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7"/>
  </p:notesMasterIdLst>
  <p:sldIdLst>
    <p:sldId id="258" r:id="rId2"/>
    <p:sldId id="264" r:id="rId3"/>
    <p:sldId id="257" r:id="rId4"/>
    <p:sldId id="256" r:id="rId5"/>
    <p:sldId id="292" r:id="rId6"/>
    <p:sldId id="302" r:id="rId7"/>
    <p:sldId id="271" r:id="rId8"/>
    <p:sldId id="272" r:id="rId9"/>
    <p:sldId id="259" r:id="rId10"/>
    <p:sldId id="286" r:id="rId11"/>
    <p:sldId id="289" r:id="rId12"/>
    <p:sldId id="265" r:id="rId13"/>
    <p:sldId id="273" r:id="rId14"/>
    <p:sldId id="293" r:id="rId15"/>
    <p:sldId id="260" r:id="rId16"/>
    <p:sldId id="285" r:id="rId17"/>
    <p:sldId id="287" r:id="rId18"/>
    <p:sldId id="266" r:id="rId19"/>
    <p:sldId id="275" r:id="rId20"/>
    <p:sldId id="297" r:id="rId21"/>
    <p:sldId id="261" r:id="rId22"/>
    <p:sldId id="284" r:id="rId23"/>
    <p:sldId id="298" r:id="rId24"/>
    <p:sldId id="288" r:id="rId25"/>
    <p:sldId id="267" r:id="rId26"/>
    <p:sldId id="276" r:id="rId27"/>
    <p:sldId id="296" r:id="rId28"/>
    <p:sldId id="274" r:id="rId29"/>
    <p:sldId id="262" r:id="rId30"/>
    <p:sldId id="283" r:id="rId31"/>
    <p:sldId id="290" r:id="rId32"/>
    <p:sldId id="300" r:id="rId33"/>
    <p:sldId id="277" r:id="rId34"/>
    <p:sldId id="295" r:id="rId35"/>
    <p:sldId id="280" r:id="rId36"/>
    <p:sldId id="282" r:id="rId37"/>
    <p:sldId id="291" r:id="rId38"/>
    <p:sldId id="263" r:id="rId39"/>
    <p:sldId id="279" r:id="rId40"/>
    <p:sldId id="294" r:id="rId41"/>
    <p:sldId id="281" r:id="rId42"/>
    <p:sldId id="269" r:id="rId43"/>
    <p:sldId id="278" r:id="rId44"/>
    <p:sldId id="301" r:id="rId45"/>
    <p:sldId id="270" r:id="rId46"/>
  </p:sldIdLst>
  <p:sldSz cx="12192000" cy="6858000"/>
  <p:notesSz cx="6858000" cy="9144000"/>
  <p:embeddedFontLst>
    <p:embeddedFont>
      <p:font typeface="Calibri" panose="020F0502020204030204" pitchFamily="34" charset="0"/>
      <p:regular r:id="rId48"/>
      <p:bold r:id="rId49"/>
      <p:italic r:id="rId50"/>
      <p:boldItalic r:id="rId51"/>
    </p:embeddedFont>
    <p:embeddedFont>
      <p:font typeface="Calibri Light" panose="020F0302020204030204" pitchFamily="34" charset="0"/>
      <p:regular r:id="rId52"/>
      <p:italic r:id="rId53"/>
    </p:embeddedFont>
    <p:embeddedFont>
      <p:font typeface="Roboto" panose="02000000000000000000" pitchFamily="2" charset="0"/>
      <p:regular r:id="rId54"/>
      <p:bold r:id="rId55"/>
      <p:italic r:id="rId56"/>
      <p:boldItalic r:id="rId57"/>
    </p:embeddedFont>
    <p:embeddedFont>
      <p:font typeface="Shabnam" panose="020B0603030804020204" pitchFamily="34" charset="-78"/>
      <p:regular r:id="rId58"/>
      <p:bold r:id="rId59"/>
    </p:embeddedFont>
    <p:embeddedFont>
      <p:font typeface="Vazir" panose="020B0603030804020204" pitchFamily="34" charset="-78"/>
      <p:regular r:id="rId60"/>
      <p:bold r:id="rId61"/>
    </p:embeddedFont>
  </p:embeddedFontLst>
  <p:defaultTextStyle>
    <a:defPPr>
      <a:defRPr lang="fa-I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7A85"/>
    <a:srgbClr val="EBD7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26" autoAdjust="0"/>
    <p:restoredTop sz="93970" autoAdjust="0"/>
  </p:normalViewPr>
  <p:slideViewPr>
    <p:cSldViewPr snapToGrid="0">
      <p:cViewPr varScale="1">
        <p:scale>
          <a:sx n="82" d="100"/>
          <a:sy n="82" d="100"/>
        </p:scale>
        <p:origin x="413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font" Target="fonts/font3.fntdata"/><Relationship Id="rId55" Type="http://schemas.openxmlformats.org/officeDocument/2006/relationships/font" Target="fonts/font8.fntdata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6.fntdata"/><Relationship Id="rId58" Type="http://schemas.openxmlformats.org/officeDocument/2006/relationships/font" Target="fonts/font11.fntdata"/><Relationship Id="rId5" Type="http://schemas.openxmlformats.org/officeDocument/2006/relationships/slide" Target="slides/slide4.xml"/><Relationship Id="rId61" Type="http://schemas.openxmlformats.org/officeDocument/2006/relationships/font" Target="fonts/font14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1.fntdata"/><Relationship Id="rId56" Type="http://schemas.openxmlformats.org/officeDocument/2006/relationships/font" Target="fonts/font9.fntdata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font" Target="fonts/font4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12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7.fntdata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2.fntdata"/><Relationship Id="rId57" Type="http://schemas.openxmlformats.org/officeDocument/2006/relationships/font" Target="fonts/font10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5.fntdata"/><Relationship Id="rId60" Type="http://schemas.openxmlformats.org/officeDocument/2006/relationships/font" Target="fonts/font13.fntdata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55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explosion val="7"/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1-19AA-4CDC-A246-41A5C7F9648F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3-19AA-4CDC-A246-41A5C7F9648F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3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3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5-19AA-4CDC-A246-41A5C7F9648F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7-19AA-4CDC-A246-41A5C7F9648F}"/>
              </c:ext>
            </c:extLst>
          </c:dPt>
          <c:dLbls>
            <c:dLbl>
              <c:idx val="0"/>
              <c:layout>
                <c:manualLayout>
                  <c:x val="7.1075947237364559E-2"/>
                  <c:y val="5.6312250408985513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197" b="0" i="0" u="none" strike="noStrike" kern="1200" baseline="0">
                        <a:solidFill>
                          <a:schemeClr val="accent1"/>
                        </a:solidFill>
                        <a:latin typeface="Shabnam" panose="020B0603030804020204" pitchFamily="34" charset="-78"/>
                        <a:ea typeface="+mn-ea"/>
                        <a:cs typeface="B Titr" panose="00000700000000000000" pitchFamily="2" charset="-78"/>
                      </a:defRPr>
                    </a:pPr>
                    <a:r>
                      <a:rPr lang="en-US" dirty="0">
                        <a:latin typeface="Shabnam" panose="020B0603030804020204" pitchFamily="34" charset="-78"/>
                        <a:cs typeface="B Titr" panose="00000700000000000000" pitchFamily="2" charset="-78"/>
                      </a:rPr>
                      <a:t>50%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accent1"/>
                      </a:solidFill>
                      <a:latin typeface="Shabnam" panose="020B0603030804020204" pitchFamily="34" charset="-78"/>
                      <a:ea typeface="+mn-ea"/>
                      <a:cs typeface="B Titr" panose="00000700000000000000" pitchFamily="2" charset="-78"/>
                    </a:defRPr>
                  </a:pPr>
                  <a:endParaRPr lang="fa-IR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19AA-4CDC-A246-41A5C7F9648F}"/>
                </c:ext>
              </c:extLst>
            </c:dLbl>
            <c:dLbl>
              <c:idx val="1"/>
              <c:layout>
                <c:manualLayout>
                  <c:x val="-2.6611453973658699E-2"/>
                  <c:y val="2.1416843809377573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197" b="0" i="0" u="none" strike="noStrike" kern="1200" baseline="0">
                        <a:solidFill>
                          <a:schemeClr val="accent2"/>
                        </a:solidFill>
                        <a:latin typeface="Shabnam" panose="020B0603030804020204" pitchFamily="34" charset="-78"/>
                        <a:ea typeface="+mn-ea"/>
                        <a:cs typeface="B Titr" panose="00000700000000000000" pitchFamily="2" charset="-78"/>
                      </a:defRPr>
                    </a:pPr>
                    <a:r>
                      <a:rPr lang="en-US" dirty="0">
                        <a:solidFill>
                          <a:schemeClr val="accent2"/>
                        </a:solidFill>
                        <a:latin typeface="Shabnam" panose="020B0603030804020204" pitchFamily="34" charset="-78"/>
                        <a:cs typeface="B Titr" panose="00000700000000000000" pitchFamily="2" charset="-78"/>
                      </a:rPr>
                      <a:t>25%</a:t>
                    </a:r>
                    <a:endParaRPr lang="en-US" dirty="0">
                      <a:latin typeface="Shabnam" panose="020B0603030804020204" pitchFamily="34" charset="-78"/>
                      <a:cs typeface="B Titr" panose="00000700000000000000" pitchFamily="2" charset="-78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accent2"/>
                      </a:solidFill>
                      <a:latin typeface="Shabnam" panose="020B0603030804020204" pitchFamily="34" charset="-78"/>
                      <a:ea typeface="+mn-ea"/>
                      <a:cs typeface="B Titr" panose="00000700000000000000" pitchFamily="2" charset="-78"/>
                    </a:defRPr>
                  </a:pPr>
                  <a:endParaRPr lang="fa-IR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19AA-4CDC-A246-41A5C7F9648F}"/>
                </c:ext>
              </c:extLst>
            </c:dLbl>
            <c:dLbl>
              <c:idx val="2"/>
              <c:layout>
                <c:manualLayout>
                  <c:x val="-0.11804343713792532"/>
                  <c:y val="-9.5340589210682031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197" b="0" i="0" u="none" strike="noStrike" kern="1200" baseline="0">
                        <a:solidFill>
                          <a:schemeClr val="accent3"/>
                        </a:solidFill>
                        <a:latin typeface="Shabnam" panose="020B0603030804020204" pitchFamily="34" charset="-78"/>
                        <a:ea typeface="+mn-ea"/>
                        <a:cs typeface="B Titr" panose="00000700000000000000" pitchFamily="2" charset="-78"/>
                      </a:defRPr>
                    </a:pPr>
                    <a:r>
                      <a:rPr lang="en-US" dirty="0">
                        <a:latin typeface="Shabnam" panose="020B0603030804020204" pitchFamily="34" charset="-78"/>
                        <a:cs typeface="B Titr" panose="00000700000000000000" pitchFamily="2" charset="-78"/>
                      </a:rPr>
                      <a:t>12%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accent3"/>
                      </a:solidFill>
                      <a:latin typeface="Shabnam" panose="020B0603030804020204" pitchFamily="34" charset="-78"/>
                      <a:ea typeface="+mn-ea"/>
                      <a:cs typeface="B Titr" panose="00000700000000000000" pitchFamily="2" charset="-78"/>
                    </a:defRPr>
                  </a:pPr>
                  <a:endParaRPr lang="fa-IR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19AA-4CDC-A246-41A5C7F9648F}"/>
                </c:ext>
              </c:extLst>
            </c:dLbl>
            <c:dLbl>
              <c:idx val="3"/>
              <c:layout>
                <c:manualLayout>
                  <c:x val="4.5800861430782533E-2"/>
                  <c:y val="-4.5118131209612139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197" b="0" i="0" u="none" strike="noStrike" kern="1200" baseline="0">
                        <a:solidFill>
                          <a:schemeClr val="accent4"/>
                        </a:solidFill>
                        <a:latin typeface="Shabnam" panose="020B0603030804020204" pitchFamily="34" charset="-78"/>
                        <a:ea typeface="+mn-ea"/>
                        <a:cs typeface="B Titr" panose="00000700000000000000" pitchFamily="2" charset="-78"/>
                      </a:defRPr>
                    </a:pPr>
                    <a:r>
                      <a:rPr lang="en-US" dirty="0">
                        <a:latin typeface="Shabnam" panose="020B0603030804020204" pitchFamily="34" charset="-78"/>
                        <a:cs typeface="B Titr" panose="00000700000000000000" pitchFamily="2" charset="-78"/>
                      </a:rPr>
                      <a:t>25%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accent4"/>
                      </a:solidFill>
                      <a:latin typeface="Shabnam" panose="020B0603030804020204" pitchFamily="34" charset="-78"/>
                      <a:ea typeface="+mn-ea"/>
                      <a:cs typeface="B Titr" panose="00000700000000000000" pitchFamily="2" charset="-78"/>
                    </a:defRPr>
                  </a:pPr>
                  <a:endParaRPr lang="fa-IR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19AA-4CDC-A246-41A5C7F9648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>
                        <a:lumMod val="50000"/>
                      </a:schemeClr>
                    </a:solidFill>
                    <a:latin typeface="Shabnam" panose="020B0603030804020204" pitchFamily="34" charset="-78"/>
                    <a:ea typeface="+mn-ea"/>
                    <a:cs typeface="B Titr" panose="00000700000000000000" pitchFamily="2" charset="-78"/>
                  </a:defRPr>
                </a:pPr>
                <a:endParaRPr lang="fa-IR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>
                  <a:solidFill>
                    <a:schemeClr val="tx2">
                      <a:lumMod val="35000"/>
                      <a:lumOff val="65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STEP 1</c:v>
                </c:pt>
                <c:pt idx="1">
                  <c:v>STEP 2</c:v>
                </c:pt>
                <c:pt idx="2">
                  <c:v>STEP 3</c:v>
                </c:pt>
                <c:pt idx="3">
                  <c:v>STEP 4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0.5</c:v>
                </c:pt>
                <c:pt idx="1">
                  <c:v>0.32</c:v>
                </c:pt>
                <c:pt idx="2">
                  <c:v>0.12</c:v>
                </c:pt>
                <c:pt idx="3">
                  <c:v>0.25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19AA-4CDC-A246-41A5C7F9648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5769336062114889"/>
          <c:y val="0.89727975042759134"/>
          <c:w val="0.69316037418399634"/>
          <c:h val="6.341219444579532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cs"/>
            </a:defRPr>
          </a:pPr>
          <a:endParaRPr lang="fa-I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9781295119141532E-2"/>
          <c:y val="0.10293080710952"/>
          <c:w val="0.85735804766147405"/>
          <c:h val="0.787991831214571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cene3d>
              <a:camera prst="orthographicFront"/>
              <a:lightRig rig="soft" dir="t">
                <a:rot lat="0" lon="0" rev="0"/>
              </a:lightRig>
            </a:scene3d>
            <a:sp3d prstMaterial="matte">
              <a:contourClr>
                <a:srgbClr val="000000"/>
              </a:contourClr>
            </a:sp3d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cene3d>
                <a:camera prst="orthographicFront"/>
                <a:lightRig rig="soft" dir="t">
                  <a:rot lat="0" lon="0" rev="0"/>
                </a:lightRig>
              </a:scene3d>
              <a:sp3d prstMaterial="matte"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BEEC-4F38-A1E0-EEFBA903372C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  <a:scene3d>
                <a:camera prst="orthographicFront"/>
                <a:lightRig rig="soft" dir="t">
                  <a:rot lat="0" lon="0" rev="0"/>
                </a:lightRig>
              </a:scene3d>
              <a:sp3d prstMaterial="matte"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BEEC-4F38-A1E0-EEFBA903372C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1"/>
              </a:solidFill>
              <a:ln w="19050" cap="flat" cmpd="sng" algn="ctr">
                <a:noFill/>
                <a:prstDash val="solid"/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5-BEEC-4F38-A1E0-EEFBA903372C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2"/>
              </a:solidFill>
              <a:ln w="19050" cap="flat" cmpd="sng" algn="ctr">
                <a:noFill/>
                <a:prstDash val="solid"/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7-BEEC-4F38-A1E0-EEFBA903372C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1"/>
              </a:solidFill>
              <a:ln w="19050" cap="flat" cmpd="sng" algn="ctr">
                <a:noFill/>
                <a:prstDash val="solid"/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9-BEEC-4F38-A1E0-EEFBA903372C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2"/>
              </a:solidFill>
              <a:ln w="19050" cap="flat" cmpd="sng" algn="ctr">
                <a:noFill/>
                <a:prstDash val="solid"/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B-BEEC-4F38-A1E0-EEFBA903372C}"/>
              </c:ext>
            </c:extLst>
          </c:dPt>
          <c:dPt>
            <c:idx val="6"/>
            <c:invertIfNegative val="0"/>
            <c:bubble3D val="0"/>
            <c:spPr>
              <a:solidFill>
                <a:schemeClr val="accent1"/>
              </a:solidFill>
              <a:ln w="19050" cap="flat" cmpd="sng" algn="ctr">
                <a:noFill/>
                <a:prstDash val="solid"/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D-BEEC-4F38-A1E0-EEFBA903372C}"/>
              </c:ext>
            </c:extLst>
          </c:dPt>
          <c:dPt>
            <c:idx val="7"/>
            <c:invertIfNegative val="0"/>
            <c:bubble3D val="0"/>
            <c:spPr>
              <a:solidFill>
                <a:schemeClr val="accent1"/>
              </a:solidFill>
              <a:ln w="19050" cap="flat" cmpd="sng" algn="ctr">
                <a:noFill/>
                <a:prstDash val="solid"/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F-BEEC-4F38-A1E0-EEFBA903372C}"/>
              </c:ext>
            </c:extLst>
          </c:dPt>
          <c:dPt>
            <c:idx val="8"/>
            <c:invertIfNegative val="0"/>
            <c:bubble3D val="0"/>
            <c:spPr>
              <a:solidFill>
                <a:schemeClr val="accent2"/>
              </a:solidFill>
              <a:ln w="19050" cap="flat" cmpd="sng" algn="ctr">
                <a:noFill/>
                <a:prstDash val="solid"/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11-BEEC-4F38-A1E0-EEFBA903372C}"/>
              </c:ext>
            </c:extLst>
          </c:dPt>
          <c:dPt>
            <c:idx val="9"/>
            <c:invertIfNegative val="0"/>
            <c:bubble3D val="0"/>
            <c:spPr>
              <a:solidFill>
                <a:schemeClr val="accent1"/>
              </a:solidFill>
              <a:ln w="19050" cap="flat" cmpd="sng" algn="ctr">
                <a:noFill/>
                <a:prstDash val="solid"/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13-BEEC-4F38-A1E0-EEFBA903372C}"/>
              </c:ext>
            </c:extLst>
          </c:dPt>
          <c:dPt>
            <c:idx val="10"/>
            <c:invertIfNegative val="0"/>
            <c:bubble3D val="0"/>
            <c:spPr>
              <a:solidFill>
                <a:schemeClr val="accent2"/>
              </a:solidFill>
              <a:ln w="19050" cap="flat" cmpd="sng" algn="ctr">
                <a:noFill/>
                <a:prstDash val="solid"/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15-BEEC-4F38-A1E0-EEFBA903372C}"/>
              </c:ext>
            </c:extLst>
          </c:dPt>
          <c:dLbls>
            <c:numFmt formatCode="&quot;$&quot;#,##0.00;[Red]&quot;$&quot;#,##0.0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6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100</c:v>
                </c:pt>
                <c:pt idx="1">
                  <c:v>70</c:v>
                </c:pt>
                <c:pt idx="2">
                  <c:v>40</c:v>
                </c:pt>
                <c:pt idx="3">
                  <c:v>80</c:v>
                </c:pt>
                <c:pt idx="4">
                  <c:v>50</c:v>
                </c:pt>
                <c:pt idx="5">
                  <c:v>45</c:v>
                </c:pt>
                <c:pt idx="6">
                  <c:v>23</c:v>
                </c:pt>
                <c:pt idx="7">
                  <c:v>12</c:v>
                </c:pt>
                <c:pt idx="8">
                  <c:v>32</c:v>
                </c:pt>
                <c:pt idx="9">
                  <c:v>65</c:v>
                </c:pt>
                <c:pt idx="10">
                  <c:v>14</c:v>
                </c:pt>
                <c:pt idx="11">
                  <c:v>81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6-BEEC-4F38-A1E0-EEFBA903372C}"/>
            </c:ext>
          </c:extLst>
        </c:ser>
        <c:dLbls>
          <c:dLblPos val="inBase"/>
          <c:showLegendKey val="0"/>
          <c:showVal val="1"/>
          <c:showCatName val="0"/>
          <c:showSerName val="0"/>
          <c:showPercent val="0"/>
          <c:showBubbleSize val="0"/>
        </c:dLbls>
        <c:gapWidth val="70"/>
        <c:overlap val="100"/>
        <c:axId val="872996944"/>
        <c:axId val="873006456"/>
      </c:barChart>
      <c:catAx>
        <c:axId val="872996944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General" sourceLinked="1"/>
        <c:majorTickMark val="out"/>
        <c:minorTickMark val="none"/>
        <c:tickLblPos val="nextTo"/>
        <c:crossAx val="873006456"/>
        <c:crosses val="autoZero"/>
        <c:auto val="1"/>
        <c:lblAlgn val="ctr"/>
        <c:lblOffset val="100"/>
        <c:noMultiLvlLbl val="0"/>
      </c:catAx>
      <c:valAx>
        <c:axId val="873006456"/>
        <c:scaling>
          <c:orientation val="minMax"/>
        </c:scaling>
        <c:delete val="0"/>
        <c:axPos val="l"/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8729969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l"/>
      <c:layout>
        <c:manualLayout>
          <c:xMode val="edge"/>
          <c:yMode val="edge"/>
          <c:x val="4.6376816886547628E-2"/>
          <c:y val="0.88329857398591471"/>
          <c:w val="0.91451465417261846"/>
          <c:h val="0.1155154072670751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a-I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100"/>
      <c:rAngAx val="0"/>
    </c:view3D>
    <c:floor>
      <c:thickness val="0"/>
      <c:spPr>
        <a:noFill/>
        <a:ln w="9525" cap="flat" cmpd="sng" algn="ctr">
          <a:solidFill>
            <a:schemeClr val="tx1">
              <a:lumMod val="15000"/>
              <a:lumOff val="85000"/>
            </a:schemeClr>
          </a:solidFill>
          <a:round/>
        </a:ln>
        <a:effectLst/>
        <a:sp3d contourW="9525">
          <a:contourClr>
            <a:schemeClr val="tx1">
              <a:lumMod val="15000"/>
              <a:lumOff val="85000"/>
            </a:schemeClr>
          </a:contourClr>
        </a:sp3d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3.9328331980036262E-2"/>
          <c:y val="4.5179975417422101E-2"/>
          <c:w val="0.88231529045938684"/>
          <c:h val="0.86785900928123694"/>
        </c:manualLayout>
      </c:layout>
      <c:area3D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cat>
            <c:strRef>
              <c:f>Sheet1!$A$3:$A$6</c:f>
              <c:strCache>
                <c:ptCount val="4"/>
                <c:pt idx="0">
                  <c:v>STEP 1</c:v>
                </c:pt>
                <c:pt idx="1">
                  <c:v>STEP 2</c:v>
                </c:pt>
                <c:pt idx="2">
                  <c:v>STEP 3</c:v>
                </c:pt>
                <c:pt idx="3">
                  <c:v>STEP 4</c:v>
                </c:pt>
              </c:strCache>
            </c:strRef>
          </c:cat>
          <c:val>
            <c:numRef>
              <c:f>Sheet1!$B$3:$B$6</c:f>
              <c:numCache>
                <c:formatCode>General</c:formatCode>
                <c:ptCount val="4"/>
                <c:pt idx="0">
                  <c:v>32</c:v>
                </c:pt>
                <c:pt idx="1">
                  <c:v>28</c:v>
                </c:pt>
                <c:pt idx="2">
                  <c:v>45</c:v>
                </c:pt>
                <c:pt idx="3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63F-48BE-BCD7-E438D0F8195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cat>
            <c:strRef>
              <c:f>Sheet1!$A$3:$A$6</c:f>
              <c:strCache>
                <c:ptCount val="4"/>
                <c:pt idx="0">
                  <c:v>STEP 1</c:v>
                </c:pt>
                <c:pt idx="1">
                  <c:v>STEP 2</c:v>
                </c:pt>
                <c:pt idx="2">
                  <c:v>STEP 3</c:v>
                </c:pt>
                <c:pt idx="3">
                  <c:v>STEP 4</c:v>
                </c:pt>
              </c:strCache>
            </c:strRef>
          </c:cat>
          <c:val>
            <c:numRef>
              <c:f>Sheet1!$C$3:$C$6</c:f>
              <c:numCache>
                <c:formatCode>General</c:formatCode>
                <c:ptCount val="4"/>
                <c:pt idx="0">
                  <c:v>12</c:v>
                </c:pt>
                <c:pt idx="1">
                  <c:v>45</c:v>
                </c:pt>
                <c:pt idx="2">
                  <c:v>21</c:v>
                </c:pt>
                <c:pt idx="3">
                  <c:v>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63F-48BE-BCD7-E438D0F8195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 w="25400">
              <a:noFill/>
            </a:ln>
            <a:effectLst/>
            <a:sp3d/>
          </c:spPr>
          <c:cat>
            <c:strRef>
              <c:f>Sheet1!$A$3:$A$6</c:f>
              <c:strCache>
                <c:ptCount val="4"/>
                <c:pt idx="0">
                  <c:v>STEP 1</c:v>
                </c:pt>
                <c:pt idx="1">
                  <c:v>STEP 2</c:v>
                </c:pt>
                <c:pt idx="2">
                  <c:v>STEP 3</c:v>
                </c:pt>
                <c:pt idx="3">
                  <c:v>STEP 4</c:v>
                </c:pt>
              </c:strCache>
            </c:strRef>
          </c:cat>
          <c:val>
            <c:numRef>
              <c:f>Sheet1!$D$3:$D$6</c:f>
              <c:numCache>
                <c:formatCode>General</c:formatCode>
                <c:ptCount val="4"/>
                <c:pt idx="0">
                  <c:v>32</c:v>
                </c:pt>
                <c:pt idx="1">
                  <c:v>65</c:v>
                </c:pt>
                <c:pt idx="2">
                  <c:v>32</c:v>
                </c:pt>
                <c:pt idx="3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63F-48BE-BCD7-E438D0F8195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29539320"/>
        <c:axId val="329534728"/>
        <c:axId val="441855120"/>
      </c:area3DChart>
      <c:catAx>
        <c:axId val="32953932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329534728"/>
        <c:crosses val="autoZero"/>
        <c:auto val="1"/>
        <c:lblAlgn val="ctr"/>
        <c:lblOffset val="100"/>
        <c:noMultiLvlLbl val="0"/>
      </c:catAx>
      <c:valAx>
        <c:axId val="3295347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329539320"/>
        <c:crosses val="autoZero"/>
        <c:crossBetween val="midCat"/>
      </c:valAx>
      <c:serAx>
        <c:axId val="441855120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329534728"/>
        <c:crosses val="autoZero"/>
      </c:ser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4737302490408611"/>
          <c:y val="0.92500416035314825"/>
          <c:w val="0.30525395019182777"/>
          <c:h val="7.499583964685170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a-IR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6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35EE058A-8BF8-4405-A73F-B85C6FF8E1CF}" type="datetimeFigureOut">
              <a:rPr lang="fa-IR" smtClean="0"/>
              <a:t>15/09/1446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81FE495-407F-44E6-8703-06CC93F38C32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751889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E0FFACC-264E-08FA-99FC-A660BBEBBB3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994380C-A2F9-6D7C-D938-2662E0C00F8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1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53" r="13752" b="-604"/>
          <a:stretch/>
        </p:blipFill>
        <p:spPr>
          <a:xfrm rot="5400000">
            <a:off x="2667000" y="-2666997"/>
            <a:ext cx="6858000" cy="12192000"/>
          </a:xfrm>
          <a:prstGeom prst="rect">
            <a:avLst/>
          </a:prstGeom>
        </p:spPr>
      </p:pic>
      <p:sp>
        <p:nvSpPr>
          <p:cNvPr id="23" name="Graphic 21">
            <a:extLst>
              <a:ext uri="{FF2B5EF4-FFF2-40B4-BE49-F238E27FC236}">
                <a16:creationId xmlns:a16="http://schemas.microsoft.com/office/drawing/2014/main" id="{548F5850-0F88-E14A-064A-F6A3B3BC1D72}"/>
              </a:ext>
            </a:extLst>
          </p:cNvPr>
          <p:cNvSpPr/>
          <p:nvPr/>
        </p:nvSpPr>
        <p:spPr>
          <a:xfrm>
            <a:off x="624470" y="107910"/>
            <a:ext cx="11388443" cy="6621208"/>
          </a:xfrm>
          <a:custGeom>
            <a:avLst/>
            <a:gdLst>
              <a:gd name="connsiteX0" fmla="*/ 11388425 w 11388443"/>
              <a:gd name="connsiteY0" fmla="*/ 1109749 h 6621208"/>
              <a:gd name="connsiteX1" fmla="*/ 11388425 w 11388443"/>
              <a:gd name="connsiteY1" fmla="*/ 6026745 h 6621208"/>
              <a:gd name="connsiteX2" fmla="*/ 10825024 w 11388443"/>
              <a:gd name="connsiteY2" fmla="*/ 6621200 h 6621208"/>
              <a:gd name="connsiteX3" fmla="*/ 563292 w 11388443"/>
              <a:gd name="connsiteY3" fmla="*/ 6621200 h 6621208"/>
              <a:gd name="connsiteX4" fmla="*/ -18 w 11388443"/>
              <a:gd name="connsiteY4" fmla="*/ 6026745 h 6621208"/>
              <a:gd name="connsiteX5" fmla="*/ -18 w 11388443"/>
              <a:gd name="connsiteY5" fmla="*/ 1109749 h 6621208"/>
              <a:gd name="connsiteX6" fmla="*/ 563292 w 11388443"/>
              <a:gd name="connsiteY6" fmla="*/ 515389 h 6621208"/>
              <a:gd name="connsiteX7" fmla="*/ 5176842 w 11388443"/>
              <a:gd name="connsiteY7" fmla="*/ 515389 h 6621208"/>
              <a:gd name="connsiteX8" fmla="*/ 5178197 w 11388443"/>
              <a:gd name="connsiteY8" fmla="*/ 493005 h 6621208"/>
              <a:gd name="connsiteX9" fmla="*/ 5324802 w 11388443"/>
              <a:gd name="connsiteY9" fmla="*/ 325651 h 6621208"/>
              <a:gd name="connsiteX10" fmla="*/ 5377251 w 11388443"/>
              <a:gd name="connsiteY10" fmla="*/ 316126 h 6621208"/>
              <a:gd name="connsiteX11" fmla="*/ 5389890 w 11388443"/>
              <a:gd name="connsiteY11" fmla="*/ 269549 h 6621208"/>
              <a:gd name="connsiteX12" fmla="*/ 5412277 w 11388443"/>
              <a:gd name="connsiteY12" fmla="*/ 198683 h 6621208"/>
              <a:gd name="connsiteX13" fmla="*/ 5516634 w 11388443"/>
              <a:gd name="connsiteY13" fmla="*/ 88383 h 6621208"/>
              <a:gd name="connsiteX14" fmla="*/ 5696641 w 11388443"/>
              <a:gd name="connsiteY14" fmla="*/ -9 h 6621208"/>
              <a:gd name="connsiteX15" fmla="*/ 5798470 w 11388443"/>
              <a:gd name="connsiteY15" fmla="*/ 45807 h 6621208"/>
              <a:gd name="connsiteX16" fmla="*/ 6003302 w 11388443"/>
              <a:gd name="connsiteY16" fmla="*/ 277169 h 6621208"/>
              <a:gd name="connsiteX17" fmla="*/ 6008538 w 11388443"/>
              <a:gd name="connsiteY17" fmla="*/ 316221 h 6621208"/>
              <a:gd name="connsiteX18" fmla="*/ 6048529 w 11388443"/>
              <a:gd name="connsiteY18" fmla="*/ 321460 h 6621208"/>
              <a:gd name="connsiteX19" fmla="*/ 6161824 w 11388443"/>
              <a:gd name="connsiteY19" fmla="*/ 369085 h 6621208"/>
              <a:gd name="connsiteX20" fmla="*/ 6217613 w 11388443"/>
              <a:gd name="connsiteY20" fmla="*/ 498339 h 6621208"/>
              <a:gd name="connsiteX21" fmla="*/ 6219328 w 11388443"/>
              <a:gd name="connsiteY21" fmla="*/ 515865 h 6621208"/>
              <a:gd name="connsiteX22" fmla="*/ 10825024 w 11388443"/>
              <a:gd name="connsiteY22" fmla="*/ 515865 h 6621208"/>
              <a:gd name="connsiteX23" fmla="*/ 11388425 w 11388443"/>
              <a:gd name="connsiteY23" fmla="*/ 1109749 h 6621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1388443" h="6621208">
                <a:moveTo>
                  <a:pt x="11388425" y="1109749"/>
                </a:moveTo>
                <a:lnTo>
                  <a:pt x="11388425" y="6026745"/>
                </a:lnTo>
                <a:cubicBezTo>
                  <a:pt x="11388425" y="6355053"/>
                  <a:pt x="11136200" y="6621200"/>
                  <a:pt x="10825024" y="6621200"/>
                </a:cubicBezTo>
                <a:lnTo>
                  <a:pt x="563292" y="6621200"/>
                </a:lnTo>
                <a:cubicBezTo>
                  <a:pt x="252170" y="6621143"/>
                  <a:pt x="-18" y="6355014"/>
                  <a:pt x="-18" y="6026745"/>
                </a:cubicBezTo>
                <a:lnTo>
                  <a:pt x="-18" y="1109749"/>
                </a:lnTo>
                <a:cubicBezTo>
                  <a:pt x="-18" y="781493"/>
                  <a:pt x="252184" y="515389"/>
                  <a:pt x="563292" y="515389"/>
                </a:cubicBezTo>
                <a:lnTo>
                  <a:pt x="5176842" y="515389"/>
                </a:lnTo>
                <a:lnTo>
                  <a:pt x="5178197" y="493005"/>
                </a:lnTo>
                <a:cubicBezTo>
                  <a:pt x="5184218" y="397120"/>
                  <a:pt x="5233083" y="341336"/>
                  <a:pt x="5324802" y="325651"/>
                </a:cubicBezTo>
                <a:cubicBezTo>
                  <a:pt x="5352606" y="320984"/>
                  <a:pt x="5376168" y="316126"/>
                  <a:pt x="5377251" y="316126"/>
                </a:cubicBezTo>
                <a:cubicBezTo>
                  <a:pt x="5382324" y="300876"/>
                  <a:pt x="5386549" y="285322"/>
                  <a:pt x="5389890" y="269549"/>
                </a:cubicBezTo>
                <a:cubicBezTo>
                  <a:pt x="5395423" y="245297"/>
                  <a:pt x="5402916" y="221590"/>
                  <a:pt x="5412277" y="198683"/>
                </a:cubicBezTo>
                <a:cubicBezTo>
                  <a:pt x="5428617" y="164393"/>
                  <a:pt x="5472220" y="118387"/>
                  <a:pt x="5516634" y="88383"/>
                </a:cubicBezTo>
                <a:cubicBezTo>
                  <a:pt x="5563847" y="56570"/>
                  <a:pt x="5679128" y="-9"/>
                  <a:pt x="5696641" y="-9"/>
                </a:cubicBezTo>
                <a:cubicBezTo>
                  <a:pt x="5704043" y="-9"/>
                  <a:pt x="5749903" y="20661"/>
                  <a:pt x="5798470" y="45807"/>
                </a:cubicBezTo>
                <a:cubicBezTo>
                  <a:pt x="5935867" y="116863"/>
                  <a:pt x="5990032" y="177823"/>
                  <a:pt x="6003302" y="277169"/>
                </a:cubicBezTo>
                <a:lnTo>
                  <a:pt x="6008538" y="316221"/>
                </a:lnTo>
                <a:lnTo>
                  <a:pt x="6048529" y="321460"/>
                </a:lnTo>
                <a:cubicBezTo>
                  <a:pt x="6106215" y="329080"/>
                  <a:pt x="6131130" y="339462"/>
                  <a:pt x="6161824" y="369085"/>
                </a:cubicBezTo>
                <a:cubicBezTo>
                  <a:pt x="6195586" y="401184"/>
                  <a:pt x="6211745" y="438713"/>
                  <a:pt x="6217613" y="498339"/>
                </a:cubicBezTo>
                <a:lnTo>
                  <a:pt x="6219328" y="515865"/>
                </a:lnTo>
                <a:lnTo>
                  <a:pt x="10825024" y="515865"/>
                </a:lnTo>
                <a:cubicBezTo>
                  <a:pt x="11135928" y="515865"/>
                  <a:pt x="11388154" y="781663"/>
                  <a:pt x="11388425" y="1109749"/>
                </a:cubicBezTo>
                <a:close/>
              </a:path>
            </a:pathLst>
          </a:custGeom>
          <a:solidFill>
            <a:schemeClr val="bg1"/>
          </a:solidFill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endParaRPr lang="fa-IR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6BFD2645-8077-F2D9-5BC7-AFB0AF7BBB8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802934" cy="2817091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E613BB08-8381-D264-1FC7-6BD1658FE67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35230" y="1376793"/>
            <a:ext cx="1319399" cy="1504739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5D05D7B0-732C-BC75-9CC1-F7E387A35747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90362"/>
            <a:ext cx="1319399" cy="1504739"/>
          </a:xfrm>
          <a:prstGeom prst="rect">
            <a:avLst/>
          </a:prstGeom>
        </p:spPr>
      </p:pic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4F2D5CE2-B5DD-94D8-F077-A5F26094756E}"/>
              </a:ext>
            </a:extLst>
          </p:cNvPr>
          <p:cNvSpPr/>
          <p:nvPr userDrawn="1"/>
        </p:nvSpPr>
        <p:spPr>
          <a:xfrm>
            <a:off x="6991731" y="335724"/>
            <a:ext cx="4034334" cy="568327"/>
          </a:xfrm>
          <a:custGeom>
            <a:avLst/>
            <a:gdLst>
              <a:gd name="connsiteX0" fmla="*/ 101771 w 4034334"/>
              <a:gd name="connsiteY0" fmla="*/ 198498 h 568327"/>
              <a:gd name="connsiteX1" fmla="*/ 108750 w 4034334"/>
              <a:gd name="connsiteY1" fmla="*/ 198498 h 568327"/>
              <a:gd name="connsiteX2" fmla="*/ 108890 w 4034334"/>
              <a:gd name="connsiteY2" fmla="*/ 213016 h 568327"/>
              <a:gd name="connsiteX3" fmla="*/ 141463 w 4034334"/>
              <a:gd name="connsiteY3" fmla="*/ 268740 h 568327"/>
              <a:gd name="connsiteX4" fmla="*/ 159448 w 4034334"/>
              <a:gd name="connsiteY4" fmla="*/ 286957 h 568327"/>
              <a:gd name="connsiteX5" fmla="*/ 143161 w 4034334"/>
              <a:gd name="connsiteY5" fmla="*/ 299428 h 568327"/>
              <a:gd name="connsiteX6" fmla="*/ 109332 w 4034334"/>
              <a:gd name="connsiteY6" fmla="*/ 357036 h 568327"/>
              <a:gd name="connsiteX7" fmla="*/ 109542 w 4034334"/>
              <a:gd name="connsiteY7" fmla="*/ 372485 h 568327"/>
              <a:gd name="connsiteX8" fmla="*/ 99862 w 4034334"/>
              <a:gd name="connsiteY8" fmla="*/ 371322 h 568327"/>
              <a:gd name="connsiteX9" fmla="*/ 66475 w 4034334"/>
              <a:gd name="connsiteY9" fmla="*/ 347287 h 568327"/>
              <a:gd name="connsiteX10" fmla="*/ 47234 w 4034334"/>
              <a:gd name="connsiteY10" fmla="*/ 329604 h 568327"/>
              <a:gd name="connsiteX11" fmla="*/ 14288 w 4034334"/>
              <a:gd name="connsiteY11" fmla="*/ 307222 h 568327"/>
              <a:gd name="connsiteX12" fmla="*/ 8704 w 4034334"/>
              <a:gd name="connsiteY12" fmla="*/ 269647 h 568327"/>
              <a:gd name="connsiteX13" fmla="*/ 47001 w 4034334"/>
              <a:gd name="connsiteY13" fmla="*/ 240214 h 568327"/>
              <a:gd name="connsiteX14" fmla="*/ 62148 w 4034334"/>
              <a:gd name="connsiteY14" fmla="*/ 229699 h 568327"/>
              <a:gd name="connsiteX15" fmla="*/ 85414 w 4034334"/>
              <a:gd name="connsiteY15" fmla="*/ 202849 h 568327"/>
              <a:gd name="connsiteX16" fmla="*/ 85483 w 4034334"/>
              <a:gd name="connsiteY16" fmla="*/ 202802 h 568327"/>
              <a:gd name="connsiteX17" fmla="*/ 101771 w 4034334"/>
              <a:gd name="connsiteY17" fmla="*/ 198498 h 568327"/>
              <a:gd name="connsiteX18" fmla="*/ 3923725 w 4034334"/>
              <a:gd name="connsiteY18" fmla="*/ 197870 h 568327"/>
              <a:gd name="connsiteX19" fmla="*/ 3934149 w 4034334"/>
              <a:gd name="connsiteY19" fmla="*/ 199056 h 568327"/>
              <a:gd name="connsiteX20" fmla="*/ 3967606 w 4034334"/>
              <a:gd name="connsiteY20" fmla="*/ 225092 h 568327"/>
              <a:gd name="connsiteX21" fmla="*/ 3985754 w 4034334"/>
              <a:gd name="connsiteY21" fmla="*/ 240424 h 568327"/>
              <a:gd name="connsiteX22" fmla="*/ 4023167 w 4034334"/>
              <a:gd name="connsiteY22" fmla="*/ 270182 h 568327"/>
              <a:gd name="connsiteX23" fmla="*/ 4034334 w 4034334"/>
              <a:gd name="connsiteY23" fmla="*/ 284933 h 568327"/>
              <a:gd name="connsiteX24" fmla="*/ 4020374 w 4034334"/>
              <a:gd name="connsiteY24" fmla="*/ 303546 h 568327"/>
              <a:gd name="connsiteX25" fmla="*/ 3981706 w 4034334"/>
              <a:gd name="connsiteY25" fmla="*/ 329838 h 568327"/>
              <a:gd name="connsiteX26" fmla="*/ 3970864 w 4034334"/>
              <a:gd name="connsiteY26" fmla="*/ 334165 h 568327"/>
              <a:gd name="connsiteX27" fmla="*/ 3968536 w 4034334"/>
              <a:gd name="connsiteY27" fmla="*/ 343681 h 568327"/>
              <a:gd name="connsiteX28" fmla="*/ 3926657 w 4034334"/>
              <a:gd name="connsiteY28" fmla="*/ 372904 h 568327"/>
              <a:gd name="connsiteX29" fmla="*/ 3922794 w 4034334"/>
              <a:gd name="connsiteY29" fmla="*/ 359153 h 568327"/>
              <a:gd name="connsiteX30" fmla="*/ 3918839 w 4034334"/>
              <a:gd name="connsiteY30" fmla="*/ 334723 h 568327"/>
              <a:gd name="connsiteX31" fmla="*/ 3879588 w 4034334"/>
              <a:gd name="connsiteY31" fmla="*/ 292192 h 568327"/>
              <a:gd name="connsiteX32" fmla="*/ 3869700 w 4034334"/>
              <a:gd name="connsiteY32" fmla="*/ 285794 h 568327"/>
              <a:gd name="connsiteX33" fmla="*/ 3886918 w 4034334"/>
              <a:gd name="connsiteY33" fmla="*/ 271997 h 568327"/>
              <a:gd name="connsiteX34" fmla="*/ 3912860 w 4034334"/>
              <a:gd name="connsiteY34" fmla="*/ 246125 h 568327"/>
              <a:gd name="connsiteX35" fmla="*/ 3922724 w 4034334"/>
              <a:gd name="connsiteY35" fmla="*/ 215669 h 568327"/>
              <a:gd name="connsiteX36" fmla="*/ 3922586 w 4034334"/>
              <a:gd name="connsiteY36" fmla="*/ 215645 h 568327"/>
              <a:gd name="connsiteX37" fmla="*/ 2588982 w 4034334"/>
              <a:gd name="connsiteY37" fmla="*/ 45 h 568327"/>
              <a:gd name="connsiteX38" fmla="*/ 2836206 w 4034334"/>
              <a:gd name="connsiteY38" fmla="*/ 168 h 568327"/>
              <a:gd name="connsiteX39" fmla="*/ 2878123 w 4034334"/>
              <a:gd name="connsiteY39" fmla="*/ 469 h 568327"/>
              <a:gd name="connsiteX40" fmla="*/ 3147159 w 4034334"/>
              <a:gd name="connsiteY40" fmla="*/ 45 h 568327"/>
              <a:gd name="connsiteX41" fmla="*/ 3575960 w 4034334"/>
              <a:gd name="connsiteY41" fmla="*/ 2989 h 568327"/>
              <a:gd name="connsiteX42" fmla="*/ 3628450 w 4034334"/>
              <a:gd name="connsiteY42" fmla="*/ 29048 h 568327"/>
              <a:gd name="connsiteX43" fmla="*/ 3657207 w 4034334"/>
              <a:gd name="connsiteY43" fmla="*/ 86167 h 568327"/>
              <a:gd name="connsiteX44" fmla="*/ 3660884 w 4034334"/>
              <a:gd name="connsiteY44" fmla="*/ 104780 h 568327"/>
              <a:gd name="connsiteX45" fmla="*/ 3677891 w 4034334"/>
              <a:gd name="connsiteY45" fmla="*/ 105897 h 568327"/>
              <a:gd name="connsiteX46" fmla="*/ 3732684 w 4034334"/>
              <a:gd name="connsiteY46" fmla="*/ 156548 h 568327"/>
              <a:gd name="connsiteX47" fmla="*/ 3735895 w 4034334"/>
              <a:gd name="connsiteY47" fmla="*/ 174673 h 568327"/>
              <a:gd name="connsiteX48" fmla="*/ 3751158 w 4034334"/>
              <a:gd name="connsiteY48" fmla="*/ 179047 h 568327"/>
              <a:gd name="connsiteX49" fmla="*/ 3774238 w 4034334"/>
              <a:gd name="connsiteY49" fmla="*/ 186911 h 568327"/>
              <a:gd name="connsiteX50" fmla="*/ 3810371 w 4034334"/>
              <a:gd name="connsiteY50" fmla="*/ 222951 h 568327"/>
              <a:gd name="connsiteX51" fmla="*/ 3839291 w 4034334"/>
              <a:gd name="connsiteY51" fmla="*/ 285119 h 568327"/>
              <a:gd name="connsiteX52" fmla="*/ 3824331 w 4034334"/>
              <a:gd name="connsiteY52" fmla="*/ 320321 h 568327"/>
              <a:gd name="connsiteX53" fmla="*/ 3748575 w 4034334"/>
              <a:gd name="connsiteY53" fmla="*/ 390959 h 568327"/>
              <a:gd name="connsiteX54" fmla="*/ 3735778 w 4034334"/>
              <a:gd name="connsiteY54" fmla="*/ 392773 h 568327"/>
              <a:gd name="connsiteX55" fmla="*/ 3734057 w 4034334"/>
              <a:gd name="connsiteY55" fmla="*/ 406593 h 568327"/>
              <a:gd name="connsiteX56" fmla="*/ 3718608 w 4034334"/>
              <a:gd name="connsiteY56" fmla="*/ 445728 h 568327"/>
              <a:gd name="connsiteX57" fmla="*/ 3676286 w 4034334"/>
              <a:gd name="connsiteY57" fmla="*/ 464993 h 568327"/>
              <a:gd name="connsiteX58" fmla="*/ 3661140 w 4034334"/>
              <a:gd name="connsiteY58" fmla="*/ 466552 h 568327"/>
              <a:gd name="connsiteX59" fmla="*/ 3657138 w 4034334"/>
              <a:gd name="connsiteY59" fmla="*/ 484304 h 568327"/>
              <a:gd name="connsiteX60" fmla="*/ 3630661 w 4034334"/>
              <a:gd name="connsiteY60" fmla="*/ 538329 h 568327"/>
              <a:gd name="connsiteX61" fmla="*/ 3584523 w 4034334"/>
              <a:gd name="connsiteY61" fmla="*/ 565201 h 568327"/>
              <a:gd name="connsiteX62" fmla="*/ 2873732 w 4034334"/>
              <a:gd name="connsiteY62" fmla="*/ 568319 h 568327"/>
              <a:gd name="connsiteX63" fmla="*/ 2526670 w 4034334"/>
              <a:gd name="connsiteY63" fmla="*/ 568304 h 568327"/>
              <a:gd name="connsiteX64" fmla="*/ 2501381 w 4034334"/>
              <a:gd name="connsiteY64" fmla="*/ 568252 h 568327"/>
              <a:gd name="connsiteX65" fmla="*/ 2315555 w 4034334"/>
              <a:gd name="connsiteY65" fmla="*/ 568319 h 568327"/>
              <a:gd name="connsiteX66" fmla="*/ 1968493 w 4034334"/>
              <a:gd name="connsiteY66" fmla="*/ 568304 h 568327"/>
              <a:gd name="connsiteX67" fmla="*/ 1936854 w 4034334"/>
              <a:gd name="connsiteY67" fmla="*/ 568239 h 568327"/>
              <a:gd name="connsiteX68" fmla="*/ 1715013 w 4034334"/>
              <a:gd name="connsiteY68" fmla="*/ 568319 h 568327"/>
              <a:gd name="connsiteX69" fmla="*/ 1466932 w 4034334"/>
              <a:gd name="connsiteY69" fmla="*/ 568327 h 568327"/>
              <a:gd name="connsiteX70" fmla="*/ 1328991 w 4034334"/>
              <a:gd name="connsiteY70" fmla="*/ 568257 h 568327"/>
              <a:gd name="connsiteX71" fmla="*/ 1156836 w 4034334"/>
              <a:gd name="connsiteY71" fmla="*/ 568319 h 568327"/>
              <a:gd name="connsiteX72" fmla="*/ 423337 w 4034334"/>
              <a:gd name="connsiteY72" fmla="*/ 555987 h 568327"/>
              <a:gd name="connsiteX73" fmla="*/ 375082 w 4034334"/>
              <a:gd name="connsiteY73" fmla="*/ 486188 h 568327"/>
              <a:gd name="connsiteX74" fmla="*/ 369894 w 4034334"/>
              <a:gd name="connsiteY74" fmla="*/ 466575 h 568327"/>
              <a:gd name="connsiteX75" fmla="*/ 355631 w 4034334"/>
              <a:gd name="connsiteY75" fmla="*/ 465108 h 568327"/>
              <a:gd name="connsiteX76" fmla="*/ 328549 w 4034334"/>
              <a:gd name="connsiteY76" fmla="*/ 457245 h 568327"/>
              <a:gd name="connsiteX77" fmla="*/ 298302 w 4034334"/>
              <a:gd name="connsiteY77" fmla="*/ 411992 h 568327"/>
              <a:gd name="connsiteX78" fmla="*/ 294533 w 4034334"/>
              <a:gd name="connsiteY78" fmla="*/ 393006 h 568327"/>
              <a:gd name="connsiteX79" fmla="*/ 279992 w 4034334"/>
              <a:gd name="connsiteY79" fmla="*/ 390051 h 568327"/>
              <a:gd name="connsiteX80" fmla="*/ 234622 w 4034334"/>
              <a:gd name="connsiteY80" fmla="*/ 363342 h 568327"/>
              <a:gd name="connsiteX81" fmla="*/ 199327 w 4034334"/>
              <a:gd name="connsiteY81" fmla="*/ 303686 h 568327"/>
              <a:gd name="connsiteX82" fmla="*/ 190695 w 4034334"/>
              <a:gd name="connsiteY82" fmla="*/ 284468 h 568327"/>
              <a:gd name="connsiteX83" fmla="*/ 201863 w 4034334"/>
              <a:gd name="connsiteY83" fmla="*/ 260643 h 568327"/>
              <a:gd name="connsiteX84" fmla="*/ 270150 w 4034334"/>
              <a:gd name="connsiteY84" fmla="*/ 182118 h 568327"/>
              <a:gd name="connsiteX85" fmla="*/ 290043 w 4034334"/>
              <a:gd name="connsiteY85" fmla="*/ 177465 h 568327"/>
              <a:gd name="connsiteX86" fmla="*/ 298000 w 4034334"/>
              <a:gd name="connsiteY86" fmla="*/ 160596 h 568327"/>
              <a:gd name="connsiteX87" fmla="*/ 353514 w 4034334"/>
              <a:gd name="connsiteY87" fmla="*/ 105828 h 568327"/>
              <a:gd name="connsiteX88" fmla="*/ 371592 w 4034334"/>
              <a:gd name="connsiteY88" fmla="*/ 102128 h 568327"/>
              <a:gd name="connsiteX89" fmla="*/ 376106 w 4034334"/>
              <a:gd name="connsiteY89" fmla="*/ 82305 h 568327"/>
              <a:gd name="connsiteX90" fmla="*/ 440972 w 4034334"/>
              <a:gd name="connsiteY90" fmla="*/ 6829 h 568327"/>
              <a:gd name="connsiteX91" fmla="*/ 455444 w 4034334"/>
              <a:gd name="connsiteY91" fmla="*/ 1849 h 568327"/>
              <a:gd name="connsiteX92" fmla="*/ 1038270 w 4034334"/>
              <a:gd name="connsiteY92" fmla="*/ 663 h 568327"/>
              <a:gd name="connsiteX93" fmla="*/ 1430263 w 4034334"/>
              <a:gd name="connsiteY93" fmla="*/ 45 h 568327"/>
              <a:gd name="connsiteX94" fmla="*/ 1677488 w 4034334"/>
              <a:gd name="connsiteY94" fmla="*/ 168 h 568327"/>
              <a:gd name="connsiteX95" fmla="*/ 1719397 w 4034334"/>
              <a:gd name="connsiteY95" fmla="*/ 469 h 568327"/>
              <a:gd name="connsiteX96" fmla="*/ 1988440 w 4034334"/>
              <a:gd name="connsiteY96" fmla="*/ 45 h 568327"/>
              <a:gd name="connsiteX97" fmla="*/ 2235665 w 4034334"/>
              <a:gd name="connsiteY97" fmla="*/ 168 h 568327"/>
              <a:gd name="connsiteX98" fmla="*/ 2285195 w 4034334"/>
              <a:gd name="connsiteY98" fmla="*/ 524 h 568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</a:cxnLst>
            <a:rect l="l" t="t" r="r" b="b"/>
            <a:pathLst>
              <a:path w="4034334" h="568327">
                <a:moveTo>
                  <a:pt x="101771" y="198498"/>
                </a:moveTo>
                <a:lnTo>
                  <a:pt x="108750" y="198498"/>
                </a:lnTo>
                <a:lnTo>
                  <a:pt x="108890" y="213016"/>
                </a:lnTo>
                <a:cubicBezTo>
                  <a:pt x="109145" y="234654"/>
                  <a:pt x="116893" y="247939"/>
                  <a:pt x="141463" y="268740"/>
                </a:cubicBezTo>
                <a:cubicBezTo>
                  <a:pt x="152328" y="277930"/>
                  <a:pt x="160448" y="286120"/>
                  <a:pt x="159448" y="286957"/>
                </a:cubicBezTo>
                <a:cubicBezTo>
                  <a:pt x="158447" y="287795"/>
                  <a:pt x="151142" y="293402"/>
                  <a:pt x="143161" y="299428"/>
                </a:cubicBezTo>
                <a:cubicBezTo>
                  <a:pt x="118313" y="318181"/>
                  <a:pt x="109053" y="333979"/>
                  <a:pt x="109332" y="357036"/>
                </a:cubicBezTo>
                <a:lnTo>
                  <a:pt x="109542" y="372485"/>
                </a:lnTo>
                <a:lnTo>
                  <a:pt x="99862" y="371322"/>
                </a:lnTo>
                <a:cubicBezTo>
                  <a:pt x="82133" y="369204"/>
                  <a:pt x="74642" y="363807"/>
                  <a:pt x="66475" y="347287"/>
                </a:cubicBezTo>
                <a:cubicBezTo>
                  <a:pt x="59262" y="332722"/>
                  <a:pt x="58704" y="332187"/>
                  <a:pt x="47234" y="329604"/>
                </a:cubicBezTo>
                <a:cubicBezTo>
                  <a:pt x="32040" y="326161"/>
                  <a:pt x="26108" y="322136"/>
                  <a:pt x="14288" y="307222"/>
                </a:cubicBezTo>
                <a:cubicBezTo>
                  <a:pt x="-3907" y="284259"/>
                  <a:pt x="-3535" y="286771"/>
                  <a:pt x="8704" y="269647"/>
                </a:cubicBezTo>
                <a:cubicBezTo>
                  <a:pt x="23432" y="248986"/>
                  <a:pt x="30714" y="243402"/>
                  <a:pt x="47001" y="240214"/>
                </a:cubicBezTo>
                <a:cubicBezTo>
                  <a:pt x="59960" y="237655"/>
                  <a:pt x="60775" y="237097"/>
                  <a:pt x="62148" y="229699"/>
                </a:cubicBezTo>
                <a:cubicBezTo>
                  <a:pt x="64078" y="219345"/>
                  <a:pt x="73781" y="208131"/>
                  <a:pt x="85414" y="202849"/>
                </a:cubicBezTo>
                <a:lnTo>
                  <a:pt x="85483" y="202802"/>
                </a:lnTo>
                <a:cubicBezTo>
                  <a:pt x="90630" y="200457"/>
                  <a:pt x="96137" y="199000"/>
                  <a:pt x="101771" y="198498"/>
                </a:cubicBezTo>
                <a:close/>
                <a:moveTo>
                  <a:pt x="3923725" y="197870"/>
                </a:moveTo>
                <a:lnTo>
                  <a:pt x="3934149" y="199056"/>
                </a:lnTo>
                <a:cubicBezTo>
                  <a:pt x="3949402" y="200520"/>
                  <a:pt x="3962438" y="210664"/>
                  <a:pt x="3967606" y="225092"/>
                </a:cubicBezTo>
                <a:cubicBezTo>
                  <a:pt x="3971352" y="236329"/>
                  <a:pt x="3971654" y="236562"/>
                  <a:pt x="3985754" y="240424"/>
                </a:cubicBezTo>
                <a:cubicBezTo>
                  <a:pt x="4001877" y="244845"/>
                  <a:pt x="4007206" y="249079"/>
                  <a:pt x="4023167" y="270182"/>
                </a:cubicBezTo>
                <a:lnTo>
                  <a:pt x="4034334" y="284933"/>
                </a:lnTo>
                <a:lnTo>
                  <a:pt x="4020374" y="303546"/>
                </a:lnTo>
                <a:cubicBezTo>
                  <a:pt x="4005810" y="322857"/>
                  <a:pt x="4000086" y="326813"/>
                  <a:pt x="3981706" y="329838"/>
                </a:cubicBezTo>
                <a:cubicBezTo>
                  <a:pt x="3976191" y="330745"/>
                  <a:pt x="3971305" y="332676"/>
                  <a:pt x="3970864" y="334165"/>
                </a:cubicBezTo>
                <a:cubicBezTo>
                  <a:pt x="3970421" y="335654"/>
                  <a:pt x="3969374" y="339912"/>
                  <a:pt x="3968536" y="343681"/>
                </a:cubicBezTo>
                <a:cubicBezTo>
                  <a:pt x="3965465" y="357757"/>
                  <a:pt x="3943827" y="372904"/>
                  <a:pt x="3926657" y="372904"/>
                </a:cubicBezTo>
                <a:cubicBezTo>
                  <a:pt x="3922446" y="372927"/>
                  <a:pt x="3922074" y="371624"/>
                  <a:pt x="3922794" y="359153"/>
                </a:cubicBezTo>
                <a:cubicBezTo>
                  <a:pt x="3923644" y="350803"/>
                  <a:pt x="3922278" y="342378"/>
                  <a:pt x="3918839" y="334723"/>
                </a:cubicBezTo>
                <a:cubicBezTo>
                  <a:pt x="3913139" y="321787"/>
                  <a:pt x="3893153" y="300150"/>
                  <a:pt x="3879588" y="292192"/>
                </a:cubicBezTo>
                <a:cubicBezTo>
                  <a:pt x="3876120" y="290340"/>
                  <a:pt x="3872811" y="288199"/>
                  <a:pt x="3869700" y="285794"/>
                </a:cubicBezTo>
                <a:cubicBezTo>
                  <a:pt x="3869700" y="285445"/>
                  <a:pt x="3877448" y="279232"/>
                  <a:pt x="3886918" y="271997"/>
                </a:cubicBezTo>
                <a:cubicBezTo>
                  <a:pt x="3896636" y="264519"/>
                  <a:pt x="3905356" y="255824"/>
                  <a:pt x="3912860" y="246125"/>
                </a:cubicBezTo>
                <a:cubicBezTo>
                  <a:pt x="3920608" y="234864"/>
                  <a:pt x="3921724" y="231490"/>
                  <a:pt x="3922724" y="215669"/>
                </a:cubicBezTo>
                <a:lnTo>
                  <a:pt x="3922586" y="215645"/>
                </a:lnTo>
                <a:close/>
                <a:moveTo>
                  <a:pt x="2588982" y="45"/>
                </a:moveTo>
                <a:cubicBezTo>
                  <a:pt x="2693831" y="-42"/>
                  <a:pt x="2774553" y="-6"/>
                  <a:pt x="2836206" y="168"/>
                </a:cubicBezTo>
                <a:lnTo>
                  <a:pt x="2878123" y="469"/>
                </a:lnTo>
                <a:lnTo>
                  <a:pt x="3147159" y="45"/>
                </a:lnTo>
                <a:cubicBezTo>
                  <a:pt x="3461708" y="-217"/>
                  <a:pt x="3559104" y="634"/>
                  <a:pt x="3575960" y="2989"/>
                </a:cubicBezTo>
                <a:cubicBezTo>
                  <a:pt x="3595872" y="5580"/>
                  <a:pt x="3614348" y="14752"/>
                  <a:pt x="3628450" y="29048"/>
                </a:cubicBezTo>
                <a:cubicBezTo>
                  <a:pt x="3643550" y="44288"/>
                  <a:pt x="3652414" y="61738"/>
                  <a:pt x="3657207" y="86167"/>
                </a:cubicBezTo>
                <a:lnTo>
                  <a:pt x="3660884" y="104780"/>
                </a:lnTo>
                <a:lnTo>
                  <a:pt x="3677891" y="105897"/>
                </a:lnTo>
                <a:cubicBezTo>
                  <a:pt x="3709301" y="107930"/>
                  <a:pt x="3727565" y="124813"/>
                  <a:pt x="3732684" y="156548"/>
                </a:cubicBezTo>
                <a:cubicBezTo>
                  <a:pt x="3734220" y="166158"/>
                  <a:pt x="3735662" y="174301"/>
                  <a:pt x="3735895" y="174673"/>
                </a:cubicBezTo>
                <a:cubicBezTo>
                  <a:pt x="3740888" y="176441"/>
                  <a:pt x="3745986" y="177902"/>
                  <a:pt x="3751158" y="179047"/>
                </a:cubicBezTo>
                <a:cubicBezTo>
                  <a:pt x="3759064" y="180995"/>
                  <a:pt x="3766788" y="183626"/>
                  <a:pt x="3774238" y="186911"/>
                </a:cubicBezTo>
                <a:cubicBezTo>
                  <a:pt x="3785476" y="192565"/>
                  <a:pt x="3800552" y="207595"/>
                  <a:pt x="3810371" y="222951"/>
                </a:cubicBezTo>
                <a:cubicBezTo>
                  <a:pt x="3820678" y="239261"/>
                  <a:pt x="3839291" y="279024"/>
                  <a:pt x="3839291" y="285119"/>
                </a:cubicBezTo>
                <a:cubicBezTo>
                  <a:pt x="3839291" y="287749"/>
                  <a:pt x="3832567" y="303546"/>
                  <a:pt x="3824331" y="320321"/>
                </a:cubicBezTo>
                <a:cubicBezTo>
                  <a:pt x="3801064" y="367692"/>
                  <a:pt x="3781148" y="386305"/>
                  <a:pt x="3748575" y="390959"/>
                </a:cubicBezTo>
                <a:lnTo>
                  <a:pt x="3735778" y="392773"/>
                </a:lnTo>
                <a:lnTo>
                  <a:pt x="3734057" y="406593"/>
                </a:lnTo>
                <a:cubicBezTo>
                  <a:pt x="3731568" y="426510"/>
                  <a:pt x="3728147" y="435142"/>
                  <a:pt x="3718608" y="445728"/>
                </a:cubicBezTo>
                <a:cubicBezTo>
                  <a:pt x="3708114" y="457407"/>
                  <a:pt x="3695807" y="462992"/>
                  <a:pt x="3676286" y="464993"/>
                </a:cubicBezTo>
                <a:lnTo>
                  <a:pt x="3661140" y="466552"/>
                </a:lnTo>
                <a:lnTo>
                  <a:pt x="3657138" y="484304"/>
                </a:lnTo>
                <a:cubicBezTo>
                  <a:pt x="3651717" y="508291"/>
                  <a:pt x="3643969" y="524113"/>
                  <a:pt x="3630661" y="538329"/>
                </a:cubicBezTo>
                <a:cubicBezTo>
                  <a:pt x="3618127" y="551462"/>
                  <a:pt x="3602131" y="560778"/>
                  <a:pt x="3584523" y="565201"/>
                </a:cubicBezTo>
                <a:cubicBezTo>
                  <a:pt x="3574938" y="567761"/>
                  <a:pt x="3450136" y="568319"/>
                  <a:pt x="2873732" y="568319"/>
                </a:cubicBezTo>
                <a:cubicBezTo>
                  <a:pt x="2731708" y="568319"/>
                  <a:pt x="2617936" y="568346"/>
                  <a:pt x="2526670" y="568304"/>
                </a:cubicBezTo>
                <a:lnTo>
                  <a:pt x="2501381" y="568252"/>
                </a:lnTo>
                <a:lnTo>
                  <a:pt x="2315555" y="568319"/>
                </a:lnTo>
                <a:cubicBezTo>
                  <a:pt x="2173531" y="568319"/>
                  <a:pt x="2059759" y="568346"/>
                  <a:pt x="1968493" y="568304"/>
                </a:cubicBezTo>
                <a:lnTo>
                  <a:pt x="1936854" y="568239"/>
                </a:lnTo>
                <a:lnTo>
                  <a:pt x="1715013" y="568319"/>
                </a:lnTo>
                <a:cubicBezTo>
                  <a:pt x="1620330" y="568319"/>
                  <a:pt x="1538204" y="568331"/>
                  <a:pt x="1466932" y="568327"/>
                </a:cubicBezTo>
                <a:lnTo>
                  <a:pt x="1328991" y="568257"/>
                </a:lnTo>
                <a:lnTo>
                  <a:pt x="1156836" y="568319"/>
                </a:lnTo>
                <a:cubicBezTo>
                  <a:pt x="399372" y="568319"/>
                  <a:pt x="445556" y="569087"/>
                  <a:pt x="423337" y="555987"/>
                </a:cubicBezTo>
                <a:cubicBezTo>
                  <a:pt x="396952" y="540376"/>
                  <a:pt x="384714" y="522670"/>
                  <a:pt x="375082" y="486188"/>
                </a:cubicBezTo>
                <a:lnTo>
                  <a:pt x="369894" y="466575"/>
                </a:lnTo>
                <a:lnTo>
                  <a:pt x="355631" y="465108"/>
                </a:lnTo>
                <a:cubicBezTo>
                  <a:pt x="346244" y="463939"/>
                  <a:pt x="337103" y="461284"/>
                  <a:pt x="328549" y="457245"/>
                </a:cubicBezTo>
                <a:cubicBezTo>
                  <a:pt x="311285" y="448567"/>
                  <a:pt x="303211" y="436537"/>
                  <a:pt x="298302" y="411992"/>
                </a:cubicBezTo>
                <a:lnTo>
                  <a:pt x="294533" y="393006"/>
                </a:lnTo>
                <a:lnTo>
                  <a:pt x="279992" y="390051"/>
                </a:lnTo>
                <a:cubicBezTo>
                  <a:pt x="261472" y="386282"/>
                  <a:pt x="248233" y="378488"/>
                  <a:pt x="234622" y="363342"/>
                </a:cubicBezTo>
                <a:cubicBezTo>
                  <a:pt x="222593" y="349987"/>
                  <a:pt x="212309" y="332560"/>
                  <a:pt x="199327" y="303686"/>
                </a:cubicBezTo>
                <a:lnTo>
                  <a:pt x="190695" y="284468"/>
                </a:lnTo>
                <a:lnTo>
                  <a:pt x="201863" y="260643"/>
                </a:lnTo>
                <a:cubicBezTo>
                  <a:pt x="225037" y="211248"/>
                  <a:pt x="243207" y="190448"/>
                  <a:pt x="270150" y="182118"/>
                </a:cubicBezTo>
                <a:cubicBezTo>
                  <a:pt x="276615" y="179929"/>
                  <a:pt x="283277" y="178370"/>
                  <a:pt x="290043" y="177465"/>
                </a:cubicBezTo>
                <a:cubicBezTo>
                  <a:pt x="294603" y="177465"/>
                  <a:pt x="295487" y="175580"/>
                  <a:pt x="298000" y="160596"/>
                </a:cubicBezTo>
                <a:cubicBezTo>
                  <a:pt x="304003" y="124860"/>
                  <a:pt x="321196" y="107898"/>
                  <a:pt x="353514" y="105828"/>
                </a:cubicBezTo>
                <a:cubicBezTo>
                  <a:pt x="363448" y="105129"/>
                  <a:pt x="371220" y="103570"/>
                  <a:pt x="371592" y="102128"/>
                </a:cubicBezTo>
                <a:cubicBezTo>
                  <a:pt x="371964" y="100686"/>
                  <a:pt x="373989" y="91774"/>
                  <a:pt x="376106" y="82305"/>
                </a:cubicBezTo>
                <a:cubicBezTo>
                  <a:pt x="384900" y="42799"/>
                  <a:pt x="405259" y="19043"/>
                  <a:pt x="440972" y="6829"/>
                </a:cubicBezTo>
                <a:lnTo>
                  <a:pt x="455444" y="1849"/>
                </a:lnTo>
                <a:lnTo>
                  <a:pt x="1038270" y="663"/>
                </a:lnTo>
                <a:cubicBezTo>
                  <a:pt x="1196436" y="343"/>
                  <a:pt x="1325414" y="132"/>
                  <a:pt x="1430263" y="45"/>
                </a:cubicBezTo>
                <a:cubicBezTo>
                  <a:pt x="1535113" y="-42"/>
                  <a:pt x="1615835" y="-6"/>
                  <a:pt x="1677488" y="168"/>
                </a:cubicBezTo>
                <a:lnTo>
                  <a:pt x="1719397" y="469"/>
                </a:lnTo>
                <a:lnTo>
                  <a:pt x="1988440" y="45"/>
                </a:lnTo>
                <a:cubicBezTo>
                  <a:pt x="2093290" y="-42"/>
                  <a:pt x="2174012" y="-6"/>
                  <a:pt x="2235665" y="168"/>
                </a:cubicBezTo>
                <a:lnTo>
                  <a:pt x="2285195" y="524"/>
                </a:lnTo>
                <a:close/>
              </a:path>
            </a:pathLst>
          </a:cu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endParaRPr lang="fa-IR"/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D0575834-9999-1892-24A5-4BA9E48F96E3}"/>
              </a:ext>
            </a:extLst>
          </p:cNvPr>
          <p:cNvSpPr/>
          <p:nvPr userDrawn="1"/>
        </p:nvSpPr>
        <p:spPr>
          <a:xfrm>
            <a:off x="1519874" y="335724"/>
            <a:ext cx="4034334" cy="568327"/>
          </a:xfrm>
          <a:custGeom>
            <a:avLst/>
            <a:gdLst>
              <a:gd name="connsiteX0" fmla="*/ 101771 w 4034334"/>
              <a:gd name="connsiteY0" fmla="*/ 198498 h 568327"/>
              <a:gd name="connsiteX1" fmla="*/ 108750 w 4034334"/>
              <a:gd name="connsiteY1" fmla="*/ 198498 h 568327"/>
              <a:gd name="connsiteX2" fmla="*/ 108890 w 4034334"/>
              <a:gd name="connsiteY2" fmla="*/ 213016 h 568327"/>
              <a:gd name="connsiteX3" fmla="*/ 141463 w 4034334"/>
              <a:gd name="connsiteY3" fmla="*/ 268740 h 568327"/>
              <a:gd name="connsiteX4" fmla="*/ 159448 w 4034334"/>
              <a:gd name="connsiteY4" fmla="*/ 286957 h 568327"/>
              <a:gd name="connsiteX5" fmla="*/ 143161 w 4034334"/>
              <a:gd name="connsiteY5" fmla="*/ 299428 h 568327"/>
              <a:gd name="connsiteX6" fmla="*/ 109332 w 4034334"/>
              <a:gd name="connsiteY6" fmla="*/ 357036 h 568327"/>
              <a:gd name="connsiteX7" fmla="*/ 109541 w 4034334"/>
              <a:gd name="connsiteY7" fmla="*/ 372485 h 568327"/>
              <a:gd name="connsiteX8" fmla="*/ 99862 w 4034334"/>
              <a:gd name="connsiteY8" fmla="*/ 371322 h 568327"/>
              <a:gd name="connsiteX9" fmla="*/ 66475 w 4034334"/>
              <a:gd name="connsiteY9" fmla="*/ 347287 h 568327"/>
              <a:gd name="connsiteX10" fmla="*/ 47234 w 4034334"/>
              <a:gd name="connsiteY10" fmla="*/ 329604 h 568327"/>
              <a:gd name="connsiteX11" fmla="*/ 14288 w 4034334"/>
              <a:gd name="connsiteY11" fmla="*/ 307222 h 568327"/>
              <a:gd name="connsiteX12" fmla="*/ 8704 w 4034334"/>
              <a:gd name="connsiteY12" fmla="*/ 269647 h 568327"/>
              <a:gd name="connsiteX13" fmla="*/ 47001 w 4034334"/>
              <a:gd name="connsiteY13" fmla="*/ 240214 h 568327"/>
              <a:gd name="connsiteX14" fmla="*/ 62148 w 4034334"/>
              <a:gd name="connsiteY14" fmla="*/ 229699 h 568327"/>
              <a:gd name="connsiteX15" fmla="*/ 85413 w 4034334"/>
              <a:gd name="connsiteY15" fmla="*/ 202849 h 568327"/>
              <a:gd name="connsiteX16" fmla="*/ 85483 w 4034334"/>
              <a:gd name="connsiteY16" fmla="*/ 202802 h 568327"/>
              <a:gd name="connsiteX17" fmla="*/ 101771 w 4034334"/>
              <a:gd name="connsiteY17" fmla="*/ 198498 h 568327"/>
              <a:gd name="connsiteX18" fmla="*/ 3923725 w 4034334"/>
              <a:gd name="connsiteY18" fmla="*/ 197870 h 568327"/>
              <a:gd name="connsiteX19" fmla="*/ 3934149 w 4034334"/>
              <a:gd name="connsiteY19" fmla="*/ 199056 h 568327"/>
              <a:gd name="connsiteX20" fmla="*/ 3967606 w 4034334"/>
              <a:gd name="connsiteY20" fmla="*/ 225092 h 568327"/>
              <a:gd name="connsiteX21" fmla="*/ 3985754 w 4034334"/>
              <a:gd name="connsiteY21" fmla="*/ 240424 h 568327"/>
              <a:gd name="connsiteX22" fmla="*/ 4023167 w 4034334"/>
              <a:gd name="connsiteY22" fmla="*/ 270182 h 568327"/>
              <a:gd name="connsiteX23" fmla="*/ 4034334 w 4034334"/>
              <a:gd name="connsiteY23" fmla="*/ 284933 h 568327"/>
              <a:gd name="connsiteX24" fmla="*/ 4020374 w 4034334"/>
              <a:gd name="connsiteY24" fmla="*/ 303546 h 568327"/>
              <a:gd name="connsiteX25" fmla="*/ 3981706 w 4034334"/>
              <a:gd name="connsiteY25" fmla="*/ 329838 h 568327"/>
              <a:gd name="connsiteX26" fmla="*/ 3970864 w 4034334"/>
              <a:gd name="connsiteY26" fmla="*/ 334165 h 568327"/>
              <a:gd name="connsiteX27" fmla="*/ 3968536 w 4034334"/>
              <a:gd name="connsiteY27" fmla="*/ 343681 h 568327"/>
              <a:gd name="connsiteX28" fmla="*/ 3926657 w 4034334"/>
              <a:gd name="connsiteY28" fmla="*/ 372904 h 568327"/>
              <a:gd name="connsiteX29" fmla="*/ 3922794 w 4034334"/>
              <a:gd name="connsiteY29" fmla="*/ 359153 h 568327"/>
              <a:gd name="connsiteX30" fmla="*/ 3918839 w 4034334"/>
              <a:gd name="connsiteY30" fmla="*/ 334723 h 568327"/>
              <a:gd name="connsiteX31" fmla="*/ 3879588 w 4034334"/>
              <a:gd name="connsiteY31" fmla="*/ 292192 h 568327"/>
              <a:gd name="connsiteX32" fmla="*/ 3869701 w 4034334"/>
              <a:gd name="connsiteY32" fmla="*/ 285794 h 568327"/>
              <a:gd name="connsiteX33" fmla="*/ 3886918 w 4034334"/>
              <a:gd name="connsiteY33" fmla="*/ 271997 h 568327"/>
              <a:gd name="connsiteX34" fmla="*/ 3912860 w 4034334"/>
              <a:gd name="connsiteY34" fmla="*/ 246125 h 568327"/>
              <a:gd name="connsiteX35" fmla="*/ 3922724 w 4034334"/>
              <a:gd name="connsiteY35" fmla="*/ 215669 h 568327"/>
              <a:gd name="connsiteX36" fmla="*/ 3922586 w 4034334"/>
              <a:gd name="connsiteY36" fmla="*/ 215645 h 568327"/>
              <a:gd name="connsiteX37" fmla="*/ 2588982 w 4034334"/>
              <a:gd name="connsiteY37" fmla="*/ 45 h 568327"/>
              <a:gd name="connsiteX38" fmla="*/ 2836206 w 4034334"/>
              <a:gd name="connsiteY38" fmla="*/ 168 h 568327"/>
              <a:gd name="connsiteX39" fmla="*/ 2878123 w 4034334"/>
              <a:gd name="connsiteY39" fmla="*/ 469 h 568327"/>
              <a:gd name="connsiteX40" fmla="*/ 3147159 w 4034334"/>
              <a:gd name="connsiteY40" fmla="*/ 45 h 568327"/>
              <a:gd name="connsiteX41" fmla="*/ 3575961 w 4034334"/>
              <a:gd name="connsiteY41" fmla="*/ 2989 h 568327"/>
              <a:gd name="connsiteX42" fmla="*/ 3628450 w 4034334"/>
              <a:gd name="connsiteY42" fmla="*/ 29048 h 568327"/>
              <a:gd name="connsiteX43" fmla="*/ 3657207 w 4034334"/>
              <a:gd name="connsiteY43" fmla="*/ 86167 h 568327"/>
              <a:gd name="connsiteX44" fmla="*/ 3660884 w 4034334"/>
              <a:gd name="connsiteY44" fmla="*/ 104780 h 568327"/>
              <a:gd name="connsiteX45" fmla="*/ 3677891 w 4034334"/>
              <a:gd name="connsiteY45" fmla="*/ 105897 h 568327"/>
              <a:gd name="connsiteX46" fmla="*/ 3732684 w 4034334"/>
              <a:gd name="connsiteY46" fmla="*/ 156548 h 568327"/>
              <a:gd name="connsiteX47" fmla="*/ 3735895 w 4034334"/>
              <a:gd name="connsiteY47" fmla="*/ 174673 h 568327"/>
              <a:gd name="connsiteX48" fmla="*/ 3751158 w 4034334"/>
              <a:gd name="connsiteY48" fmla="*/ 179047 h 568327"/>
              <a:gd name="connsiteX49" fmla="*/ 3774238 w 4034334"/>
              <a:gd name="connsiteY49" fmla="*/ 186911 h 568327"/>
              <a:gd name="connsiteX50" fmla="*/ 3810371 w 4034334"/>
              <a:gd name="connsiteY50" fmla="*/ 222951 h 568327"/>
              <a:gd name="connsiteX51" fmla="*/ 3839291 w 4034334"/>
              <a:gd name="connsiteY51" fmla="*/ 285119 h 568327"/>
              <a:gd name="connsiteX52" fmla="*/ 3824331 w 4034334"/>
              <a:gd name="connsiteY52" fmla="*/ 320321 h 568327"/>
              <a:gd name="connsiteX53" fmla="*/ 3748575 w 4034334"/>
              <a:gd name="connsiteY53" fmla="*/ 390959 h 568327"/>
              <a:gd name="connsiteX54" fmla="*/ 3735778 w 4034334"/>
              <a:gd name="connsiteY54" fmla="*/ 392773 h 568327"/>
              <a:gd name="connsiteX55" fmla="*/ 3734057 w 4034334"/>
              <a:gd name="connsiteY55" fmla="*/ 406593 h 568327"/>
              <a:gd name="connsiteX56" fmla="*/ 3718608 w 4034334"/>
              <a:gd name="connsiteY56" fmla="*/ 445728 h 568327"/>
              <a:gd name="connsiteX57" fmla="*/ 3676286 w 4034334"/>
              <a:gd name="connsiteY57" fmla="*/ 464993 h 568327"/>
              <a:gd name="connsiteX58" fmla="*/ 3661140 w 4034334"/>
              <a:gd name="connsiteY58" fmla="*/ 466552 h 568327"/>
              <a:gd name="connsiteX59" fmla="*/ 3657138 w 4034334"/>
              <a:gd name="connsiteY59" fmla="*/ 484304 h 568327"/>
              <a:gd name="connsiteX60" fmla="*/ 3630661 w 4034334"/>
              <a:gd name="connsiteY60" fmla="*/ 538329 h 568327"/>
              <a:gd name="connsiteX61" fmla="*/ 3584523 w 4034334"/>
              <a:gd name="connsiteY61" fmla="*/ 565201 h 568327"/>
              <a:gd name="connsiteX62" fmla="*/ 2873732 w 4034334"/>
              <a:gd name="connsiteY62" fmla="*/ 568319 h 568327"/>
              <a:gd name="connsiteX63" fmla="*/ 2526670 w 4034334"/>
              <a:gd name="connsiteY63" fmla="*/ 568304 h 568327"/>
              <a:gd name="connsiteX64" fmla="*/ 2501381 w 4034334"/>
              <a:gd name="connsiteY64" fmla="*/ 568252 h 568327"/>
              <a:gd name="connsiteX65" fmla="*/ 2315555 w 4034334"/>
              <a:gd name="connsiteY65" fmla="*/ 568319 h 568327"/>
              <a:gd name="connsiteX66" fmla="*/ 1968493 w 4034334"/>
              <a:gd name="connsiteY66" fmla="*/ 568304 h 568327"/>
              <a:gd name="connsiteX67" fmla="*/ 1936854 w 4034334"/>
              <a:gd name="connsiteY67" fmla="*/ 568239 h 568327"/>
              <a:gd name="connsiteX68" fmla="*/ 1715013 w 4034334"/>
              <a:gd name="connsiteY68" fmla="*/ 568319 h 568327"/>
              <a:gd name="connsiteX69" fmla="*/ 1466932 w 4034334"/>
              <a:gd name="connsiteY69" fmla="*/ 568327 h 568327"/>
              <a:gd name="connsiteX70" fmla="*/ 1328991 w 4034334"/>
              <a:gd name="connsiteY70" fmla="*/ 568257 h 568327"/>
              <a:gd name="connsiteX71" fmla="*/ 1156836 w 4034334"/>
              <a:gd name="connsiteY71" fmla="*/ 568319 h 568327"/>
              <a:gd name="connsiteX72" fmla="*/ 423336 w 4034334"/>
              <a:gd name="connsiteY72" fmla="*/ 555987 h 568327"/>
              <a:gd name="connsiteX73" fmla="*/ 375081 w 4034334"/>
              <a:gd name="connsiteY73" fmla="*/ 486188 h 568327"/>
              <a:gd name="connsiteX74" fmla="*/ 369893 w 4034334"/>
              <a:gd name="connsiteY74" fmla="*/ 466575 h 568327"/>
              <a:gd name="connsiteX75" fmla="*/ 355631 w 4034334"/>
              <a:gd name="connsiteY75" fmla="*/ 465108 h 568327"/>
              <a:gd name="connsiteX76" fmla="*/ 328549 w 4034334"/>
              <a:gd name="connsiteY76" fmla="*/ 457245 h 568327"/>
              <a:gd name="connsiteX77" fmla="*/ 298302 w 4034334"/>
              <a:gd name="connsiteY77" fmla="*/ 411992 h 568327"/>
              <a:gd name="connsiteX78" fmla="*/ 294533 w 4034334"/>
              <a:gd name="connsiteY78" fmla="*/ 393006 h 568327"/>
              <a:gd name="connsiteX79" fmla="*/ 279992 w 4034334"/>
              <a:gd name="connsiteY79" fmla="*/ 390051 h 568327"/>
              <a:gd name="connsiteX80" fmla="*/ 234622 w 4034334"/>
              <a:gd name="connsiteY80" fmla="*/ 363342 h 568327"/>
              <a:gd name="connsiteX81" fmla="*/ 199327 w 4034334"/>
              <a:gd name="connsiteY81" fmla="*/ 303686 h 568327"/>
              <a:gd name="connsiteX82" fmla="*/ 190695 w 4034334"/>
              <a:gd name="connsiteY82" fmla="*/ 284468 h 568327"/>
              <a:gd name="connsiteX83" fmla="*/ 201863 w 4034334"/>
              <a:gd name="connsiteY83" fmla="*/ 260643 h 568327"/>
              <a:gd name="connsiteX84" fmla="*/ 270150 w 4034334"/>
              <a:gd name="connsiteY84" fmla="*/ 182118 h 568327"/>
              <a:gd name="connsiteX85" fmla="*/ 290043 w 4034334"/>
              <a:gd name="connsiteY85" fmla="*/ 177465 h 568327"/>
              <a:gd name="connsiteX86" fmla="*/ 297999 w 4034334"/>
              <a:gd name="connsiteY86" fmla="*/ 160596 h 568327"/>
              <a:gd name="connsiteX87" fmla="*/ 353513 w 4034334"/>
              <a:gd name="connsiteY87" fmla="*/ 105828 h 568327"/>
              <a:gd name="connsiteX88" fmla="*/ 371592 w 4034334"/>
              <a:gd name="connsiteY88" fmla="*/ 102128 h 568327"/>
              <a:gd name="connsiteX89" fmla="*/ 376105 w 4034334"/>
              <a:gd name="connsiteY89" fmla="*/ 82305 h 568327"/>
              <a:gd name="connsiteX90" fmla="*/ 440972 w 4034334"/>
              <a:gd name="connsiteY90" fmla="*/ 6829 h 568327"/>
              <a:gd name="connsiteX91" fmla="*/ 455444 w 4034334"/>
              <a:gd name="connsiteY91" fmla="*/ 1849 h 568327"/>
              <a:gd name="connsiteX92" fmla="*/ 1038270 w 4034334"/>
              <a:gd name="connsiteY92" fmla="*/ 663 h 568327"/>
              <a:gd name="connsiteX93" fmla="*/ 1430263 w 4034334"/>
              <a:gd name="connsiteY93" fmla="*/ 45 h 568327"/>
              <a:gd name="connsiteX94" fmla="*/ 1677488 w 4034334"/>
              <a:gd name="connsiteY94" fmla="*/ 168 h 568327"/>
              <a:gd name="connsiteX95" fmla="*/ 1719397 w 4034334"/>
              <a:gd name="connsiteY95" fmla="*/ 469 h 568327"/>
              <a:gd name="connsiteX96" fmla="*/ 1988440 w 4034334"/>
              <a:gd name="connsiteY96" fmla="*/ 45 h 568327"/>
              <a:gd name="connsiteX97" fmla="*/ 2235665 w 4034334"/>
              <a:gd name="connsiteY97" fmla="*/ 168 h 568327"/>
              <a:gd name="connsiteX98" fmla="*/ 2285195 w 4034334"/>
              <a:gd name="connsiteY98" fmla="*/ 524 h 568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</a:cxnLst>
            <a:rect l="l" t="t" r="r" b="b"/>
            <a:pathLst>
              <a:path w="4034334" h="568327">
                <a:moveTo>
                  <a:pt x="101771" y="198498"/>
                </a:moveTo>
                <a:lnTo>
                  <a:pt x="108750" y="198498"/>
                </a:lnTo>
                <a:lnTo>
                  <a:pt x="108890" y="213016"/>
                </a:lnTo>
                <a:cubicBezTo>
                  <a:pt x="109145" y="234654"/>
                  <a:pt x="116893" y="247939"/>
                  <a:pt x="141463" y="268740"/>
                </a:cubicBezTo>
                <a:cubicBezTo>
                  <a:pt x="152328" y="277930"/>
                  <a:pt x="160448" y="286120"/>
                  <a:pt x="159448" y="286957"/>
                </a:cubicBezTo>
                <a:cubicBezTo>
                  <a:pt x="158447" y="287795"/>
                  <a:pt x="151141" y="293402"/>
                  <a:pt x="143161" y="299428"/>
                </a:cubicBezTo>
                <a:cubicBezTo>
                  <a:pt x="118312" y="318181"/>
                  <a:pt x="109052" y="333979"/>
                  <a:pt x="109332" y="357036"/>
                </a:cubicBezTo>
                <a:lnTo>
                  <a:pt x="109541" y="372485"/>
                </a:lnTo>
                <a:lnTo>
                  <a:pt x="99862" y="371322"/>
                </a:lnTo>
                <a:cubicBezTo>
                  <a:pt x="82133" y="369204"/>
                  <a:pt x="74641" y="363807"/>
                  <a:pt x="66475" y="347287"/>
                </a:cubicBezTo>
                <a:cubicBezTo>
                  <a:pt x="59262" y="332722"/>
                  <a:pt x="58704" y="332187"/>
                  <a:pt x="47234" y="329604"/>
                </a:cubicBezTo>
                <a:cubicBezTo>
                  <a:pt x="32040" y="326161"/>
                  <a:pt x="26108" y="322136"/>
                  <a:pt x="14288" y="307222"/>
                </a:cubicBezTo>
                <a:cubicBezTo>
                  <a:pt x="-3907" y="284259"/>
                  <a:pt x="-3534" y="286771"/>
                  <a:pt x="8704" y="269647"/>
                </a:cubicBezTo>
                <a:cubicBezTo>
                  <a:pt x="23432" y="248986"/>
                  <a:pt x="30714" y="243402"/>
                  <a:pt x="47001" y="240214"/>
                </a:cubicBezTo>
                <a:cubicBezTo>
                  <a:pt x="59960" y="237655"/>
                  <a:pt x="60774" y="237097"/>
                  <a:pt x="62148" y="229699"/>
                </a:cubicBezTo>
                <a:cubicBezTo>
                  <a:pt x="64078" y="219345"/>
                  <a:pt x="73781" y="208131"/>
                  <a:pt x="85413" y="202849"/>
                </a:cubicBezTo>
                <a:lnTo>
                  <a:pt x="85483" y="202802"/>
                </a:lnTo>
                <a:cubicBezTo>
                  <a:pt x="90629" y="200457"/>
                  <a:pt x="96137" y="199000"/>
                  <a:pt x="101771" y="198498"/>
                </a:cubicBezTo>
                <a:close/>
                <a:moveTo>
                  <a:pt x="3923725" y="197870"/>
                </a:moveTo>
                <a:lnTo>
                  <a:pt x="3934149" y="199056"/>
                </a:lnTo>
                <a:cubicBezTo>
                  <a:pt x="3949402" y="200520"/>
                  <a:pt x="3962438" y="210664"/>
                  <a:pt x="3967606" y="225092"/>
                </a:cubicBezTo>
                <a:cubicBezTo>
                  <a:pt x="3971352" y="236329"/>
                  <a:pt x="3971654" y="236562"/>
                  <a:pt x="3985754" y="240424"/>
                </a:cubicBezTo>
                <a:cubicBezTo>
                  <a:pt x="4001877" y="244845"/>
                  <a:pt x="4007206" y="249079"/>
                  <a:pt x="4023167" y="270182"/>
                </a:cubicBezTo>
                <a:lnTo>
                  <a:pt x="4034334" y="284933"/>
                </a:lnTo>
                <a:lnTo>
                  <a:pt x="4020374" y="303546"/>
                </a:lnTo>
                <a:cubicBezTo>
                  <a:pt x="4005810" y="322857"/>
                  <a:pt x="4000086" y="326813"/>
                  <a:pt x="3981706" y="329838"/>
                </a:cubicBezTo>
                <a:cubicBezTo>
                  <a:pt x="3976191" y="330745"/>
                  <a:pt x="3971305" y="332676"/>
                  <a:pt x="3970864" y="334165"/>
                </a:cubicBezTo>
                <a:cubicBezTo>
                  <a:pt x="3970421" y="335654"/>
                  <a:pt x="3969375" y="339912"/>
                  <a:pt x="3968536" y="343681"/>
                </a:cubicBezTo>
                <a:cubicBezTo>
                  <a:pt x="3965465" y="357757"/>
                  <a:pt x="3943827" y="372904"/>
                  <a:pt x="3926657" y="372904"/>
                </a:cubicBezTo>
                <a:cubicBezTo>
                  <a:pt x="3922446" y="372927"/>
                  <a:pt x="3922074" y="371624"/>
                  <a:pt x="3922794" y="359153"/>
                </a:cubicBezTo>
                <a:cubicBezTo>
                  <a:pt x="3923644" y="350803"/>
                  <a:pt x="3922278" y="342378"/>
                  <a:pt x="3918839" y="334723"/>
                </a:cubicBezTo>
                <a:cubicBezTo>
                  <a:pt x="3913139" y="321787"/>
                  <a:pt x="3893153" y="300150"/>
                  <a:pt x="3879588" y="292192"/>
                </a:cubicBezTo>
                <a:cubicBezTo>
                  <a:pt x="3876120" y="290340"/>
                  <a:pt x="3872811" y="288199"/>
                  <a:pt x="3869701" y="285794"/>
                </a:cubicBezTo>
                <a:cubicBezTo>
                  <a:pt x="3869701" y="285445"/>
                  <a:pt x="3877449" y="279232"/>
                  <a:pt x="3886918" y="271997"/>
                </a:cubicBezTo>
                <a:cubicBezTo>
                  <a:pt x="3896636" y="264519"/>
                  <a:pt x="3905356" y="255824"/>
                  <a:pt x="3912860" y="246125"/>
                </a:cubicBezTo>
                <a:cubicBezTo>
                  <a:pt x="3920608" y="234864"/>
                  <a:pt x="3921724" y="231490"/>
                  <a:pt x="3922724" y="215669"/>
                </a:cubicBezTo>
                <a:lnTo>
                  <a:pt x="3922586" y="215645"/>
                </a:lnTo>
                <a:close/>
                <a:moveTo>
                  <a:pt x="2588982" y="45"/>
                </a:moveTo>
                <a:cubicBezTo>
                  <a:pt x="2693832" y="-42"/>
                  <a:pt x="2774553" y="-6"/>
                  <a:pt x="2836206" y="168"/>
                </a:cubicBezTo>
                <a:lnTo>
                  <a:pt x="2878123" y="469"/>
                </a:lnTo>
                <a:lnTo>
                  <a:pt x="3147159" y="45"/>
                </a:lnTo>
                <a:cubicBezTo>
                  <a:pt x="3461708" y="-217"/>
                  <a:pt x="3559104" y="634"/>
                  <a:pt x="3575961" y="2989"/>
                </a:cubicBezTo>
                <a:cubicBezTo>
                  <a:pt x="3595873" y="5580"/>
                  <a:pt x="3614348" y="14752"/>
                  <a:pt x="3628450" y="29048"/>
                </a:cubicBezTo>
                <a:cubicBezTo>
                  <a:pt x="3643550" y="44288"/>
                  <a:pt x="3652415" y="61738"/>
                  <a:pt x="3657207" y="86167"/>
                </a:cubicBezTo>
                <a:lnTo>
                  <a:pt x="3660884" y="104780"/>
                </a:lnTo>
                <a:lnTo>
                  <a:pt x="3677891" y="105897"/>
                </a:lnTo>
                <a:cubicBezTo>
                  <a:pt x="3709301" y="107930"/>
                  <a:pt x="3727565" y="124813"/>
                  <a:pt x="3732684" y="156548"/>
                </a:cubicBezTo>
                <a:cubicBezTo>
                  <a:pt x="3734220" y="166158"/>
                  <a:pt x="3735663" y="174301"/>
                  <a:pt x="3735895" y="174673"/>
                </a:cubicBezTo>
                <a:cubicBezTo>
                  <a:pt x="3740888" y="176441"/>
                  <a:pt x="3745986" y="177902"/>
                  <a:pt x="3751158" y="179047"/>
                </a:cubicBezTo>
                <a:cubicBezTo>
                  <a:pt x="3759064" y="180995"/>
                  <a:pt x="3766788" y="183626"/>
                  <a:pt x="3774238" y="186911"/>
                </a:cubicBezTo>
                <a:cubicBezTo>
                  <a:pt x="3785476" y="192565"/>
                  <a:pt x="3800552" y="207595"/>
                  <a:pt x="3810371" y="222951"/>
                </a:cubicBezTo>
                <a:cubicBezTo>
                  <a:pt x="3820678" y="239261"/>
                  <a:pt x="3839291" y="279024"/>
                  <a:pt x="3839291" y="285119"/>
                </a:cubicBezTo>
                <a:cubicBezTo>
                  <a:pt x="3839291" y="287749"/>
                  <a:pt x="3832567" y="303546"/>
                  <a:pt x="3824331" y="320321"/>
                </a:cubicBezTo>
                <a:cubicBezTo>
                  <a:pt x="3801064" y="367692"/>
                  <a:pt x="3781148" y="386305"/>
                  <a:pt x="3748575" y="390959"/>
                </a:cubicBezTo>
                <a:lnTo>
                  <a:pt x="3735778" y="392773"/>
                </a:lnTo>
                <a:lnTo>
                  <a:pt x="3734057" y="406593"/>
                </a:lnTo>
                <a:cubicBezTo>
                  <a:pt x="3731568" y="426510"/>
                  <a:pt x="3728147" y="435142"/>
                  <a:pt x="3718608" y="445728"/>
                </a:cubicBezTo>
                <a:cubicBezTo>
                  <a:pt x="3708114" y="457407"/>
                  <a:pt x="3695807" y="462992"/>
                  <a:pt x="3676286" y="464993"/>
                </a:cubicBezTo>
                <a:lnTo>
                  <a:pt x="3661140" y="466552"/>
                </a:lnTo>
                <a:lnTo>
                  <a:pt x="3657138" y="484304"/>
                </a:lnTo>
                <a:cubicBezTo>
                  <a:pt x="3651717" y="508291"/>
                  <a:pt x="3643969" y="524113"/>
                  <a:pt x="3630661" y="538329"/>
                </a:cubicBezTo>
                <a:cubicBezTo>
                  <a:pt x="3618127" y="551462"/>
                  <a:pt x="3602131" y="560778"/>
                  <a:pt x="3584523" y="565201"/>
                </a:cubicBezTo>
                <a:cubicBezTo>
                  <a:pt x="3574938" y="567761"/>
                  <a:pt x="3450136" y="568319"/>
                  <a:pt x="2873732" y="568319"/>
                </a:cubicBezTo>
                <a:cubicBezTo>
                  <a:pt x="2731708" y="568319"/>
                  <a:pt x="2617936" y="568346"/>
                  <a:pt x="2526670" y="568304"/>
                </a:cubicBezTo>
                <a:lnTo>
                  <a:pt x="2501381" y="568252"/>
                </a:lnTo>
                <a:lnTo>
                  <a:pt x="2315555" y="568319"/>
                </a:lnTo>
                <a:cubicBezTo>
                  <a:pt x="2173531" y="568319"/>
                  <a:pt x="2059759" y="568346"/>
                  <a:pt x="1968493" y="568304"/>
                </a:cubicBezTo>
                <a:lnTo>
                  <a:pt x="1936854" y="568239"/>
                </a:lnTo>
                <a:lnTo>
                  <a:pt x="1715013" y="568319"/>
                </a:lnTo>
                <a:cubicBezTo>
                  <a:pt x="1620330" y="568319"/>
                  <a:pt x="1538204" y="568331"/>
                  <a:pt x="1466932" y="568327"/>
                </a:cubicBezTo>
                <a:lnTo>
                  <a:pt x="1328991" y="568257"/>
                </a:lnTo>
                <a:lnTo>
                  <a:pt x="1156836" y="568319"/>
                </a:lnTo>
                <a:cubicBezTo>
                  <a:pt x="399372" y="568319"/>
                  <a:pt x="445556" y="569087"/>
                  <a:pt x="423336" y="555987"/>
                </a:cubicBezTo>
                <a:cubicBezTo>
                  <a:pt x="396952" y="540376"/>
                  <a:pt x="384714" y="522670"/>
                  <a:pt x="375081" y="486188"/>
                </a:cubicBezTo>
                <a:lnTo>
                  <a:pt x="369893" y="466575"/>
                </a:lnTo>
                <a:lnTo>
                  <a:pt x="355631" y="465108"/>
                </a:lnTo>
                <a:cubicBezTo>
                  <a:pt x="346243" y="463939"/>
                  <a:pt x="337103" y="461284"/>
                  <a:pt x="328549" y="457245"/>
                </a:cubicBezTo>
                <a:cubicBezTo>
                  <a:pt x="311285" y="448567"/>
                  <a:pt x="303211" y="436537"/>
                  <a:pt x="298302" y="411992"/>
                </a:cubicBezTo>
                <a:lnTo>
                  <a:pt x="294533" y="393006"/>
                </a:lnTo>
                <a:lnTo>
                  <a:pt x="279992" y="390051"/>
                </a:lnTo>
                <a:cubicBezTo>
                  <a:pt x="261472" y="386282"/>
                  <a:pt x="248232" y="378488"/>
                  <a:pt x="234622" y="363342"/>
                </a:cubicBezTo>
                <a:cubicBezTo>
                  <a:pt x="222593" y="349987"/>
                  <a:pt x="212309" y="332560"/>
                  <a:pt x="199327" y="303686"/>
                </a:cubicBezTo>
                <a:lnTo>
                  <a:pt x="190695" y="284468"/>
                </a:lnTo>
                <a:lnTo>
                  <a:pt x="201863" y="260643"/>
                </a:lnTo>
                <a:cubicBezTo>
                  <a:pt x="225036" y="211248"/>
                  <a:pt x="243207" y="190448"/>
                  <a:pt x="270150" y="182118"/>
                </a:cubicBezTo>
                <a:cubicBezTo>
                  <a:pt x="276615" y="179929"/>
                  <a:pt x="283277" y="178370"/>
                  <a:pt x="290043" y="177465"/>
                </a:cubicBezTo>
                <a:cubicBezTo>
                  <a:pt x="294603" y="177465"/>
                  <a:pt x="295487" y="175580"/>
                  <a:pt x="297999" y="160596"/>
                </a:cubicBezTo>
                <a:cubicBezTo>
                  <a:pt x="304003" y="124860"/>
                  <a:pt x="321196" y="107898"/>
                  <a:pt x="353513" y="105828"/>
                </a:cubicBezTo>
                <a:cubicBezTo>
                  <a:pt x="363448" y="105129"/>
                  <a:pt x="371220" y="103570"/>
                  <a:pt x="371592" y="102128"/>
                </a:cubicBezTo>
                <a:cubicBezTo>
                  <a:pt x="371964" y="100686"/>
                  <a:pt x="373988" y="91774"/>
                  <a:pt x="376105" y="82305"/>
                </a:cubicBezTo>
                <a:cubicBezTo>
                  <a:pt x="384900" y="42799"/>
                  <a:pt x="405259" y="19043"/>
                  <a:pt x="440972" y="6829"/>
                </a:cubicBezTo>
                <a:lnTo>
                  <a:pt x="455444" y="1849"/>
                </a:lnTo>
                <a:lnTo>
                  <a:pt x="1038270" y="663"/>
                </a:lnTo>
                <a:cubicBezTo>
                  <a:pt x="1196436" y="343"/>
                  <a:pt x="1325414" y="132"/>
                  <a:pt x="1430263" y="45"/>
                </a:cubicBezTo>
                <a:cubicBezTo>
                  <a:pt x="1535113" y="-42"/>
                  <a:pt x="1615835" y="-6"/>
                  <a:pt x="1677488" y="168"/>
                </a:cubicBezTo>
                <a:lnTo>
                  <a:pt x="1719397" y="469"/>
                </a:lnTo>
                <a:lnTo>
                  <a:pt x="1988440" y="45"/>
                </a:lnTo>
                <a:cubicBezTo>
                  <a:pt x="2093290" y="-42"/>
                  <a:pt x="2174012" y="-6"/>
                  <a:pt x="2235665" y="168"/>
                </a:cubicBezTo>
                <a:lnTo>
                  <a:pt x="2285195" y="524"/>
                </a:lnTo>
                <a:close/>
              </a:path>
            </a:pathLst>
          </a:cu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endParaRPr lang="fa-IR"/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7BD97C65-37A3-A835-9373-23622409320F}"/>
              </a:ext>
            </a:extLst>
          </p:cNvPr>
          <p:cNvSpPr/>
          <p:nvPr userDrawn="1"/>
        </p:nvSpPr>
        <p:spPr>
          <a:xfrm rot="16200000" flipH="1">
            <a:off x="56292" y="4791886"/>
            <a:ext cx="1143764" cy="566009"/>
          </a:xfrm>
          <a:custGeom>
            <a:avLst/>
            <a:gdLst>
              <a:gd name="connsiteX0" fmla="*/ 108750 w 1143764"/>
              <a:gd name="connsiteY0" fmla="*/ 196885 h 566009"/>
              <a:gd name="connsiteX1" fmla="*/ 101771 w 1143764"/>
              <a:gd name="connsiteY1" fmla="*/ 196885 h 566009"/>
              <a:gd name="connsiteX2" fmla="*/ 85483 w 1143764"/>
              <a:gd name="connsiteY2" fmla="*/ 201189 h 566009"/>
              <a:gd name="connsiteX3" fmla="*/ 85414 w 1143764"/>
              <a:gd name="connsiteY3" fmla="*/ 201236 h 566009"/>
              <a:gd name="connsiteX4" fmla="*/ 62148 w 1143764"/>
              <a:gd name="connsiteY4" fmla="*/ 228086 h 566009"/>
              <a:gd name="connsiteX5" fmla="*/ 47001 w 1143764"/>
              <a:gd name="connsiteY5" fmla="*/ 238601 h 566009"/>
              <a:gd name="connsiteX6" fmla="*/ 8704 w 1143764"/>
              <a:gd name="connsiteY6" fmla="*/ 268034 h 566009"/>
              <a:gd name="connsiteX7" fmla="*/ 14288 w 1143764"/>
              <a:gd name="connsiteY7" fmla="*/ 305609 h 566009"/>
              <a:gd name="connsiteX8" fmla="*/ 47234 w 1143764"/>
              <a:gd name="connsiteY8" fmla="*/ 327991 h 566009"/>
              <a:gd name="connsiteX9" fmla="*/ 66475 w 1143764"/>
              <a:gd name="connsiteY9" fmla="*/ 345674 h 566009"/>
              <a:gd name="connsiteX10" fmla="*/ 99862 w 1143764"/>
              <a:gd name="connsiteY10" fmla="*/ 369709 h 566009"/>
              <a:gd name="connsiteX11" fmla="*/ 109542 w 1143764"/>
              <a:gd name="connsiteY11" fmla="*/ 370872 h 566009"/>
              <a:gd name="connsiteX12" fmla="*/ 109332 w 1143764"/>
              <a:gd name="connsiteY12" fmla="*/ 355423 h 566009"/>
              <a:gd name="connsiteX13" fmla="*/ 143161 w 1143764"/>
              <a:gd name="connsiteY13" fmla="*/ 297815 h 566009"/>
              <a:gd name="connsiteX14" fmla="*/ 159448 w 1143764"/>
              <a:gd name="connsiteY14" fmla="*/ 285344 h 566009"/>
              <a:gd name="connsiteX15" fmla="*/ 141463 w 1143764"/>
              <a:gd name="connsiteY15" fmla="*/ 267127 h 566009"/>
              <a:gd name="connsiteX16" fmla="*/ 108890 w 1143764"/>
              <a:gd name="connsiteY16" fmla="*/ 211403 h 566009"/>
              <a:gd name="connsiteX17" fmla="*/ 1041993 w 1143764"/>
              <a:gd name="connsiteY17" fmla="*/ 196885 h 566009"/>
              <a:gd name="connsiteX18" fmla="*/ 1035014 w 1143764"/>
              <a:gd name="connsiteY18" fmla="*/ 196885 h 566009"/>
              <a:gd name="connsiteX19" fmla="*/ 1034874 w 1143764"/>
              <a:gd name="connsiteY19" fmla="*/ 211403 h 566009"/>
              <a:gd name="connsiteX20" fmla="*/ 1002301 w 1143764"/>
              <a:gd name="connsiteY20" fmla="*/ 267127 h 566009"/>
              <a:gd name="connsiteX21" fmla="*/ 984316 w 1143764"/>
              <a:gd name="connsiteY21" fmla="*/ 285344 h 566009"/>
              <a:gd name="connsiteX22" fmla="*/ 1000603 w 1143764"/>
              <a:gd name="connsiteY22" fmla="*/ 297815 h 566009"/>
              <a:gd name="connsiteX23" fmla="*/ 1034432 w 1143764"/>
              <a:gd name="connsiteY23" fmla="*/ 355423 h 566009"/>
              <a:gd name="connsiteX24" fmla="*/ 1034222 w 1143764"/>
              <a:gd name="connsiteY24" fmla="*/ 370872 h 566009"/>
              <a:gd name="connsiteX25" fmla="*/ 1043902 w 1143764"/>
              <a:gd name="connsiteY25" fmla="*/ 369709 h 566009"/>
              <a:gd name="connsiteX26" fmla="*/ 1077289 w 1143764"/>
              <a:gd name="connsiteY26" fmla="*/ 345674 h 566009"/>
              <a:gd name="connsiteX27" fmla="*/ 1096530 w 1143764"/>
              <a:gd name="connsiteY27" fmla="*/ 327991 h 566009"/>
              <a:gd name="connsiteX28" fmla="*/ 1129476 w 1143764"/>
              <a:gd name="connsiteY28" fmla="*/ 305609 h 566009"/>
              <a:gd name="connsiteX29" fmla="*/ 1135060 w 1143764"/>
              <a:gd name="connsiteY29" fmla="*/ 268034 h 566009"/>
              <a:gd name="connsiteX30" fmla="*/ 1096763 w 1143764"/>
              <a:gd name="connsiteY30" fmla="*/ 238601 h 566009"/>
              <a:gd name="connsiteX31" fmla="*/ 1081616 w 1143764"/>
              <a:gd name="connsiteY31" fmla="*/ 228086 h 566009"/>
              <a:gd name="connsiteX32" fmla="*/ 1058350 w 1143764"/>
              <a:gd name="connsiteY32" fmla="*/ 201236 h 566009"/>
              <a:gd name="connsiteX33" fmla="*/ 1058281 w 1143764"/>
              <a:gd name="connsiteY33" fmla="*/ 201189 h 566009"/>
              <a:gd name="connsiteX34" fmla="*/ 1041993 w 1143764"/>
              <a:gd name="connsiteY34" fmla="*/ 196885 h 566009"/>
              <a:gd name="connsiteX35" fmla="*/ 571882 w 1143764"/>
              <a:gd name="connsiteY35" fmla="*/ 0 h 566009"/>
              <a:gd name="connsiteX36" fmla="*/ 455444 w 1143764"/>
              <a:gd name="connsiteY36" fmla="*/ 237 h 566009"/>
              <a:gd name="connsiteX37" fmla="*/ 440972 w 1143764"/>
              <a:gd name="connsiteY37" fmla="*/ 5216 h 566009"/>
              <a:gd name="connsiteX38" fmla="*/ 376106 w 1143764"/>
              <a:gd name="connsiteY38" fmla="*/ 80692 h 566009"/>
              <a:gd name="connsiteX39" fmla="*/ 371592 w 1143764"/>
              <a:gd name="connsiteY39" fmla="*/ 100515 h 566009"/>
              <a:gd name="connsiteX40" fmla="*/ 353514 w 1143764"/>
              <a:gd name="connsiteY40" fmla="*/ 104215 h 566009"/>
              <a:gd name="connsiteX41" fmla="*/ 298000 w 1143764"/>
              <a:gd name="connsiteY41" fmla="*/ 158984 h 566009"/>
              <a:gd name="connsiteX42" fmla="*/ 290043 w 1143764"/>
              <a:gd name="connsiteY42" fmla="*/ 175853 h 566009"/>
              <a:gd name="connsiteX43" fmla="*/ 270150 w 1143764"/>
              <a:gd name="connsiteY43" fmla="*/ 180506 h 566009"/>
              <a:gd name="connsiteX44" fmla="*/ 201863 w 1143764"/>
              <a:gd name="connsiteY44" fmla="*/ 259030 h 566009"/>
              <a:gd name="connsiteX45" fmla="*/ 190695 w 1143764"/>
              <a:gd name="connsiteY45" fmla="*/ 282855 h 566009"/>
              <a:gd name="connsiteX46" fmla="*/ 199327 w 1143764"/>
              <a:gd name="connsiteY46" fmla="*/ 302073 h 566009"/>
              <a:gd name="connsiteX47" fmla="*/ 234622 w 1143764"/>
              <a:gd name="connsiteY47" fmla="*/ 361729 h 566009"/>
              <a:gd name="connsiteX48" fmla="*/ 279992 w 1143764"/>
              <a:gd name="connsiteY48" fmla="*/ 388439 h 566009"/>
              <a:gd name="connsiteX49" fmla="*/ 294533 w 1143764"/>
              <a:gd name="connsiteY49" fmla="*/ 391393 h 566009"/>
              <a:gd name="connsiteX50" fmla="*/ 298302 w 1143764"/>
              <a:gd name="connsiteY50" fmla="*/ 410379 h 566009"/>
              <a:gd name="connsiteX51" fmla="*/ 328549 w 1143764"/>
              <a:gd name="connsiteY51" fmla="*/ 455632 h 566009"/>
              <a:gd name="connsiteX52" fmla="*/ 355631 w 1143764"/>
              <a:gd name="connsiteY52" fmla="*/ 463496 h 566009"/>
              <a:gd name="connsiteX53" fmla="*/ 369894 w 1143764"/>
              <a:gd name="connsiteY53" fmla="*/ 464962 h 566009"/>
              <a:gd name="connsiteX54" fmla="*/ 375082 w 1143764"/>
              <a:gd name="connsiteY54" fmla="*/ 484575 h 566009"/>
              <a:gd name="connsiteX55" fmla="*/ 423337 w 1143764"/>
              <a:gd name="connsiteY55" fmla="*/ 554375 h 566009"/>
              <a:gd name="connsiteX56" fmla="*/ 514370 w 1143764"/>
              <a:gd name="connsiteY56" fmla="*/ 565453 h 566009"/>
              <a:gd name="connsiteX57" fmla="*/ 571882 w 1143764"/>
              <a:gd name="connsiteY57" fmla="*/ 566009 h 566009"/>
              <a:gd name="connsiteX58" fmla="*/ 629394 w 1143764"/>
              <a:gd name="connsiteY58" fmla="*/ 565453 h 566009"/>
              <a:gd name="connsiteX59" fmla="*/ 720427 w 1143764"/>
              <a:gd name="connsiteY59" fmla="*/ 554375 h 566009"/>
              <a:gd name="connsiteX60" fmla="*/ 768682 w 1143764"/>
              <a:gd name="connsiteY60" fmla="*/ 484575 h 566009"/>
              <a:gd name="connsiteX61" fmla="*/ 773870 w 1143764"/>
              <a:gd name="connsiteY61" fmla="*/ 464962 h 566009"/>
              <a:gd name="connsiteX62" fmla="*/ 788133 w 1143764"/>
              <a:gd name="connsiteY62" fmla="*/ 463496 h 566009"/>
              <a:gd name="connsiteX63" fmla="*/ 815215 w 1143764"/>
              <a:gd name="connsiteY63" fmla="*/ 455632 h 566009"/>
              <a:gd name="connsiteX64" fmla="*/ 845462 w 1143764"/>
              <a:gd name="connsiteY64" fmla="*/ 410379 h 566009"/>
              <a:gd name="connsiteX65" fmla="*/ 849231 w 1143764"/>
              <a:gd name="connsiteY65" fmla="*/ 391393 h 566009"/>
              <a:gd name="connsiteX66" fmla="*/ 863772 w 1143764"/>
              <a:gd name="connsiteY66" fmla="*/ 388439 h 566009"/>
              <a:gd name="connsiteX67" fmla="*/ 909142 w 1143764"/>
              <a:gd name="connsiteY67" fmla="*/ 361729 h 566009"/>
              <a:gd name="connsiteX68" fmla="*/ 944437 w 1143764"/>
              <a:gd name="connsiteY68" fmla="*/ 302073 h 566009"/>
              <a:gd name="connsiteX69" fmla="*/ 953069 w 1143764"/>
              <a:gd name="connsiteY69" fmla="*/ 282855 h 566009"/>
              <a:gd name="connsiteX70" fmla="*/ 941901 w 1143764"/>
              <a:gd name="connsiteY70" fmla="*/ 259030 h 566009"/>
              <a:gd name="connsiteX71" fmla="*/ 873614 w 1143764"/>
              <a:gd name="connsiteY71" fmla="*/ 180506 h 566009"/>
              <a:gd name="connsiteX72" fmla="*/ 853721 w 1143764"/>
              <a:gd name="connsiteY72" fmla="*/ 175853 h 566009"/>
              <a:gd name="connsiteX73" fmla="*/ 845764 w 1143764"/>
              <a:gd name="connsiteY73" fmla="*/ 158984 h 566009"/>
              <a:gd name="connsiteX74" fmla="*/ 790250 w 1143764"/>
              <a:gd name="connsiteY74" fmla="*/ 104215 h 566009"/>
              <a:gd name="connsiteX75" fmla="*/ 772172 w 1143764"/>
              <a:gd name="connsiteY75" fmla="*/ 100515 h 566009"/>
              <a:gd name="connsiteX76" fmla="*/ 767658 w 1143764"/>
              <a:gd name="connsiteY76" fmla="*/ 80692 h 566009"/>
              <a:gd name="connsiteX77" fmla="*/ 702792 w 1143764"/>
              <a:gd name="connsiteY77" fmla="*/ 5216 h 566009"/>
              <a:gd name="connsiteX78" fmla="*/ 688320 w 1143764"/>
              <a:gd name="connsiteY78" fmla="*/ 237 h 566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1143764" h="566009">
                <a:moveTo>
                  <a:pt x="108750" y="196885"/>
                </a:moveTo>
                <a:lnTo>
                  <a:pt x="101771" y="196885"/>
                </a:lnTo>
                <a:cubicBezTo>
                  <a:pt x="96137" y="197387"/>
                  <a:pt x="90630" y="198844"/>
                  <a:pt x="85483" y="201189"/>
                </a:cubicBezTo>
                <a:lnTo>
                  <a:pt x="85414" y="201236"/>
                </a:lnTo>
                <a:cubicBezTo>
                  <a:pt x="73781" y="206518"/>
                  <a:pt x="64078" y="217732"/>
                  <a:pt x="62148" y="228086"/>
                </a:cubicBezTo>
                <a:cubicBezTo>
                  <a:pt x="60775" y="235484"/>
                  <a:pt x="59960" y="236042"/>
                  <a:pt x="47001" y="238601"/>
                </a:cubicBezTo>
                <a:cubicBezTo>
                  <a:pt x="30714" y="241789"/>
                  <a:pt x="23432" y="247373"/>
                  <a:pt x="8704" y="268034"/>
                </a:cubicBezTo>
                <a:cubicBezTo>
                  <a:pt x="-3535" y="285158"/>
                  <a:pt x="-3907" y="282646"/>
                  <a:pt x="14288" y="305609"/>
                </a:cubicBezTo>
                <a:cubicBezTo>
                  <a:pt x="26108" y="320523"/>
                  <a:pt x="32040" y="324548"/>
                  <a:pt x="47234" y="327991"/>
                </a:cubicBezTo>
                <a:cubicBezTo>
                  <a:pt x="58704" y="330574"/>
                  <a:pt x="59262" y="331109"/>
                  <a:pt x="66475" y="345674"/>
                </a:cubicBezTo>
                <a:cubicBezTo>
                  <a:pt x="74642" y="362194"/>
                  <a:pt x="82133" y="367591"/>
                  <a:pt x="99862" y="369709"/>
                </a:cubicBezTo>
                <a:lnTo>
                  <a:pt x="109542" y="370872"/>
                </a:lnTo>
                <a:lnTo>
                  <a:pt x="109332" y="355423"/>
                </a:lnTo>
                <a:cubicBezTo>
                  <a:pt x="109053" y="332366"/>
                  <a:pt x="118313" y="316568"/>
                  <a:pt x="143161" y="297815"/>
                </a:cubicBezTo>
                <a:cubicBezTo>
                  <a:pt x="151142" y="291789"/>
                  <a:pt x="158447" y="286182"/>
                  <a:pt x="159448" y="285344"/>
                </a:cubicBezTo>
                <a:cubicBezTo>
                  <a:pt x="160448" y="284507"/>
                  <a:pt x="152328" y="276317"/>
                  <a:pt x="141463" y="267127"/>
                </a:cubicBezTo>
                <a:cubicBezTo>
                  <a:pt x="116893" y="246326"/>
                  <a:pt x="109145" y="233041"/>
                  <a:pt x="108890" y="211403"/>
                </a:cubicBezTo>
                <a:close/>
                <a:moveTo>
                  <a:pt x="1041993" y="196885"/>
                </a:moveTo>
                <a:lnTo>
                  <a:pt x="1035014" y="196885"/>
                </a:lnTo>
                <a:lnTo>
                  <a:pt x="1034874" y="211403"/>
                </a:lnTo>
                <a:cubicBezTo>
                  <a:pt x="1034619" y="233041"/>
                  <a:pt x="1026871" y="246326"/>
                  <a:pt x="1002301" y="267127"/>
                </a:cubicBezTo>
                <a:cubicBezTo>
                  <a:pt x="991436" y="276317"/>
                  <a:pt x="983316" y="284507"/>
                  <a:pt x="984316" y="285344"/>
                </a:cubicBezTo>
                <a:cubicBezTo>
                  <a:pt x="985317" y="286182"/>
                  <a:pt x="992622" y="291789"/>
                  <a:pt x="1000603" y="297815"/>
                </a:cubicBezTo>
                <a:cubicBezTo>
                  <a:pt x="1025451" y="316568"/>
                  <a:pt x="1034711" y="332366"/>
                  <a:pt x="1034432" y="355423"/>
                </a:cubicBezTo>
                <a:lnTo>
                  <a:pt x="1034222" y="370872"/>
                </a:lnTo>
                <a:lnTo>
                  <a:pt x="1043902" y="369709"/>
                </a:lnTo>
                <a:cubicBezTo>
                  <a:pt x="1061631" y="367591"/>
                  <a:pt x="1069122" y="362194"/>
                  <a:pt x="1077289" y="345674"/>
                </a:cubicBezTo>
                <a:cubicBezTo>
                  <a:pt x="1084502" y="331109"/>
                  <a:pt x="1085060" y="330574"/>
                  <a:pt x="1096530" y="327991"/>
                </a:cubicBezTo>
                <a:cubicBezTo>
                  <a:pt x="1111724" y="324548"/>
                  <a:pt x="1117656" y="320523"/>
                  <a:pt x="1129476" y="305609"/>
                </a:cubicBezTo>
                <a:cubicBezTo>
                  <a:pt x="1147671" y="282646"/>
                  <a:pt x="1147299" y="285158"/>
                  <a:pt x="1135060" y="268034"/>
                </a:cubicBezTo>
                <a:cubicBezTo>
                  <a:pt x="1120332" y="247373"/>
                  <a:pt x="1113050" y="241789"/>
                  <a:pt x="1096763" y="238601"/>
                </a:cubicBezTo>
                <a:cubicBezTo>
                  <a:pt x="1083804" y="236042"/>
                  <a:pt x="1082989" y="235484"/>
                  <a:pt x="1081616" y="228086"/>
                </a:cubicBezTo>
                <a:cubicBezTo>
                  <a:pt x="1079686" y="217732"/>
                  <a:pt x="1069983" y="206518"/>
                  <a:pt x="1058350" y="201236"/>
                </a:cubicBezTo>
                <a:lnTo>
                  <a:pt x="1058281" y="201189"/>
                </a:lnTo>
                <a:cubicBezTo>
                  <a:pt x="1053134" y="198844"/>
                  <a:pt x="1047627" y="197387"/>
                  <a:pt x="1041993" y="196885"/>
                </a:cubicBezTo>
                <a:close/>
                <a:moveTo>
                  <a:pt x="571882" y="0"/>
                </a:moveTo>
                <a:lnTo>
                  <a:pt x="455444" y="237"/>
                </a:lnTo>
                <a:lnTo>
                  <a:pt x="440972" y="5216"/>
                </a:lnTo>
                <a:cubicBezTo>
                  <a:pt x="405259" y="17430"/>
                  <a:pt x="384900" y="41186"/>
                  <a:pt x="376106" y="80692"/>
                </a:cubicBezTo>
                <a:cubicBezTo>
                  <a:pt x="373989" y="90161"/>
                  <a:pt x="371964" y="99073"/>
                  <a:pt x="371592" y="100515"/>
                </a:cubicBezTo>
                <a:cubicBezTo>
                  <a:pt x="371220" y="101958"/>
                  <a:pt x="363448" y="103516"/>
                  <a:pt x="353514" y="104215"/>
                </a:cubicBezTo>
                <a:cubicBezTo>
                  <a:pt x="321196" y="106285"/>
                  <a:pt x="304003" y="123247"/>
                  <a:pt x="298000" y="158984"/>
                </a:cubicBezTo>
                <a:cubicBezTo>
                  <a:pt x="295487" y="173967"/>
                  <a:pt x="294603" y="175853"/>
                  <a:pt x="290043" y="175853"/>
                </a:cubicBezTo>
                <a:cubicBezTo>
                  <a:pt x="283277" y="176757"/>
                  <a:pt x="276615" y="178316"/>
                  <a:pt x="270150" y="180506"/>
                </a:cubicBezTo>
                <a:cubicBezTo>
                  <a:pt x="243207" y="188835"/>
                  <a:pt x="225037" y="209635"/>
                  <a:pt x="201863" y="259030"/>
                </a:cubicBezTo>
                <a:lnTo>
                  <a:pt x="190695" y="282855"/>
                </a:lnTo>
                <a:lnTo>
                  <a:pt x="199327" y="302073"/>
                </a:lnTo>
                <a:cubicBezTo>
                  <a:pt x="212309" y="330947"/>
                  <a:pt x="222593" y="348374"/>
                  <a:pt x="234622" y="361729"/>
                </a:cubicBezTo>
                <a:cubicBezTo>
                  <a:pt x="248233" y="376875"/>
                  <a:pt x="261472" y="384669"/>
                  <a:pt x="279992" y="388439"/>
                </a:cubicBezTo>
                <a:lnTo>
                  <a:pt x="294533" y="391393"/>
                </a:lnTo>
                <a:lnTo>
                  <a:pt x="298302" y="410379"/>
                </a:lnTo>
                <a:cubicBezTo>
                  <a:pt x="303211" y="434924"/>
                  <a:pt x="311285" y="446954"/>
                  <a:pt x="328549" y="455632"/>
                </a:cubicBezTo>
                <a:cubicBezTo>
                  <a:pt x="337103" y="459671"/>
                  <a:pt x="346244" y="462326"/>
                  <a:pt x="355631" y="463496"/>
                </a:cubicBezTo>
                <a:lnTo>
                  <a:pt x="369894" y="464962"/>
                </a:lnTo>
                <a:lnTo>
                  <a:pt x="375082" y="484575"/>
                </a:lnTo>
                <a:cubicBezTo>
                  <a:pt x="384714" y="521057"/>
                  <a:pt x="396952" y="538763"/>
                  <a:pt x="423337" y="554375"/>
                </a:cubicBezTo>
                <a:cubicBezTo>
                  <a:pt x="434447" y="560924"/>
                  <a:pt x="428455" y="564007"/>
                  <a:pt x="514370" y="565453"/>
                </a:cubicBezTo>
                <a:lnTo>
                  <a:pt x="571882" y="566009"/>
                </a:lnTo>
                <a:lnTo>
                  <a:pt x="629394" y="565453"/>
                </a:lnTo>
                <a:cubicBezTo>
                  <a:pt x="715309" y="564007"/>
                  <a:pt x="709317" y="560924"/>
                  <a:pt x="720427" y="554375"/>
                </a:cubicBezTo>
                <a:cubicBezTo>
                  <a:pt x="746812" y="538763"/>
                  <a:pt x="759050" y="521057"/>
                  <a:pt x="768682" y="484575"/>
                </a:cubicBezTo>
                <a:lnTo>
                  <a:pt x="773870" y="464962"/>
                </a:lnTo>
                <a:lnTo>
                  <a:pt x="788133" y="463496"/>
                </a:lnTo>
                <a:cubicBezTo>
                  <a:pt x="797520" y="462326"/>
                  <a:pt x="806661" y="459671"/>
                  <a:pt x="815215" y="455632"/>
                </a:cubicBezTo>
                <a:cubicBezTo>
                  <a:pt x="832479" y="446954"/>
                  <a:pt x="840553" y="434924"/>
                  <a:pt x="845462" y="410379"/>
                </a:cubicBezTo>
                <a:lnTo>
                  <a:pt x="849231" y="391393"/>
                </a:lnTo>
                <a:lnTo>
                  <a:pt x="863772" y="388439"/>
                </a:lnTo>
                <a:cubicBezTo>
                  <a:pt x="882292" y="384669"/>
                  <a:pt x="895531" y="376875"/>
                  <a:pt x="909142" y="361729"/>
                </a:cubicBezTo>
                <a:cubicBezTo>
                  <a:pt x="921171" y="348374"/>
                  <a:pt x="931455" y="330947"/>
                  <a:pt x="944437" y="302073"/>
                </a:cubicBezTo>
                <a:lnTo>
                  <a:pt x="953069" y="282855"/>
                </a:lnTo>
                <a:lnTo>
                  <a:pt x="941901" y="259030"/>
                </a:lnTo>
                <a:cubicBezTo>
                  <a:pt x="918727" y="209635"/>
                  <a:pt x="900557" y="188835"/>
                  <a:pt x="873614" y="180506"/>
                </a:cubicBezTo>
                <a:cubicBezTo>
                  <a:pt x="867149" y="178316"/>
                  <a:pt x="860487" y="176757"/>
                  <a:pt x="853721" y="175853"/>
                </a:cubicBezTo>
                <a:cubicBezTo>
                  <a:pt x="849161" y="175853"/>
                  <a:pt x="848277" y="173967"/>
                  <a:pt x="845764" y="158984"/>
                </a:cubicBezTo>
                <a:cubicBezTo>
                  <a:pt x="839761" y="123247"/>
                  <a:pt x="822568" y="106285"/>
                  <a:pt x="790250" y="104215"/>
                </a:cubicBezTo>
                <a:cubicBezTo>
                  <a:pt x="780316" y="103516"/>
                  <a:pt x="772544" y="101958"/>
                  <a:pt x="772172" y="100515"/>
                </a:cubicBezTo>
                <a:cubicBezTo>
                  <a:pt x="771800" y="99073"/>
                  <a:pt x="769775" y="90161"/>
                  <a:pt x="767658" y="80692"/>
                </a:cubicBezTo>
                <a:cubicBezTo>
                  <a:pt x="758864" y="41186"/>
                  <a:pt x="738505" y="17430"/>
                  <a:pt x="702792" y="5216"/>
                </a:cubicBezTo>
                <a:lnTo>
                  <a:pt x="688320" y="237"/>
                </a:lnTo>
                <a:close/>
              </a:path>
            </a:pathLst>
          </a:cu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endParaRPr lang="fa-IR"/>
          </a:p>
        </p:txBody>
      </p:sp>
      <p:sp>
        <p:nvSpPr>
          <p:cNvPr id="2" name="Slide Number Placeholder 2">
            <a:extLst>
              <a:ext uri="{FF2B5EF4-FFF2-40B4-BE49-F238E27FC236}">
                <a16:creationId xmlns:a16="http://schemas.microsoft.com/office/drawing/2014/main" id="{958E486C-EF84-B354-74EA-175BE0FC564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346060" y="4892327"/>
            <a:ext cx="556818" cy="365125"/>
          </a:xfrm>
        </p:spPr>
        <p:txBody>
          <a:bodyPr/>
          <a:lstStyle>
            <a:lvl1pPr algn="ctr" rtl="1">
              <a:defRPr lang="fa-IR" sz="1800" b="0" kern="1200" smtClean="0">
                <a:solidFill>
                  <a:srgbClr val="087A85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</a:lstStyle>
          <a:p>
            <a:fld id="{A8043012-B8B5-47A7-9927-94221BE445D6}" type="slidenum">
              <a:rPr lang="fa-IR" smtClean="0"/>
              <a:pPr/>
              <a:t>‹#›</a:t>
            </a:fld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4417649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E0FFACC-264E-08FA-99FC-A660BBEBBB3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994380C-A2F9-6D7C-D938-2662E0C00F8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1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53" r="13752" b="-604"/>
          <a:stretch/>
        </p:blipFill>
        <p:spPr>
          <a:xfrm rot="5400000">
            <a:off x="2667000" y="-2666997"/>
            <a:ext cx="6858000" cy="12192000"/>
          </a:xfrm>
          <a:prstGeom prst="rect">
            <a:avLst/>
          </a:prstGeom>
        </p:spPr>
      </p:pic>
      <p:sp>
        <p:nvSpPr>
          <p:cNvPr id="23" name="Graphic 21">
            <a:extLst>
              <a:ext uri="{FF2B5EF4-FFF2-40B4-BE49-F238E27FC236}">
                <a16:creationId xmlns:a16="http://schemas.microsoft.com/office/drawing/2014/main" id="{548F5850-0F88-E14A-064A-F6A3B3BC1D72}"/>
              </a:ext>
            </a:extLst>
          </p:cNvPr>
          <p:cNvSpPr/>
          <p:nvPr/>
        </p:nvSpPr>
        <p:spPr>
          <a:xfrm>
            <a:off x="624470" y="107910"/>
            <a:ext cx="11388443" cy="6621208"/>
          </a:xfrm>
          <a:custGeom>
            <a:avLst/>
            <a:gdLst>
              <a:gd name="connsiteX0" fmla="*/ 11388425 w 11388443"/>
              <a:gd name="connsiteY0" fmla="*/ 1109749 h 6621208"/>
              <a:gd name="connsiteX1" fmla="*/ 11388425 w 11388443"/>
              <a:gd name="connsiteY1" fmla="*/ 6026745 h 6621208"/>
              <a:gd name="connsiteX2" fmla="*/ 10825024 w 11388443"/>
              <a:gd name="connsiteY2" fmla="*/ 6621200 h 6621208"/>
              <a:gd name="connsiteX3" fmla="*/ 563292 w 11388443"/>
              <a:gd name="connsiteY3" fmla="*/ 6621200 h 6621208"/>
              <a:gd name="connsiteX4" fmla="*/ -18 w 11388443"/>
              <a:gd name="connsiteY4" fmla="*/ 6026745 h 6621208"/>
              <a:gd name="connsiteX5" fmla="*/ -18 w 11388443"/>
              <a:gd name="connsiteY5" fmla="*/ 1109749 h 6621208"/>
              <a:gd name="connsiteX6" fmla="*/ 563292 w 11388443"/>
              <a:gd name="connsiteY6" fmla="*/ 515389 h 6621208"/>
              <a:gd name="connsiteX7" fmla="*/ 5176842 w 11388443"/>
              <a:gd name="connsiteY7" fmla="*/ 515389 h 6621208"/>
              <a:gd name="connsiteX8" fmla="*/ 5178197 w 11388443"/>
              <a:gd name="connsiteY8" fmla="*/ 493005 h 6621208"/>
              <a:gd name="connsiteX9" fmla="*/ 5324802 w 11388443"/>
              <a:gd name="connsiteY9" fmla="*/ 325651 h 6621208"/>
              <a:gd name="connsiteX10" fmla="*/ 5377251 w 11388443"/>
              <a:gd name="connsiteY10" fmla="*/ 316126 h 6621208"/>
              <a:gd name="connsiteX11" fmla="*/ 5389890 w 11388443"/>
              <a:gd name="connsiteY11" fmla="*/ 269549 h 6621208"/>
              <a:gd name="connsiteX12" fmla="*/ 5412277 w 11388443"/>
              <a:gd name="connsiteY12" fmla="*/ 198683 h 6621208"/>
              <a:gd name="connsiteX13" fmla="*/ 5516634 w 11388443"/>
              <a:gd name="connsiteY13" fmla="*/ 88383 h 6621208"/>
              <a:gd name="connsiteX14" fmla="*/ 5696641 w 11388443"/>
              <a:gd name="connsiteY14" fmla="*/ -9 h 6621208"/>
              <a:gd name="connsiteX15" fmla="*/ 5798470 w 11388443"/>
              <a:gd name="connsiteY15" fmla="*/ 45807 h 6621208"/>
              <a:gd name="connsiteX16" fmla="*/ 6003302 w 11388443"/>
              <a:gd name="connsiteY16" fmla="*/ 277169 h 6621208"/>
              <a:gd name="connsiteX17" fmla="*/ 6008538 w 11388443"/>
              <a:gd name="connsiteY17" fmla="*/ 316221 h 6621208"/>
              <a:gd name="connsiteX18" fmla="*/ 6048529 w 11388443"/>
              <a:gd name="connsiteY18" fmla="*/ 321460 h 6621208"/>
              <a:gd name="connsiteX19" fmla="*/ 6161824 w 11388443"/>
              <a:gd name="connsiteY19" fmla="*/ 369085 h 6621208"/>
              <a:gd name="connsiteX20" fmla="*/ 6217613 w 11388443"/>
              <a:gd name="connsiteY20" fmla="*/ 498339 h 6621208"/>
              <a:gd name="connsiteX21" fmla="*/ 6219328 w 11388443"/>
              <a:gd name="connsiteY21" fmla="*/ 515865 h 6621208"/>
              <a:gd name="connsiteX22" fmla="*/ 10825024 w 11388443"/>
              <a:gd name="connsiteY22" fmla="*/ 515865 h 6621208"/>
              <a:gd name="connsiteX23" fmla="*/ 11388425 w 11388443"/>
              <a:gd name="connsiteY23" fmla="*/ 1109749 h 6621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1388443" h="6621208">
                <a:moveTo>
                  <a:pt x="11388425" y="1109749"/>
                </a:moveTo>
                <a:lnTo>
                  <a:pt x="11388425" y="6026745"/>
                </a:lnTo>
                <a:cubicBezTo>
                  <a:pt x="11388425" y="6355053"/>
                  <a:pt x="11136200" y="6621200"/>
                  <a:pt x="10825024" y="6621200"/>
                </a:cubicBezTo>
                <a:lnTo>
                  <a:pt x="563292" y="6621200"/>
                </a:lnTo>
                <a:cubicBezTo>
                  <a:pt x="252170" y="6621143"/>
                  <a:pt x="-18" y="6355014"/>
                  <a:pt x="-18" y="6026745"/>
                </a:cubicBezTo>
                <a:lnTo>
                  <a:pt x="-18" y="1109749"/>
                </a:lnTo>
                <a:cubicBezTo>
                  <a:pt x="-18" y="781493"/>
                  <a:pt x="252184" y="515389"/>
                  <a:pt x="563292" y="515389"/>
                </a:cubicBezTo>
                <a:lnTo>
                  <a:pt x="5176842" y="515389"/>
                </a:lnTo>
                <a:lnTo>
                  <a:pt x="5178197" y="493005"/>
                </a:lnTo>
                <a:cubicBezTo>
                  <a:pt x="5184218" y="397120"/>
                  <a:pt x="5233083" y="341336"/>
                  <a:pt x="5324802" y="325651"/>
                </a:cubicBezTo>
                <a:cubicBezTo>
                  <a:pt x="5352606" y="320984"/>
                  <a:pt x="5376168" y="316126"/>
                  <a:pt x="5377251" y="316126"/>
                </a:cubicBezTo>
                <a:cubicBezTo>
                  <a:pt x="5382324" y="300876"/>
                  <a:pt x="5386549" y="285322"/>
                  <a:pt x="5389890" y="269549"/>
                </a:cubicBezTo>
                <a:cubicBezTo>
                  <a:pt x="5395423" y="245297"/>
                  <a:pt x="5402916" y="221590"/>
                  <a:pt x="5412277" y="198683"/>
                </a:cubicBezTo>
                <a:cubicBezTo>
                  <a:pt x="5428617" y="164393"/>
                  <a:pt x="5472220" y="118387"/>
                  <a:pt x="5516634" y="88383"/>
                </a:cubicBezTo>
                <a:cubicBezTo>
                  <a:pt x="5563847" y="56570"/>
                  <a:pt x="5679128" y="-9"/>
                  <a:pt x="5696641" y="-9"/>
                </a:cubicBezTo>
                <a:cubicBezTo>
                  <a:pt x="5704043" y="-9"/>
                  <a:pt x="5749903" y="20661"/>
                  <a:pt x="5798470" y="45807"/>
                </a:cubicBezTo>
                <a:cubicBezTo>
                  <a:pt x="5935867" y="116863"/>
                  <a:pt x="5990032" y="177823"/>
                  <a:pt x="6003302" y="277169"/>
                </a:cubicBezTo>
                <a:lnTo>
                  <a:pt x="6008538" y="316221"/>
                </a:lnTo>
                <a:lnTo>
                  <a:pt x="6048529" y="321460"/>
                </a:lnTo>
                <a:cubicBezTo>
                  <a:pt x="6106215" y="329080"/>
                  <a:pt x="6131130" y="339462"/>
                  <a:pt x="6161824" y="369085"/>
                </a:cubicBezTo>
                <a:cubicBezTo>
                  <a:pt x="6195586" y="401184"/>
                  <a:pt x="6211745" y="438713"/>
                  <a:pt x="6217613" y="498339"/>
                </a:cubicBezTo>
                <a:lnTo>
                  <a:pt x="6219328" y="515865"/>
                </a:lnTo>
                <a:lnTo>
                  <a:pt x="10825024" y="515865"/>
                </a:lnTo>
                <a:cubicBezTo>
                  <a:pt x="11135928" y="515865"/>
                  <a:pt x="11388154" y="781663"/>
                  <a:pt x="11388425" y="1109749"/>
                </a:cubicBezTo>
                <a:close/>
              </a:path>
            </a:pathLst>
          </a:custGeom>
          <a:solidFill>
            <a:schemeClr val="bg1"/>
          </a:solidFill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endParaRPr lang="fa-IR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6BFD2645-8077-F2D9-5BC7-AFB0AF7BBB8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802934" cy="2817091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E613BB08-8381-D264-1FC7-6BD1658FE67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35230" y="1376793"/>
            <a:ext cx="1319399" cy="1504739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5D05D7B0-732C-BC75-9CC1-F7E387A35747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90362"/>
            <a:ext cx="1319399" cy="1504739"/>
          </a:xfrm>
          <a:prstGeom prst="rect">
            <a:avLst/>
          </a:prstGeom>
        </p:spPr>
      </p:pic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4F2D5CE2-B5DD-94D8-F077-A5F26094756E}"/>
              </a:ext>
            </a:extLst>
          </p:cNvPr>
          <p:cNvSpPr/>
          <p:nvPr userDrawn="1"/>
        </p:nvSpPr>
        <p:spPr>
          <a:xfrm>
            <a:off x="6991731" y="335724"/>
            <a:ext cx="4034334" cy="568327"/>
          </a:xfrm>
          <a:custGeom>
            <a:avLst/>
            <a:gdLst>
              <a:gd name="connsiteX0" fmla="*/ 101771 w 4034334"/>
              <a:gd name="connsiteY0" fmla="*/ 198498 h 568327"/>
              <a:gd name="connsiteX1" fmla="*/ 108750 w 4034334"/>
              <a:gd name="connsiteY1" fmla="*/ 198498 h 568327"/>
              <a:gd name="connsiteX2" fmla="*/ 108890 w 4034334"/>
              <a:gd name="connsiteY2" fmla="*/ 213016 h 568327"/>
              <a:gd name="connsiteX3" fmla="*/ 141463 w 4034334"/>
              <a:gd name="connsiteY3" fmla="*/ 268740 h 568327"/>
              <a:gd name="connsiteX4" fmla="*/ 159448 w 4034334"/>
              <a:gd name="connsiteY4" fmla="*/ 286957 h 568327"/>
              <a:gd name="connsiteX5" fmla="*/ 143161 w 4034334"/>
              <a:gd name="connsiteY5" fmla="*/ 299428 h 568327"/>
              <a:gd name="connsiteX6" fmla="*/ 109332 w 4034334"/>
              <a:gd name="connsiteY6" fmla="*/ 357036 h 568327"/>
              <a:gd name="connsiteX7" fmla="*/ 109542 w 4034334"/>
              <a:gd name="connsiteY7" fmla="*/ 372485 h 568327"/>
              <a:gd name="connsiteX8" fmla="*/ 99862 w 4034334"/>
              <a:gd name="connsiteY8" fmla="*/ 371322 h 568327"/>
              <a:gd name="connsiteX9" fmla="*/ 66475 w 4034334"/>
              <a:gd name="connsiteY9" fmla="*/ 347287 h 568327"/>
              <a:gd name="connsiteX10" fmla="*/ 47234 w 4034334"/>
              <a:gd name="connsiteY10" fmla="*/ 329604 h 568327"/>
              <a:gd name="connsiteX11" fmla="*/ 14288 w 4034334"/>
              <a:gd name="connsiteY11" fmla="*/ 307222 h 568327"/>
              <a:gd name="connsiteX12" fmla="*/ 8704 w 4034334"/>
              <a:gd name="connsiteY12" fmla="*/ 269647 h 568327"/>
              <a:gd name="connsiteX13" fmla="*/ 47001 w 4034334"/>
              <a:gd name="connsiteY13" fmla="*/ 240214 h 568327"/>
              <a:gd name="connsiteX14" fmla="*/ 62148 w 4034334"/>
              <a:gd name="connsiteY14" fmla="*/ 229699 h 568327"/>
              <a:gd name="connsiteX15" fmla="*/ 85414 w 4034334"/>
              <a:gd name="connsiteY15" fmla="*/ 202849 h 568327"/>
              <a:gd name="connsiteX16" fmla="*/ 85483 w 4034334"/>
              <a:gd name="connsiteY16" fmla="*/ 202802 h 568327"/>
              <a:gd name="connsiteX17" fmla="*/ 101771 w 4034334"/>
              <a:gd name="connsiteY17" fmla="*/ 198498 h 568327"/>
              <a:gd name="connsiteX18" fmla="*/ 3923725 w 4034334"/>
              <a:gd name="connsiteY18" fmla="*/ 197870 h 568327"/>
              <a:gd name="connsiteX19" fmla="*/ 3934149 w 4034334"/>
              <a:gd name="connsiteY19" fmla="*/ 199056 h 568327"/>
              <a:gd name="connsiteX20" fmla="*/ 3967606 w 4034334"/>
              <a:gd name="connsiteY20" fmla="*/ 225092 h 568327"/>
              <a:gd name="connsiteX21" fmla="*/ 3985754 w 4034334"/>
              <a:gd name="connsiteY21" fmla="*/ 240424 h 568327"/>
              <a:gd name="connsiteX22" fmla="*/ 4023167 w 4034334"/>
              <a:gd name="connsiteY22" fmla="*/ 270182 h 568327"/>
              <a:gd name="connsiteX23" fmla="*/ 4034334 w 4034334"/>
              <a:gd name="connsiteY23" fmla="*/ 284933 h 568327"/>
              <a:gd name="connsiteX24" fmla="*/ 4020374 w 4034334"/>
              <a:gd name="connsiteY24" fmla="*/ 303546 h 568327"/>
              <a:gd name="connsiteX25" fmla="*/ 3981706 w 4034334"/>
              <a:gd name="connsiteY25" fmla="*/ 329838 h 568327"/>
              <a:gd name="connsiteX26" fmla="*/ 3970864 w 4034334"/>
              <a:gd name="connsiteY26" fmla="*/ 334165 h 568327"/>
              <a:gd name="connsiteX27" fmla="*/ 3968536 w 4034334"/>
              <a:gd name="connsiteY27" fmla="*/ 343681 h 568327"/>
              <a:gd name="connsiteX28" fmla="*/ 3926657 w 4034334"/>
              <a:gd name="connsiteY28" fmla="*/ 372904 h 568327"/>
              <a:gd name="connsiteX29" fmla="*/ 3922794 w 4034334"/>
              <a:gd name="connsiteY29" fmla="*/ 359153 h 568327"/>
              <a:gd name="connsiteX30" fmla="*/ 3918839 w 4034334"/>
              <a:gd name="connsiteY30" fmla="*/ 334723 h 568327"/>
              <a:gd name="connsiteX31" fmla="*/ 3879588 w 4034334"/>
              <a:gd name="connsiteY31" fmla="*/ 292192 h 568327"/>
              <a:gd name="connsiteX32" fmla="*/ 3869700 w 4034334"/>
              <a:gd name="connsiteY32" fmla="*/ 285794 h 568327"/>
              <a:gd name="connsiteX33" fmla="*/ 3886918 w 4034334"/>
              <a:gd name="connsiteY33" fmla="*/ 271997 h 568327"/>
              <a:gd name="connsiteX34" fmla="*/ 3912860 w 4034334"/>
              <a:gd name="connsiteY34" fmla="*/ 246125 h 568327"/>
              <a:gd name="connsiteX35" fmla="*/ 3922724 w 4034334"/>
              <a:gd name="connsiteY35" fmla="*/ 215669 h 568327"/>
              <a:gd name="connsiteX36" fmla="*/ 3922586 w 4034334"/>
              <a:gd name="connsiteY36" fmla="*/ 215645 h 568327"/>
              <a:gd name="connsiteX37" fmla="*/ 2588982 w 4034334"/>
              <a:gd name="connsiteY37" fmla="*/ 45 h 568327"/>
              <a:gd name="connsiteX38" fmla="*/ 2836206 w 4034334"/>
              <a:gd name="connsiteY38" fmla="*/ 168 h 568327"/>
              <a:gd name="connsiteX39" fmla="*/ 2878123 w 4034334"/>
              <a:gd name="connsiteY39" fmla="*/ 469 h 568327"/>
              <a:gd name="connsiteX40" fmla="*/ 3147159 w 4034334"/>
              <a:gd name="connsiteY40" fmla="*/ 45 h 568327"/>
              <a:gd name="connsiteX41" fmla="*/ 3575960 w 4034334"/>
              <a:gd name="connsiteY41" fmla="*/ 2989 h 568327"/>
              <a:gd name="connsiteX42" fmla="*/ 3628450 w 4034334"/>
              <a:gd name="connsiteY42" fmla="*/ 29048 h 568327"/>
              <a:gd name="connsiteX43" fmla="*/ 3657207 w 4034334"/>
              <a:gd name="connsiteY43" fmla="*/ 86167 h 568327"/>
              <a:gd name="connsiteX44" fmla="*/ 3660884 w 4034334"/>
              <a:gd name="connsiteY44" fmla="*/ 104780 h 568327"/>
              <a:gd name="connsiteX45" fmla="*/ 3677891 w 4034334"/>
              <a:gd name="connsiteY45" fmla="*/ 105897 h 568327"/>
              <a:gd name="connsiteX46" fmla="*/ 3732684 w 4034334"/>
              <a:gd name="connsiteY46" fmla="*/ 156548 h 568327"/>
              <a:gd name="connsiteX47" fmla="*/ 3735895 w 4034334"/>
              <a:gd name="connsiteY47" fmla="*/ 174673 h 568327"/>
              <a:gd name="connsiteX48" fmla="*/ 3751158 w 4034334"/>
              <a:gd name="connsiteY48" fmla="*/ 179047 h 568327"/>
              <a:gd name="connsiteX49" fmla="*/ 3774238 w 4034334"/>
              <a:gd name="connsiteY49" fmla="*/ 186911 h 568327"/>
              <a:gd name="connsiteX50" fmla="*/ 3810371 w 4034334"/>
              <a:gd name="connsiteY50" fmla="*/ 222951 h 568327"/>
              <a:gd name="connsiteX51" fmla="*/ 3839291 w 4034334"/>
              <a:gd name="connsiteY51" fmla="*/ 285119 h 568327"/>
              <a:gd name="connsiteX52" fmla="*/ 3824331 w 4034334"/>
              <a:gd name="connsiteY52" fmla="*/ 320321 h 568327"/>
              <a:gd name="connsiteX53" fmla="*/ 3748575 w 4034334"/>
              <a:gd name="connsiteY53" fmla="*/ 390959 h 568327"/>
              <a:gd name="connsiteX54" fmla="*/ 3735778 w 4034334"/>
              <a:gd name="connsiteY54" fmla="*/ 392773 h 568327"/>
              <a:gd name="connsiteX55" fmla="*/ 3734057 w 4034334"/>
              <a:gd name="connsiteY55" fmla="*/ 406593 h 568327"/>
              <a:gd name="connsiteX56" fmla="*/ 3718608 w 4034334"/>
              <a:gd name="connsiteY56" fmla="*/ 445728 h 568327"/>
              <a:gd name="connsiteX57" fmla="*/ 3676286 w 4034334"/>
              <a:gd name="connsiteY57" fmla="*/ 464993 h 568327"/>
              <a:gd name="connsiteX58" fmla="*/ 3661140 w 4034334"/>
              <a:gd name="connsiteY58" fmla="*/ 466552 h 568327"/>
              <a:gd name="connsiteX59" fmla="*/ 3657138 w 4034334"/>
              <a:gd name="connsiteY59" fmla="*/ 484304 h 568327"/>
              <a:gd name="connsiteX60" fmla="*/ 3630661 w 4034334"/>
              <a:gd name="connsiteY60" fmla="*/ 538329 h 568327"/>
              <a:gd name="connsiteX61" fmla="*/ 3584523 w 4034334"/>
              <a:gd name="connsiteY61" fmla="*/ 565201 h 568327"/>
              <a:gd name="connsiteX62" fmla="*/ 2873732 w 4034334"/>
              <a:gd name="connsiteY62" fmla="*/ 568319 h 568327"/>
              <a:gd name="connsiteX63" fmla="*/ 2526670 w 4034334"/>
              <a:gd name="connsiteY63" fmla="*/ 568304 h 568327"/>
              <a:gd name="connsiteX64" fmla="*/ 2501381 w 4034334"/>
              <a:gd name="connsiteY64" fmla="*/ 568252 h 568327"/>
              <a:gd name="connsiteX65" fmla="*/ 2315555 w 4034334"/>
              <a:gd name="connsiteY65" fmla="*/ 568319 h 568327"/>
              <a:gd name="connsiteX66" fmla="*/ 1968493 w 4034334"/>
              <a:gd name="connsiteY66" fmla="*/ 568304 h 568327"/>
              <a:gd name="connsiteX67" fmla="*/ 1936854 w 4034334"/>
              <a:gd name="connsiteY67" fmla="*/ 568239 h 568327"/>
              <a:gd name="connsiteX68" fmla="*/ 1715013 w 4034334"/>
              <a:gd name="connsiteY68" fmla="*/ 568319 h 568327"/>
              <a:gd name="connsiteX69" fmla="*/ 1466932 w 4034334"/>
              <a:gd name="connsiteY69" fmla="*/ 568327 h 568327"/>
              <a:gd name="connsiteX70" fmla="*/ 1328991 w 4034334"/>
              <a:gd name="connsiteY70" fmla="*/ 568257 h 568327"/>
              <a:gd name="connsiteX71" fmla="*/ 1156836 w 4034334"/>
              <a:gd name="connsiteY71" fmla="*/ 568319 h 568327"/>
              <a:gd name="connsiteX72" fmla="*/ 423337 w 4034334"/>
              <a:gd name="connsiteY72" fmla="*/ 555987 h 568327"/>
              <a:gd name="connsiteX73" fmla="*/ 375082 w 4034334"/>
              <a:gd name="connsiteY73" fmla="*/ 486188 h 568327"/>
              <a:gd name="connsiteX74" fmla="*/ 369894 w 4034334"/>
              <a:gd name="connsiteY74" fmla="*/ 466575 h 568327"/>
              <a:gd name="connsiteX75" fmla="*/ 355631 w 4034334"/>
              <a:gd name="connsiteY75" fmla="*/ 465108 h 568327"/>
              <a:gd name="connsiteX76" fmla="*/ 328549 w 4034334"/>
              <a:gd name="connsiteY76" fmla="*/ 457245 h 568327"/>
              <a:gd name="connsiteX77" fmla="*/ 298302 w 4034334"/>
              <a:gd name="connsiteY77" fmla="*/ 411992 h 568327"/>
              <a:gd name="connsiteX78" fmla="*/ 294533 w 4034334"/>
              <a:gd name="connsiteY78" fmla="*/ 393006 h 568327"/>
              <a:gd name="connsiteX79" fmla="*/ 279992 w 4034334"/>
              <a:gd name="connsiteY79" fmla="*/ 390051 h 568327"/>
              <a:gd name="connsiteX80" fmla="*/ 234622 w 4034334"/>
              <a:gd name="connsiteY80" fmla="*/ 363342 h 568327"/>
              <a:gd name="connsiteX81" fmla="*/ 199327 w 4034334"/>
              <a:gd name="connsiteY81" fmla="*/ 303686 h 568327"/>
              <a:gd name="connsiteX82" fmla="*/ 190695 w 4034334"/>
              <a:gd name="connsiteY82" fmla="*/ 284468 h 568327"/>
              <a:gd name="connsiteX83" fmla="*/ 201863 w 4034334"/>
              <a:gd name="connsiteY83" fmla="*/ 260643 h 568327"/>
              <a:gd name="connsiteX84" fmla="*/ 270150 w 4034334"/>
              <a:gd name="connsiteY84" fmla="*/ 182118 h 568327"/>
              <a:gd name="connsiteX85" fmla="*/ 290043 w 4034334"/>
              <a:gd name="connsiteY85" fmla="*/ 177465 h 568327"/>
              <a:gd name="connsiteX86" fmla="*/ 298000 w 4034334"/>
              <a:gd name="connsiteY86" fmla="*/ 160596 h 568327"/>
              <a:gd name="connsiteX87" fmla="*/ 353514 w 4034334"/>
              <a:gd name="connsiteY87" fmla="*/ 105828 h 568327"/>
              <a:gd name="connsiteX88" fmla="*/ 371592 w 4034334"/>
              <a:gd name="connsiteY88" fmla="*/ 102128 h 568327"/>
              <a:gd name="connsiteX89" fmla="*/ 376106 w 4034334"/>
              <a:gd name="connsiteY89" fmla="*/ 82305 h 568327"/>
              <a:gd name="connsiteX90" fmla="*/ 440972 w 4034334"/>
              <a:gd name="connsiteY90" fmla="*/ 6829 h 568327"/>
              <a:gd name="connsiteX91" fmla="*/ 455444 w 4034334"/>
              <a:gd name="connsiteY91" fmla="*/ 1849 h 568327"/>
              <a:gd name="connsiteX92" fmla="*/ 1038270 w 4034334"/>
              <a:gd name="connsiteY92" fmla="*/ 663 h 568327"/>
              <a:gd name="connsiteX93" fmla="*/ 1430263 w 4034334"/>
              <a:gd name="connsiteY93" fmla="*/ 45 h 568327"/>
              <a:gd name="connsiteX94" fmla="*/ 1677488 w 4034334"/>
              <a:gd name="connsiteY94" fmla="*/ 168 h 568327"/>
              <a:gd name="connsiteX95" fmla="*/ 1719397 w 4034334"/>
              <a:gd name="connsiteY95" fmla="*/ 469 h 568327"/>
              <a:gd name="connsiteX96" fmla="*/ 1988440 w 4034334"/>
              <a:gd name="connsiteY96" fmla="*/ 45 h 568327"/>
              <a:gd name="connsiteX97" fmla="*/ 2235665 w 4034334"/>
              <a:gd name="connsiteY97" fmla="*/ 168 h 568327"/>
              <a:gd name="connsiteX98" fmla="*/ 2285195 w 4034334"/>
              <a:gd name="connsiteY98" fmla="*/ 524 h 568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</a:cxnLst>
            <a:rect l="l" t="t" r="r" b="b"/>
            <a:pathLst>
              <a:path w="4034334" h="568327">
                <a:moveTo>
                  <a:pt x="101771" y="198498"/>
                </a:moveTo>
                <a:lnTo>
                  <a:pt x="108750" y="198498"/>
                </a:lnTo>
                <a:lnTo>
                  <a:pt x="108890" y="213016"/>
                </a:lnTo>
                <a:cubicBezTo>
                  <a:pt x="109145" y="234654"/>
                  <a:pt x="116893" y="247939"/>
                  <a:pt x="141463" y="268740"/>
                </a:cubicBezTo>
                <a:cubicBezTo>
                  <a:pt x="152328" y="277930"/>
                  <a:pt x="160448" y="286120"/>
                  <a:pt x="159448" y="286957"/>
                </a:cubicBezTo>
                <a:cubicBezTo>
                  <a:pt x="158447" y="287795"/>
                  <a:pt x="151142" y="293402"/>
                  <a:pt x="143161" y="299428"/>
                </a:cubicBezTo>
                <a:cubicBezTo>
                  <a:pt x="118313" y="318181"/>
                  <a:pt x="109053" y="333979"/>
                  <a:pt x="109332" y="357036"/>
                </a:cubicBezTo>
                <a:lnTo>
                  <a:pt x="109542" y="372485"/>
                </a:lnTo>
                <a:lnTo>
                  <a:pt x="99862" y="371322"/>
                </a:lnTo>
                <a:cubicBezTo>
                  <a:pt x="82133" y="369204"/>
                  <a:pt x="74642" y="363807"/>
                  <a:pt x="66475" y="347287"/>
                </a:cubicBezTo>
                <a:cubicBezTo>
                  <a:pt x="59262" y="332722"/>
                  <a:pt x="58704" y="332187"/>
                  <a:pt x="47234" y="329604"/>
                </a:cubicBezTo>
                <a:cubicBezTo>
                  <a:pt x="32040" y="326161"/>
                  <a:pt x="26108" y="322136"/>
                  <a:pt x="14288" y="307222"/>
                </a:cubicBezTo>
                <a:cubicBezTo>
                  <a:pt x="-3907" y="284259"/>
                  <a:pt x="-3535" y="286771"/>
                  <a:pt x="8704" y="269647"/>
                </a:cubicBezTo>
                <a:cubicBezTo>
                  <a:pt x="23432" y="248986"/>
                  <a:pt x="30714" y="243402"/>
                  <a:pt x="47001" y="240214"/>
                </a:cubicBezTo>
                <a:cubicBezTo>
                  <a:pt x="59960" y="237655"/>
                  <a:pt x="60775" y="237097"/>
                  <a:pt x="62148" y="229699"/>
                </a:cubicBezTo>
                <a:cubicBezTo>
                  <a:pt x="64078" y="219345"/>
                  <a:pt x="73781" y="208131"/>
                  <a:pt x="85414" y="202849"/>
                </a:cubicBezTo>
                <a:lnTo>
                  <a:pt x="85483" y="202802"/>
                </a:lnTo>
                <a:cubicBezTo>
                  <a:pt x="90630" y="200457"/>
                  <a:pt x="96137" y="199000"/>
                  <a:pt x="101771" y="198498"/>
                </a:cubicBezTo>
                <a:close/>
                <a:moveTo>
                  <a:pt x="3923725" y="197870"/>
                </a:moveTo>
                <a:lnTo>
                  <a:pt x="3934149" y="199056"/>
                </a:lnTo>
                <a:cubicBezTo>
                  <a:pt x="3949402" y="200520"/>
                  <a:pt x="3962438" y="210664"/>
                  <a:pt x="3967606" y="225092"/>
                </a:cubicBezTo>
                <a:cubicBezTo>
                  <a:pt x="3971352" y="236329"/>
                  <a:pt x="3971654" y="236562"/>
                  <a:pt x="3985754" y="240424"/>
                </a:cubicBezTo>
                <a:cubicBezTo>
                  <a:pt x="4001877" y="244845"/>
                  <a:pt x="4007206" y="249079"/>
                  <a:pt x="4023167" y="270182"/>
                </a:cubicBezTo>
                <a:lnTo>
                  <a:pt x="4034334" y="284933"/>
                </a:lnTo>
                <a:lnTo>
                  <a:pt x="4020374" y="303546"/>
                </a:lnTo>
                <a:cubicBezTo>
                  <a:pt x="4005810" y="322857"/>
                  <a:pt x="4000086" y="326813"/>
                  <a:pt x="3981706" y="329838"/>
                </a:cubicBezTo>
                <a:cubicBezTo>
                  <a:pt x="3976191" y="330745"/>
                  <a:pt x="3971305" y="332676"/>
                  <a:pt x="3970864" y="334165"/>
                </a:cubicBezTo>
                <a:cubicBezTo>
                  <a:pt x="3970421" y="335654"/>
                  <a:pt x="3969374" y="339912"/>
                  <a:pt x="3968536" y="343681"/>
                </a:cubicBezTo>
                <a:cubicBezTo>
                  <a:pt x="3965465" y="357757"/>
                  <a:pt x="3943827" y="372904"/>
                  <a:pt x="3926657" y="372904"/>
                </a:cubicBezTo>
                <a:cubicBezTo>
                  <a:pt x="3922446" y="372927"/>
                  <a:pt x="3922074" y="371624"/>
                  <a:pt x="3922794" y="359153"/>
                </a:cubicBezTo>
                <a:cubicBezTo>
                  <a:pt x="3923644" y="350803"/>
                  <a:pt x="3922278" y="342378"/>
                  <a:pt x="3918839" y="334723"/>
                </a:cubicBezTo>
                <a:cubicBezTo>
                  <a:pt x="3913139" y="321787"/>
                  <a:pt x="3893153" y="300150"/>
                  <a:pt x="3879588" y="292192"/>
                </a:cubicBezTo>
                <a:cubicBezTo>
                  <a:pt x="3876120" y="290340"/>
                  <a:pt x="3872811" y="288199"/>
                  <a:pt x="3869700" y="285794"/>
                </a:cubicBezTo>
                <a:cubicBezTo>
                  <a:pt x="3869700" y="285445"/>
                  <a:pt x="3877448" y="279232"/>
                  <a:pt x="3886918" y="271997"/>
                </a:cubicBezTo>
                <a:cubicBezTo>
                  <a:pt x="3896636" y="264519"/>
                  <a:pt x="3905356" y="255824"/>
                  <a:pt x="3912860" y="246125"/>
                </a:cubicBezTo>
                <a:cubicBezTo>
                  <a:pt x="3920608" y="234864"/>
                  <a:pt x="3921724" y="231490"/>
                  <a:pt x="3922724" y="215669"/>
                </a:cubicBezTo>
                <a:lnTo>
                  <a:pt x="3922586" y="215645"/>
                </a:lnTo>
                <a:close/>
                <a:moveTo>
                  <a:pt x="2588982" y="45"/>
                </a:moveTo>
                <a:cubicBezTo>
                  <a:pt x="2693831" y="-42"/>
                  <a:pt x="2774553" y="-6"/>
                  <a:pt x="2836206" y="168"/>
                </a:cubicBezTo>
                <a:lnTo>
                  <a:pt x="2878123" y="469"/>
                </a:lnTo>
                <a:lnTo>
                  <a:pt x="3147159" y="45"/>
                </a:lnTo>
                <a:cubicBezTo>
                  <a:pt x="3461708" y="-217"/>
                  <a:pt x="3559104" y="634"/>
                  <a:pt x="3575960" y="2989"/>
                </a:cubicBezTo>
                <a:cubicBezTo>
                  <a:pt x="3595872" y="5580"/>
                  <a:pt x="3614348" y="14752"/>
                  <a:pt x="3628450" y="29048"/>
                </a:cubicBezTo>
                <a:cubicBezTo>
                  <a:pt x="3643550" y="44288"/>
                  <a:pt x="3652414" y="61738"/>
                  <a:pt x="3657207" y="86167"/>
                </a:cubicBezTo>
                <a:lnTo>
                  <a:pt x="3660884" y="104780"/>
                </a:lnTo>
                <a:lnTo>
                  <a:pt x="3677891" y="105897"/>
                </a:lnTo>
                <a:cubicBezTo>
                  <a:pt x="3709301" y="107930"/>
                  <a:pt x="3727565" y="124813"/>
                  <a:pt x="3732684" y="156548"/>
                </a:cubicBezTo>
                <a:cubicBezTo>
                  <a:pt x="3734220" y="166158"/>
                  <a:pt x="3735662" y="174301"/>
                  <a:pt x="3735895" y="174673"/>
                </a:cubicBezTo>
                <a:cubicBezTo>
                  <a:pt x="3740888" y="176441"/>
                  <a:pt x="3745986" y="177902"/>
                  <a:pt x="3751158" y="179047"/>
                </a:cubicBezTo>
                <a:cubicBezTo>
                  <a:pt x="3759064" y="180995"/>
                  <a:pt x="3766788" y="183626"/>
                  <a:pt x="3774238" y="186911"/>
                </a:cubicBezTo>
                <a:cubicBezTo>
                  <a:pt x="3785476" y="192565"/>
                  <a:pt x="3800552" y="207595"/>
                  <a:pt x="3810371" y="222951"/>
                </a:cubicBezTo>
                <a:cubicBezTo>
                  <a:pt x="3820678" y="239261"/>
                  <a:pt x="3839291" y="279024"/>
                  <a:pt x="3839291" y="285119"/>
                </a:cubicBezTo>
                <a:cubicBezTo>
                  <a:pt x="3839291" y="287749"/>
                  <a:pt x="3832567" y="303546"/>
                  <a:pt x="3824331" y="320321"/>
                </a:cubicBezTo>
                <a:cubicBezTo>
                  <a:pt x="3801064" y="367692"/>
                  <a:pt x="3781148" y="386305"/>
                  <a:pt x="3748575" y="390959"/>
                </a:cubicBezTo>
                <a:lnTo>
                  <a:pt x="3735778" y="392773"/>
                </a:lnTo>
                <a:lnTo>
                  <a:pt x="3734057" y="406593"/>
                </a:lnTo>
                <a:cubicBezTo>
                  <a:pt x="3731568" y="426510"/>
                  <a:pt x="3728147" y="435142"/>
                  <a:pt x="3718608" y="445728"/>
                </a:cubicBezTo>
                <a:cubicBezTo>
                  <a:pt x="3708114" y="457407"/>
                  <a:pt x="3695807" y="462992"/>
                  <a:pt x="3676286" y="464993"/>
                </a:cubicBezTo>
                <a:lnTo>
                  <a:pt x="3661140" y="466552"/>
                </a:lnTo>
                <a:lnTo>
                  <a:pt x="3657138" y="484304"/>
                </a:lnTo>
                <a:cubicBezTo>
                  <a:pt x="3651717" y="508291"/>
                  <a:pt x="3643969" y="524113"/>
                  <a:pt x="3630661" y="538329"/>
                </a:cubicBezTo>
                <a:cubicBezTo>
                  <a:pt x="3618127" y="551462"/>
                  <a:pt x="3602131" y="560778"/>
                  <a:pt x="3584523" y="565201"/>
                </a:cubicBezTo>
                <a:cubicBezTo>
                  <a:pt x="3574938" y="567761"/>
                  <a:pt x="3450136" y="568319"/>
                  <a:pt x="2873732" y="568319"/>
                </a:cubicBezTo>
                <a:cubicBezTo>
                  <a:pt x="2731708" y="568319"/>
                  <a:pt x="2617936" y="568346"/>
                  <a:pt x="2526670" y="568304"/>
                </a:cubicBezTo>
                <a:lnTo>
                  <a:pt x="2501381" y="568252"/>
                </a:lnTo>
                <a:lnTo>
                  <a:pt x="2315555" y="568319"/>
                </a:lnTo>
                <a:cubicBezTo>
                  <a:pt x="2173531" y="568319"/>
                  <a:pt x="2059759" y="568346"/>
                  <a:pt x="1968493" y="568304"/>
                </a:cubicBezTo>
                <a:lnTo>
                  <a:pt x="1936854" y="568239"/>
                </a:lnTo>
                <a:lnTo>
                  <a:pt x="1715013" y="568319"/>
                </a:lnTo>
                <a:cubicBezTo>
                  <a:pt x="1620330" y="568319"/>
                  <a:pt x="1538204" y="568331"/>
                  <a:pt x="1466932" y="568327"/>
                </a:cubicBezTo>
                <a:lnTo>
                  <a:pt x="1328991" y="568257"/>
                </a:lnTo>
                <a:lnTo>
                  <a:pt x="1156836" y="568319"/>
                </a:lnTo>
                <a:cubicBezTo>
                  <a:pt x="399372" y="568319"/>
                  <a:pt x="445556" y="569087"/>
                  <a:pt x="423337" y="555987"/>
                </a:cubicBezTo>
                <a:cubicBezTo>
                  <a:pt x="396952" y="540376"/>
                  <a:pt x="384714" y="522670"/>
                  <a:pt x="375082" y="486188"/>
                </a:cubicBezTo>
                <a:lnTo>
                  <a:pt x="369894" y="466575"/>
                </a:lnTo>
                <a:lnTo>
                  <a:pt x="355631" y="465108"/>
                </a:lnTo>
                <a:cubicBezTo>
                  <a:pt x="346244" y="463939"/>
                  <a:pt x="337103" y="461284"/>
                  <a:pt x="328549" y="457245"/>
                </a:cubicBezTo>
                <a:cubicBezTo>
                  <a:pt x="311285" y="448567"/>
                  <a:pt x="303211" y="436537"/>
                  <a:pt x="298302" y="411992"/>
                </a:cubicBezTo>
                <a:lnTo>
                  <a:pt x="294533" y="393006"/>
                </a:lnTo>
                <a:lnTo>
                  <a:pt x="279992" y="390051"/>
                </a:lnTo>
                <a:cubicBezTo>
                  <a:pt x="261472" y="386282"/>
                  <a:pt x="248233" y="378488"/>
                  <a:pt x="234622" y="363342"/>
                </a:cubicBezTo>
                <a:cubicBezTo>
                  <a:pt x="222593" y="349987"/>
                  <a:pt x="212309" y="332560"/>
                  <a:pt x="199327" y="303686"/>
                </a:cubicBezTo>
                <a:lnTo>
                  <a:pt x="190695" y="284468"/>
                </a:lnTo>
                <a:lnTo>
                  <a:pt x="201863" y="260643"/>
                </a:lnTo>
                <a:cubicBezTo>
                  <a:pt x="225037" y="211248"/>
                  <a:pt x="243207" y="190448"/>
                  <a:pt x="270150" y="182118"/>
                </a:cubicBezTo>
                <a:cubicBezTo>
                  <a:pt x="276615" y="179929"/>
                  <a:pt x="283277" y="178370"/>
                  <a:pt x="290043" y="177465"/>
                </a:cubicBezTo>
                <a:cubicBezTo>
                  <a:pt x="294603" y="177465"/>
                  <a:pt x="295487" y="175580"/>
                  <a:pt x="298000" y="160596"/>
                </a:cubicBezTo>
                <a:cubicBezTo>
                  <a:pt x="304003" y="124860"/>
                  <a:pt x="321196" y="107898"/>
                  <a:pt x="353514" y="105828"/>
                </a:cubicBezTo>
                <a:cubicBezTo>
                  <a:pt x="363448" y="105129"/>
                  <a:pt x="371220" y="103570"/>
                  <a:pt x="371592" y="102128"/>
                </a:cubicBezTo>
                <a:cubicBezTo>
                  <a:pt x="371964" y="100686"/>
                  <a:pt x="373989" y="91774"/>
                  <a:pt x="376106" y="82305"/>
                </a:cubicBezTo>
                <a:cubicBezTo>
                  <a:pt x="384900" y="42799"/>
                  <a:pt x="405259" y="19043"/>
                  <a:pt x="440972" y="6829"/>
                </a:cubicBezTo>
                <a:lnTo>
                  <a:pt x="455444" y="1849"/>
                </a:lnTo>
                <a:lnTo>
                  <a:pt x="1038270" y="663"/>
                </a:lnTo>
                <a:cubicBezTo>
                  <a:pt x="1196436" y="343"/>
                  <a:pt x="1325414" y="132"/>
                  <a:pt x="1430263" y="45"/>
                </a:cubicBezTo>
                <a:cubicBezTo>
                  <a:pt x="1535113" y="-42"/>
                  <a:pt x="1615835" y="-6"/>
                  <a:pt x="1677488" y="168"/>
                </a:cubicBezTo>
                <a:lnTo>
                  <a:pt x="1719397" y="469"/>
                </a:lnTo>
                <a:lnTo>
                  <a:pt x="1988440" y="45"/>
                </a:lnTo>
                <a:cubicBezTo>
                  <a:pt x="2093290" y="-42"/>
                  <a:pt x="2174012" y="-6"/>
                  <a:pt x="2235665" y="168"/>
                </a:cubicBezTo>
                <a:lnTo>
                  <a:pt x="2285195" y="524"/>
                </a:lnTo>
                <a:close/>
              </a:path>
            </a:pathLst>
          </a:cu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endParaRPr lang="fa-IR"/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D0575834-9999-1892-24A5-4BA9E48F96E3}"/>
              </a:ext>
            </a:extLst>
          </p:cNvPr>
          <p:cNvSpPr/>
          <p:nvPr userDrawn="1"/>
        </p:nvSpPr>
        <p:spPr>
          <a:xfrm>
            <a:off x="1519874" y="335724"/>
            <a:ext cx="4034334" cy="568327"/>
          </a:xfrm>
          <a:custGeom>
            <a:avLst/>
            <a:gdLst>
              <a:gd name="connsiteX0" fmla="*/ 101771 w 4034334"/>
              <a:gd name="connsiteY0" fmla="*/ 198498 h 568327"/>
              <a:gd name="connsiteX1" fmla="*/ 108750 w 4034334"/>
              <a:gd name="connsiteY1" fmla="*/ 198498 h 568327"/>
              <a:gd name="connsiteX2" fmla="*/ 108890 w 4034334"/>
              <a:gd name="connsiteY2" fmla="*/ 213016 h 568327"/>
              <a:gd name="connsiteX3" fmla="*/ 141463 w 4034334"/>
              <a:gd name="connsiteY3" fmla="*/ 268740 h 568327"/>
              <a:gd name="connsiteX4" fmla="*/ 159448 w 4034334"/>
              <a:gd name="connsiteY4" fmla="*/ 286957 h 568327"/>
              <a:gd name="connsiteX5" fmla="*/ 143161 w 4034334"/>
              <a:gd name="connsiteY5" fmla="*/ 299428 h 568327"/>
              <a:gd name="connsiteX6" fmla="*/ 109332 w 4034334"/>
              <a:gd name="connsiteY6" fmla="*/ 357036 h 568327"/>
              <a:gd name="connsiteX7" fmla="*/ 109541 w 4034334"/>
              <a:gd name="connsiteY7" fmla="*/ 372485 h 568327"/>
              <a:gd name="connsiteX8" fmla="*/ 99862 w 4034334"/>
              <a:gd name="connsiteY8" fmla="*/ 371322 h 568327"/>
              <a:gd name="connsiteX9" fmla="*/ 66475 w 4034334"/>
              <a:gd name="connsiteY9" fmla="*/ 347287 h 568327"/>
              <a:gd name="connsiteX10" fmla="*/ 47234 w 4034334"/>
              <a:gd name="connsiteY10" fmla="*/ 329604 h 568327"/>
              <a:gd name="connsiteX11" fmla="*/ 14288 w 4034334"/>
              <a:gd name="connsiteY11" fmla="*/ 307222 h 568327"/>
              <a:gd name="connsiteX12" fmla="*/ 8704 w 4034334"/>
              <a:gd name="connsiteY12" fmla="*/ 269647 h 568327"/>
              <a:gd name="connsiteX13" fmla="*/ 47001 w 4034334"/>
              <a:gd name="connsiteY13" fmla="*/ 240214 h 568327"/>
              <a:gd name="connsiteX14" fmla="*/ 62148 w 4034334"/>
              <a:gd name="connsiteY14" fmla="*/ 229699 h 568327"/>
              <a:gd name="connsiteX15" fmla="*/ 85413 w 4034334"/>
              <a:gd name="connsiteY15" fmla="*/ 202849 h 568327"/>
              <a:gd name="connsiteX16" fmla="*/ 85483 w 4034334"/>
              <a:gd name="connsiteY16" fmla="*/ 202802 h 568327"/>
              <a:gd name="connsiteX17" fmla="*/ 101771 w 4034334"/>
              <a:gd name="connsiteY17" fmla="*/ 198498 h 568327"/>
              <a:gd name="connsiteX18" fmla="*/ 3923725 w 4034334"/>
              <a:gd name="connsiteY18" fmla="*/ 197870 h 568327"/>
              <a:gd name="connsiteX19" fmla="*/ 3934149 w 4034334"/>
              <a:gd name="connsiteY19" fmla="*/ 199056 h 568327"/>
              <a:gd name="connsiteX20" fmla="*/ 3967606 w 4034334"/>
              <a:gd name="connsiteY20" fmla="*/ 225092 h 568327"/>
              <a:gd name="connsiteX21" fmla="*/ 3985754 w 4034334"/>
              <a:gd name="connsiteY21" fmla="*/ 240424 h 568327"/>
              <a:gd name="connsiteX22" fmla="*/ 4023167 w 4034334"/>
              <a:gd name="connsiteY22" fmla="*/ 270182 h 568327"/>
              <a:gd name="connsiteX23" fmla="*/ 4034334 w 4034334"/>
              <a:gd name="connsiteY23" fmla="*/ 284933 h 568327"/>
              <a:gd name="connsiteX24" fmla="*/ 4020374 w 4034334"/>
              <a:gd name="connsiteY24" fmla="*/ 303546 h 568327"/>
              <a:gd name="connsiteX25" fmla="*/ 3981706 w 4034334"/>
              <a:gd name="connsiteY25" fmla="*/ 329838 h 568327"/>
              <a:gd name="connsiteX26" fmla="*/ 3970864 w 4034334"/>
              <a:gd name="connsiteY26" fmla="*/ 334165 h 568327"/>
              <a:gd name="connsiteX27" fmla="*/ 3968536 w 4034334"/>
              <a:gd name="connsiteY27" fmla="*/ 343681 h 568327"/>
              <a:gd name="connsiteX28" fmla="*/ 3926657 w 4034334"/>
              <a:gd name="connsiteY28" fmla="*/ 372904 h 568327"/>
              <a:gd name="connsiteX29" fmla="*/ 3922794 w 4034334"/>
              <a:gd name="connsiteY29" fmla="*/ 359153 h 568327"/>
              <a:gd name="connsiteX30" fmla="*/ 3918839 w 4034334"/>
              <a:gd name="connsiteY30" fmla="*/ 334723 h 568327"/>
              <a:gd name="connsiteX31" fmla="*/ 3879588 w 4034334"/>
              <a:gd name="connsiteY31" fmla="*/ 292192 h 568327"/>
              <a:gd name="connsiteX32" fmla="*/ 3869701 w 4034334"/>
              <a:gd name="connsiteY32" fmla="*/ 285794 h 568327"/>
              <a:gd name="connsiteX33" fmla="*/ 3886918 w 4034334"/>
              <a:gd name="connsiteY33" fmla="*/ 271997 h 568327"/>
              <a:gd name="connsiteX34" fmla="*/ 3912860 w 4034334"/>
              <a:gd name="connsiteY34" fmla="*/ 246125 h 568327"/>
              <a:gd name="connsiteX35" fmla="*/ 3922724 w 4034334"/>
              <a:gd name="connsiteY35" fmla="*/ 215669 h 568327"/>
              <a:gd name="connsiteX36" fmla="*/ 3922586 w 4034334"/>
              <a:gd name="connsiteY36" fmla="*/ 215645 h 568327"/>
              <a:gd name="connsiteX37" fmla="*/ 2588982 w 4034334"/>
              <a:gd name="connsiteY37" fmla="*/ 45 h 568327"/>
              <a:gd name="connsiteX38" fmla="*/ 2836206 w 4034334"/>
              <a:gd name="connsiteY38" fmla="*/ 168 h 568327"/>
              <a:gd name="connsiteX39" fmla="*/ 2878123 w 4034334"/>
              <a:gd name="connsiteY39" fmla="*/ 469 h 568327"/>
              <a:gd name="connsiteX40" fmla="*/ 3147159 w 4034334"/>
              <a:gd name="connsiteY40" fmla="*/ 45 h 568327"/>
              <a:gd name="connsiteX41" fmla="*/ 3575961 w 4034334"/>
              <a:gd name="connsiteY41" fmla="*/ 2989 h 568327"/>
              <a:gd name="connsiteX42" fmla="*/ 3628450 w 4034334"/>
              <a:gd name="connsiteY42" fmla="*/ 29048 h 568327"/>
              <a:gd name="connsiteX43" fmla="*/ 3657207 w 4034334"/>
              <a:gd name="connsiteY43" fmla="*/ 86167 h 568327"/>
              <a:gd name="connsiteX44" fmla="*/ 3660884 w 4034334"/>
              <a:gd name="connsiteY44" fmla="*/ 104780 h 568327"/>
              <a:gd name="connsiteX45" fmla="*/ 3677891 w 4034334"/>
              <a:gd name="connsiteY45" fmla="*/ 105897 h 568327"/>
              <a:gd name="connsiteX46" fmla="*/ 3732684 w 4034334"/>
              <a:gd name="connsiteY46" fmla="*/ 156548 h 568327"/>
              <a:gd name="connsiteX47" fmla="*/ 3735895 w 4034334"/>
              <a:gd name="connsiteY47" fmla="*/ 174673 h 568327"/>
              <a:gd name="connsiteX48" fmla="*/ 3751158 w 4034334"/>
              <a:gd name="connsiteY48" fmla="*/ 179047 h 568327"/>
              <a:gd name="connsiteX49" fmla="*/ 3774238 w 4034334"/>
              <a:gd name="connsiteY49" fmla="*/ 186911 h 568327"/>
              <a:gd name="connsiteX50" fmla="*/ 3810371 w 4034334"/>
              <a:gd name="connsiteY50" fmla="*/ 222951 h 568327"/>
              <a:gd name="connsiteX51" fmla="*/ 3839291 w 4034334"/>
              <a:gd name="connsiteY51" fmla="*/ 285119 h 568327"/>
              <a:gd name="connsiteX52" fmla="*/ 3824331 w 4034334"/>
              <a:gd name="connsiteY52" fmla="*/ 320321 h 568327"/>
              <a:gd name="connsiteX53" fmla="*/ 3748575 w 4034334"/>
              <a:gd name="connsiteY53" fmla="*/ 390959 h 568327"/>
              <a:gd name="connsiteX54" fmla="*/ 3735778 w 4034334"/>
              <a:gd name="connsiteY54" fmla="*/ 392773 h 568327"/>
              <a:gd name="connsiteX55" fmla="*/ 3734057 w 4034334"/>
              <a:gd name="connsiteY55" fmla="*/ 406593 h 568327"/>
              <a:gd name="connsiteX56" fmla="*/ 3718608 w 4034334"/>
              <a:gd name="connsiteY56" fmla="*/ 445728 h 568327"/>
              <a:gd name="connsiteX57" fmla="*/ 3676286 w 4034334"/>
              <a:gd name="connsiteY57" fmla="*/ 464993 h 568327"/>
              <a:gd name="connsiteX58" fmla="*/ 3661140 w 4034334"/>
              <a:gd name="connsiteY58" fmla="*/ 466552 h 568327"/>
              <a:gd name="connsiteX59" fmla="*/ 3657138 w 4034334"/>
              <a:gd name="connsiteY59" fmla="*/ 484304 h 568327"/>
              <a:gd name="connsiteX60" fmla="*/ 3630661 w 4034334"/>
              <a:gd name="connsiteY60" fmla="*/ 538329 h 568327"/>
              <a:gd name="connsiteX61" fmla="*/ 3584523 w 4034334"/>
              <a:gd name="connsiteY61" fmla="*/ 565201 h 568327"/>
              <a:gd name="connsiteX62" fmla="*/ 2873732 w 4034334"/>
              <a:gd name="connsiteY62" fmla="*/ 568319 h 568327"/>
              <a:gd name="connsiteX63" fmla="*/ 2526670 w 4034334"/>
              <a:gd name="connsiteY63" fmla="*/ 568304 h 568327"/>
              <a:gd name="connsiteX64" fmla="*/ 2501381 w 4034334"/>
              <a:gd name="connsiteY64" fmla="*/ 568252 h 568327"/>
              <a:gd name="connsiteX65" fmla="*/ 2315555 w 4034334"/>
              <a:gd name="connsiteY65" fmla="*/ 568319 h 568327"/>
              <a:gd name="connsiteX66" fmla="*/ 1968493 w 4034334"/>
              <a:gd name="connsiteY66" fmla="*/ 568304 h 568327"/>
              <a:gd name="connsiteX67" fmla="*/ 1936854 w 4034334"/>
              <a:gd name="connsiteY67" fmla="*/ 568239 h 568327"/>
              <a:gd name="connsiteX68" fmla="*/ 1715013 w 4034334"/>
              <a:gd name="connsiteY68" fmla="*/ 568319 h 568327"/>
              <a:gd name="connsiteX69" fmla="*/ 1466932 w 4034334"/>
              <a:gd name="connsiteY69" fmla="*/ 568327 h 568327"/>
              <a:gd name="connsiteX70" fmla="*/ 1328991 w 4034334"/>
              <a:gd name="connsiteY70" fmla="*/ 568257 h 568327"/>
              <a:gd name="connsiteX71" fmla="*/ 1156836 w 4034334"/>
              <a:gd name="connsiteY71" fmla="*/ 568319 h 568327"/>
              <a:gd name="connsiteX72" fmla="*/ 423336 w 4034334"/>
              <a:gd name="connsiteY72" fmla="*/ 555987 h 568327"/>
              <a:gd name="connsiteX73" fmla="*/ 375081 w 4034334"/>
              <a:gd name="connsiteY73" fmla="*/ 486188 h 568327"/>
              <a:gd name="connsiteX74" fmla="*/ 369893 w 4034334"/>
              <a:gd name="connsiteY74" fmla="*/ 466575 h 568327"/>
              <a:gd name="connsiteX75" fmla="*/ 355631 w 4034334"/>
              <a:gd name="connsiteY75" fmla="*/ 465108 h 568327"/>
              <a:gd name="connsiteX76" fmla="*/ 328549 w 4034334"/>
              <a:gd name="connsiteY76" fmla="*/ 457245 h 568327"/>
              <a:gd name="connsiteX77" fmla="*/ 298302 w 4034334"/>
              <a:gd name="connsiteY77" fmla="*/ 411992 h 568327"/>
              <a:gd name="connsiteX78" fmla="*/ 294533 w 4034334"/>
              <a:gd name="connsiteY78" fmla="*/ 393006 h 568327"/>
              <a:gd name="connsiteX79" fmla="*/ 279992 w 4034334"/>
              <a:gd name="connsiteY79" fmla="*/ 390051 h 568327"/>
              <a:gd name="connsiteX80" fmla="*/ 234622 w 4034334"/>
              <a:gd name="connsiteY80" fmla="*/ 363342 h 568327"/>
              <a:gd name="connsiteX81" fmla="*/ 199327 w 4034334"/>
              <a:gd name="connsiteY81" fmla="*/ 303686 h 568327"/>
              <a:gd name="connsiteX82" fmla="*/ 190695 w 4034334"/>
              <a:gd name="connsiteY82" fmla="*/ 284468 h 568327"/>
              <a:gd name="connsiteX83" fmla="*/ 201863 w 4034334"/>
              <a:gd name="connsiteY83" fmla="*/ 260643 h 568327"/>
              <a:gd name="connsiteX84" fmla="*/ 270150 w 4034334"/>
              <a:gd name="connsiteY84" fmla="*/ 182118 h 568327"/>
              <a:gd name="connsiteX85" fmla="*/ 290043 w 4034334"/>
              <a:gd name="connsiteY85" fmla="*/ 177465 h 568327"/>
              <a:gd name="connsiteX86" fmla="*/ 297999 w 4034334"/>
              <a:gd name="connsiteY86" fmla="*/ 160596 h 568327"/>
              <a:gd name="connsiteX87" fmla="*/ 353513 w 4034334"/>
              <a:gd name="connsiteY87" fmla="*/ 105828 h 568327"/>
              <a:gd name="connsiteX88" fmla="*/ 371592 w 4034334"/>
              <a:gd name="connsiteY88" fmla="*/ 102128 h 568327"/>
              <a:gd name="connsiteX89" fmla="*/ 376105 w 4034334"/>
              <a:gd name="connsiteY89" fmla="*/ 82305 h 568327"/>
              <a:gd name="connsiteX90" fmla="*/ 440972 w 4034334"/>
              <a:gd name="connsiteY90" fmla="*/ 6829 h 568327"/>
              <a:gd name="connsiteX91" fmla="*/ 455444 w 4034334"/>
              <a:gd name="connsiteY91" fmla="*/ 1849 h 568327"/>
              <a:gd name="connsiteX92" fmla="*/ 1038270 w 4034334"/>
              <a:gd name="connsiteY92" fmla="*/ 663 h 568327"/>
              <a:gd name="connsiteX93" fmla="*/ 1430263 w 4034334"/>
              <a:gd name="connsiteY93" fmla="*/ 45 h 568327"/>
              <a:gd name="connsiteX94" fmla="*/ 1677488 w 4034334"/>
              <a:gd name="connsiteY94" fmla="*/ 168 h 568327"/>
              <a:gd name="connsiteX95" fmla="*/ 1719397 w 4034334"/>
              <a:gd name="connsiteY95" fmla="*/ 469 h 568327"/>
              <a:gd name="connsiteX96" fmla="*/ 1988440 w 4034334"/>
              <a:gd name="connsiteY96" fmla="*/ 45 h 568327"/>
              <a:gd name="connsiteX97" fmla="*/ 2235665 w 4034334"/>
              <a:gd name="connsiteY97" fmla="*/ 168 h 568327"/>
              <a:gd name="connsiteX98" fmla="*/ 2285195 w 4034334"/>
              <a:gd name="connsiteY98" fmla="*/ 524 h 568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</a:cxnLst>
            <a:rect l="l" t="t" r="r" b="b"/>
            <a:pathLst>
              <a:path w="4034334" h="568327">
                <a:moveTo>
                  <a:pt x="101771" y="198498"/>
                </a:moveTo>
                <a:lnTo>
                  <a:pt x="108750" y="198498"/>
                </a:lnTo>
                <a:lnTo>
                  <a:pt x="108890" y="213016"/>
                </a:lnTo>
                <a:cubicBezTo>
                  <a:pt x="109145" y="234654"/>
                  <a:pt x="116893" y="247939"/>
                  <a:pt x="141463" y="268740"/>
                </a:cubicBezTo>
                <a:cubicBezTo>
                  <a:pt x="152328" y="277930"/>
                  <a:pt x="160448" y="286120"/>
                  <a:pt x="159448" y="286957"/>
                </a:cubicBezTo>
                <a:cubicBezTo>
                  <a:pt x="158447" y="287795"/>
                  <a:pt x="151141" y="293402"/>
                  <a:pt x="143161" y="299428"/>
                </a:cubicBezTo>
                <a:cubicBezTo>
                  <a:pt x="118312" y="318181"/>
                  <a:pt x="109052" y="333979"/>
                  <a:pt x="109332" y="357036"/>
                </a:cubicBezTo>
                <a:lnTo>
                  <a:pt x="109541" y="372485"/>
                </a:lnTo>
                <a:lnTo>
                  <a:pt x="99862" y="371322"/>
                </a:lnTo>
                <a:cubicBezTo>
                  <a:pt x="82133" y="369204"/>
                  <a:pt x="74641" y="363807"/>
                  <a:pt x="66475" y="347287"/>
                </a:cubicBezTo>
                <a:cubicBezTo>
                  <a:pt x="59262" y="332722"/>
                  <a:pt x="58704" y="332187"/>
                  <a:pt x="47234" y="329604"/>
                </a:cubicBezTo>
                <a:cubicBezTo>
                  <a:pt x="32040" y="326161"/>
                  <a:pt x="26108" y="322136"/>
                  <a:pt x="14288" y="307222"/>
                </a:cubicBezTo>
                <a:cubicBezTo>
                  <a:pt x="-3907" y="284259"/>
                  <a:pt x="-3534" y="286771"/>
                  <a:pt x="8704" y="269647"/>
                </a:cubicBezTo>
                <a:cubicBezTo>
                  <a:pt x="23432" y="248986"/>
                  <a:pt x="30714" y="243402"/>
                  <a:pt x="47001" y="240214"/>
                </a:cubicBezTo>
                <a:cubicBezTo>
                  <a:pt x="59960" y="237655"/>
                  <a:pt x="60774" y="237097"/>
                  <a:pt x="62148" y="229699"/>
                </a:cubicBezTo>
                <a:cubicBezTo>
                  <a:pt x="64078" y="219345"/>
                  <a:pt x="73781" y="208131"/>
                  <a:pt x="85413" y="202849"/>
                </a:cubicBezTo>
                <a:lnTo>
                  <a:pt x="85483" y="202802"/>
                </a:lnTo>
                <a:cubicBezTo>
                  <a:pt x="90629" y="200457"/>
                  <a:pt x="96137" y="199000"/>
                  <a:pt x="101771" y="198498"/>
                </a:cubicBezTo>
                <a:close/>
                <a:moveTo>
                  <a:pt x="3923725" y="197870"/>
                </a:moveTo>
                <a:lnTo>
                  <a:pt x="3934149" y="199056"/>
                </a:lnTo>
                <a:cubicBezTo>
                  <a:pt x="3949402" y="200520"/>
                  <a:pt x="3962438" y="210664"/>
                  <a:pt x="3967606" y="225092"/>
                </a:cubicBezTo>
                <a:cubicBezTo>
                  <a:pt x="3971352" y="236329"/>
                  <a:pt x="3971654" y="236562"/>
                  <a:pt x="3985754" y="240424"/>
                </a:cubicBezTo>
                <a:cubicBezTo>
                  <a:pt x="4001877" y="244845"/>
                  <a:pt x="4007206" y="249079"/>
                  <a:pt x="4023167" y="270182"/>
                </a:cubicBezTo>
                <a:lnTo>
                  <a:pt x="4034334" y="284933"/>
                </a:lnTo>
                <a:lnTo>
                  <a:pt x="4020374" y="303546"/>
                </a:lnTo>
                <a:cubicBezTo>
                  <a:pt x="4005810" y="322857"/>
                  <a:pt x="4000086" y="326813"/>
                  <a:pt x="3981706" y="329838"/>
                </a:cubicBezTo>
                <a:cubicBezTo>
                  <a:pt x="3976191" y="330745"/>
                  <a:pt x="3971305" y="332676"/>
                  <a:pt x="3970864" y="334165"/>
                </a:cubicBezTo>
                <a:cubicBezTo>
                  <a:pt x="3970421" y="335654"/>
                  <a:pt x="3969375" y="339912"/>
                  <a:pt x="3968536" y="343681"/>
                </a:cubicBezTo>
                <a:cubicBezTo>
                  <a:pt x="3965465" y="357757"/>
                  <a:pt x="3943827" y="372904"/>
                  <a:pt x="3926657" y="372904"/>
                </a:cubicBezTo>
                <a:cubicBezTo>
                  <a:pt x="3922446" y="372927"/>
                  <a:pt x="3922074" y="371624"/>
                  <a:pt x="3922794" y="359153"/>
                </a:cubicBezTo>
                <a:cubicBezTo>
                  <a:pt x="3923644" y="350803"/>
                  <a:pt x="3922278" y="342378"/>
                  <a:pt x="3918839" y="334723"/>
                </a:cubicBezTo>
                <a:cubicBezTo>
                  <a:pt x="3913139" y="321787"/>
                  <a:pt x="3893153" y="300150"/>
                  <a:pt x="3879588" y="292192"/>
                </a:cubicBezTo>
                <a:cubicBezTo>
                  <a:pt x="3876120" y="290340"/>
                  <a:pt x="3872811" y="288199"/>
                  <a:pt x="3869701" y="285794"/>
                </a:cubicBezTo>
                <a:cubicBezTo>
                  <a:pt x="3869701" y="285445"/>
                  <a:pt x="3877449" y="279232"/>
                  <a:pt x="3886918" y="271997"/>
                </a:cubicBezTo>
                <a:cubicBezTo>
                  <a:pt x="3896636" y="264519"/>
                  <a:pt x="3905356" y="255824"/>
                  <a:pt x="3912860" y="246125"/>
                </a:cubicBezTo>
                <a:cubicBezTo>
                  <a:pt x="3920608" y="234864"/>
                  <a:pt x="3921724" y="231490"/>
                  <a:pt x="3922724" y="215669"/>
                </a:cubicBezTo>
                <a:lnTo>
                  <a:pt x="3922586" y="215645"/>
                </a:lnTo>
                <a:close/>
                <a:moveTo>
                  <a:pt x="2588982" y="45"/>
                </a:moveTo>
                <a:cubicBezTo>
                  <a:pt x="2693832" y="-42"/>
                  <a:pt x="2774553" y="-6"/>
                  <a:pt x="2836206" y="168"/>
                </a:cubicBezTo>
                <a:lnTo>
                  <a:pt x="2878123" y="469"/>
                </a:lnTo>
                <a:lnTo>
                  <a:pt x="3147159" y="45"/>
                </a:lnTo>
                <a:cubicBezTo>
                  <a:pt x="3461708" y="-217"/>
                  <a:pt x="3559104" y="634"/>
                  <a:pt x="3575961" y="2989"/>
                </a:cubicBezTo>
                <a:cubicBezTo>
                  <a:pt x="3595873" y="5580"/>
                  <a:pt x="3614348" y="14752"/>
                  <a:pt x="3628450" y="29048"/>
                </a:cubicBezTo>
                <a:cubicBezTo>
                  <a:pt x="3643550" y="44288"/>
                  <a:pt x="3652415" y="61738"/>
                  <a:pt x="3657207" y="86167"/>
                </a:cubicBezTo>
                <a:lnTo>
                  <a:pt x="3660884" y="104780"/>
                </a:lnTo>
                <a:lnTo>
                  <a:pt x="3677891" y="105897"/>
                </a:lnTo>
                <a:cubicBezTo>
                  <a:pt x="3709301" y="107930"/>
                  <a:pt x="3727565" y="124813"/>
                  <a:pt x="3732684" y="156548"/>
                </a:cubicBezTo>
                <a:cubicBezTo>
                  <a:pt x="3734220" y="166158"/>
                  <a:pt x="3735663" y="174301"/>
                  <a:pt x="3735895" y="174673"/>
                </a:cubicBezTo>
                <a:cubicBezTo>
                  <a:pt x="3740888" y="176441"/>
                  <a:pt x="3745986" y="177902"/>
                  <a:pt x="3751158" y="179047"/>
                </a:cubicBezTo>
                <a:cubicBezTo>
                  <a:pt x="3759064" y="180995"/>
                  <a:pt x="3766788" y="183626"/>
                  <a:pt x="3774238" y="186911"/>
                </a:cubicBezTo>
                <a:cubicBezTo>
                  <a:pt x="3785476" y="192565"/>
                  <a:pt x="3800552" y="207595"/>
                  <a:pt x="3810371" y="222951"/>
                </a:cubicBezTo>
                <a:cubicBezTo>
                  <a:pt x="3820678" y="239261"/>
                  <a:pt x="3839291" y="279024"/>
                  <a:pt x="3839291" y="285119"/>
                </a:cubicBezTo>
                <a:cubicBezTo>
                  <a:pt x="3839291" y="287749"/>
                  <a:pt x="3832567" y="303546"/>
                  <a:pt x="3824331" y="320321"/>
                </a:cubicBezTo>
                <a:cubicBezTo>
                  <a:pt x="3801064" y="367692"/>
                  <a:pt x="3781148" y="386305"/>
                  <a:pt x="3748575" y="390959"/>
                </a:cubicBezTo>
                <a:lnTo>
                  <a:pt x="3735778" y="392773"/>
                </a:lnTo>
                <a:lnTo>
                  <a:pt x="3734057" y="406593"/>
                </a:lnTo>
                <a:cubicBezTo>
                  <a:pt x="3731568" y="426510"/>
                  <a:pt x="3728147" y="435142"/>
                  <a:pt x="3718608" y="445728"/>
                </a:cubicBezTo>
                <a:cubicBezTo>
                  <a:pt x="3708114" y="457407"/>
                  <a:pt x="3695807" y="462992"/>
                  <a:pt x="3676286" y="464993"/>
                </a:cubicBezTo>
                <a:lnTo>
                  <a:pt x="3661140" y="466552"/>
                </a:lnTo>
                <a:lnTo>
                  <a:pt x="3657138" y="484304"/>
                </a:lnTo>
                <a:cubicBezTo>
                  <a:pt x="3651717" y="508291"/>
                  <a:pt x="3643969" y="524113"/>
                  <a:pt x="3630661" y="538329"/>
                </a:cubicBezTo>
                <a:cubicBezTo>
                  <a:pt x="3618127" y="551462"/>
                  <a:pt x="3602131" y="560778"/>
                  <a:pt x="3584523" y="565201"/>
                </a:cubicBezTo>
                <a:cubicBezTo>
                  <a:pt x="3574938" y="567761"/>
                  <a:pt x="3450136" y="568319"/>
                  <a:pt x="2873732" y="568319"/>
                </a:cubicBezTo>
                <a:cubicBezTo>
                  <a:pt x="2731708" y="568319"/>
                  <a:pt x="2617936" y="568346"/>
                  <a:pt x="2526670" y="568304"/>
                </a:cubicBezTo>
                <a:lnTo>
                  <a:pt x="2501381" y="568252"/>
                </a:lnTo>
                <a:lnTo>
                  <a:pt x="2315555" y="568319"/>
                </a:lnTo>
                <a:cubicBezTo>
                  <a:pt x="2173531" y="568319"/>
                  <a:pt x="2059759" y="568346"/>
                  <a:pt x="1968493" y="568304"/>
                </a:cubicBezTo>
                <a:lnTo>
                  <a:pt x="1936854" y="568239"/>
                </a:lnTo>
                <a:lnTo>
                  <a:pt x="1715013" y="568319"/>
                </a:lnTo>
                <a:cubicBezTo>
                  <a:pt x="1620330" y="568319"/>
                  <a:pt x="1538204" y="568331"/>
                  <a:pt x="1466932" y="568327"/>
                </a:cubicBezTo>
                <a:lnTo>
                  <a:pt x="1328991" y="568257"/>
                </a:lnTo>
                <a:lnTo>
                  <a:pt x="1156836" y="568319"/>
                </a:lnTo>
                <a:cubicBezTo>
                  <a:pt x="399372" y="568319"/>
                  <a:pt x="445556" y="569087"/>
                  <a:pt x="423336" y="555987"/>
                </a:cubicBezTo>
                <a:cubicBezTo>
                  <a:pt x="396952" y="540376"/>
                  <a:pt x="384714" y="522670"/>
                  <a:pt x="375081" y="486188"/>
                </a:cubicBezTo>
                <a:lnTo>
                  <a:pt x="369893" y="466575"/>
                </a:lnTo>
                <a:lnTo>
                  <a:pt x="355631" y="465108"/>
                </a:lnTo>
                <a:cubicBezTo>
                  <a:pt x="346243" y="463939"/>
                  <a:pt x="337103" y="461284"/>
                  <a:pt x="328549" y="457245"/>
                </a:cubicBezTo>
                <a:cubicBezTo>
                  <a:pt x="311285" y="448567"/>
                  <a:pt x="303211" y="436537"/>
                  <a:pt x="298302" y="411992"/>
                </a:cubicBezTo>
                <a:lnTo>
                  <a:pt x="294533" y="393006"/>
                </a:lnTo>
                <a:lnTo>
                  <a:pt x="279992" y="390051"/>
                </a:lnTo>
                <a:cubicBezTo>
                  <a:pt x="261472" y="386282"/>
                  <a:pt x="248232" y="378488"/>
                  <a:pt x="234622" y="363342"/>
                </a:cubicBezTo>
                <a:cubicBezTo>
                  <a:pt x="222593" y="349987"/>
                  <a:pt x="212309" y="332560"/>
                  <a:pt x="199327" y="303686"/>
                </a:cubicBezTo>
                <a:lnTo>
                  <a:pt x="190695" y="284468"/>
                </a:lnTo>
                <a:lnTo>
                  <a:pt x="201863" y="260643"/>
                </a:lnTo>
                <a:cubicBezTo>
                  <a:pt x="225036" y="211248"/>
                  <a:pt x="243207" y="190448"/>
                  <a:pt x="270150" y="182118"/>
                </a:cubicBezTo>
                <a:cubicBezTo>
                  <a:pt x="276615" y="179929"/>
                  <a:pt x="283277" y="178370"/>
                  <a:pt x="290043" y="177465"/>
                </a:cubicBezTo>
                <a:cubicBezTo>
                  <a:pt x="294603" y="177465"/>
                  <a:pt x="295487" y="175580"/>
                  <a:pt x="297999" y="160596"/>
                </a:cubicBezTo>
                <a:cubicBezTo>
                  <a:pt x="304003" y="124860"/>
                  <a:pt x="321196" y="107898"/>
                  <a:pt x="353513" y="105828"/>
                </a:cubicBezTo>
                <a:cubicBezTo>
                  <a:pt x="363448" y="105129"/>
                  <a:pt x="371220" y="103570"/>
                  <a:pt x="371592" y="102128"/>
                </a:cubicBezTo>
                <a:cubicBezTo>
                  <a:pt x="371964" y="100686"/>
                  <a:pt x="373988" y="91774"/>
                  <a:pt x="376105" y="82305"/>
                </a:cubicBezTo>
                <a:cubicBezTo>
                  <a:pt x="384900" y="42799"/>
                  <a:pt x="405259" y="19043"/>
                  <a:pt x="440972" y="6829"/>
                </a:cubicBezTo>
                <a:lnTo>
                  <a:pt x="455444" y="1849"/>
                </a:lnTo>
                <a:lnTo>
                  <a:pt x="1038270" y="663"/>
                </a:lnTo>
                <a:cubicBezTo>
                  <a:pt x="1196436" y="343"/>
                  <a:pt x="1325414" y="132"/>
                  <a:pt x="1430263" y="45"/>
                </a:cubicBezTo>
                <a:cubicBezTo>
                  <a:pt x="1535113" y="-42"/>
                  <a:pt x="1615835" y="-6"/>
                  <a:pt x="1677488" y="168"/>
                </a:cubicBezTo>
                <a:lnTo>
                  <a:pt x="1719397" y="469"/>
                </a:lnTo>
                <a:lnTo>
                  <a:pt x="1988440" y="45"/>
                </a:lnTo>
                <a:cubicBezTo>
                  <a:pt x="2093290" y="-42"/>
                  <a:pt x="2174012" y="-6"/>
                  <a:pt x="2235665" y="168"/>
                </a:cubicBezTo>
                <a:lnTo>
                  <a:pt x="2285195" y="524"/>
                </a:lnTo>
                <a:close/>
              </a:path>
            </a:pathLst>
          </a:cu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endParaRPr lang="fa-IR"/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7BD97C65-37A3-A835-9373-23622409320F}"/>
              </a:ext>
            </a:extLst>
          </p:cNvPr>
          <p:cNvSpPr/>
          <p:nvPr userDrawn="1"/>
        </p:nvSpPr>
        <p:spPr>
          <a:xfrm rot="16200000" flipH="1">
            <a:off x="56292" y="4791886"/>
            <a:ext cx="1143764" cy="566009"/>
          </a:xfrm>
          <a:custGeom>
            <a:avLst/>
            <a:gdLst>
              <a:gd name="connsiteX0" fmla="*/ 108750 w 1143764"/>
              <a:gd name="connsiteY0" fmla="*/ 196885 h 566009"/>
              <a:gd name="connsiteX1" fmla="*/ 101771 w 1143764"/>
              <a:gd name="connsiteY1" fmla="*/ 196885 h 566009"/>
              <a:gd name="connsiteX2" fmla="*/ 85483 w 1143764"/>
              <a:gd name="connsiteY2" fmla="*/ 201189 h 566009"/>
              <a:gd name="connsiteX3" fmla="*/ 85414 w 1143764"/>
              <a:gd name="connsiteY3" fmla="*/ 201236 h 566009"/>
              <a:gd name="connsiteX4" fmla="*/ 62148 w 1143764"/>
              <a:gd name="connsiteY4" fmla="*/ 228086 h 566009"/>
              <a:gd name="connsiteX5" fmla="*/ 47001 w 1143764"/>
              <a:gd name="connsiteY5" fmla="*/ 238601 h 566009"/>
              <a:gd name="connsiteX6" fmla="*/ 8704 w 1143764"/>
              <a:gd name="connsiteY6" fmla="*/ 268034 h 566009"/>
              <a:gd name="connsiteX7" fmla="*/ 14288 w 1143764"/>
              <a:gd name="connsiteY7" fmla="*/ 305609 h 566009"/>
              <a:gd name="connsiteX8" fmla="*/ 47234 w 1143764"/>
              <a:gd name="connsiteY8" fmla="*/ 327991 h 566009"/>
              <a:gd name="connsiteX9" fmla="*/ 66475 w 1143764"/>
              <a:gd name="connsiteY9" fmla="*/ 345674 h 566009"/>
              <a:gd name="connsiteX10" fmla="*/ 99862 w 1143764"/>
              <a:gd name="connsiteY10" fmla="*/ 369709 h 566009"/>
              <a:gd name="connsiteX11" fmla="*/ 109542 w 1143764"/>
              <a:gd name="connsiteY11" fmla="*/ 370872 h 566009"/>
              <a:gd name="connsiteX12" fmla="*/ 109332 w 1143764"/>
              <a:gd name="connsiteY12" fmla="*/ 355423 h 566009"/>
              <a:gd name="connsiteX13" fmla="*/ 143161 w 1143764"/>
              <a:gd name="connsiteY13" fmla="*/ 297815 h 566009"/>
              <a:gd name="connsiteX14" fmla="*/ 159448 w 1143764"/>
              <a:gd name="connsiteY14" fmla="*/ 285344 h 566009"/>
              <a:gd name="connsiteX15" fmla="*/ 141463 w 1143764"/>
              <a:gd name="connsiteY15" fmla="*/ 267127 h 566009"/>
              <a:gd name="connsiteX16" fmla="*/ 108890 w 1143764"/>
              <a:gd name="connsiteY16" fmla="*/ 211403 h 566009"/>
              <a:gd name="connsiteX17" fmla="*/ 1041993 w 1143764"/>
              <a:gd name="connsiteY17" fmla="*/ 196885 h 566009"/>
              <a:gd name="connsiteX18" fmla="*/ 1035014 w 1143764"/>
              <a:gd name="connsiteY18" fmla="*/ 196885 h 566009"/>
              <a:gd name="connsiteX19" fmla="*/ 1034874 w 1143764"/>
              <a:gd name="connsiteY19" fmla="*/ 211403 h 566009"/>
              <a:gd name="connsiteX20" fmla="*/ 1002301 w 1143764"/>
              <a:gd name="connsiteY20" fmla="*/ 267127 h 566009"/>
              <a:gd name="connsiteX21" fmla="*/ 984316 w 1143764"/>
              <a:gd name="connsiteY21" fmla="*/ 285344 h 566009"/>
              <a:gd name="connsiteX22" fmla="*/ 1000603 w 1143764"/>
              <a:gd name="connsiteY22" fmla="*/ 297815 h 566009"/>
              <a:gd name="connsiteX23" fmla="*/ 1034432 w 1143764"/>
              <a:gd name="connsiteY23" fmla="*/ 355423 h 566009"/>
              <a:gd name="connsiteX24" fmla="*/ 1034222 w 1143764"/>
              <a:gd name="connsiteY24" fmla="*/ 370872 h 566009"/>
              <a:gd name="connsiteX25" fmla="*/ 1043902 w 1143764"/>
              <a:gd name="connsiteY25" fmla="*/ 369709 h 566009"/>
              <a:gd name="connsiteX26" fmla="*/ 1077289 w 1143764"/>
              <a:gd name="connsiteY26" fmla="*/ 345674 h 566009"/>
              <a:gd name="connsiteX27" fmla="*/ 1096530 w 1143764"/>
              <a:gd name="connsiteY27" fmla="*/ 327991 h 566009"/>
              <a:gd name="connsiteX28" fmla="*/ 1129476 w 1143764"/>
              <a:gd name="connsiteY28" fmla="*/ 305609 h 566009"/>
              <a:gd name="connsiteX29" fmla="*/ 1135060 w 1143764"/>
              <a:gd name="connsiteY29" fmla="*/ 268034 h 566009"/>
              <a:gd name="connsiteX30" fmla="*/ 1096763 w 1143764"/>
              <a:gd name="connsiteY30" fmla="*/ 238601 h 566009"/>
              <a:gd name="connsiteX31" fmla="*/ 1081616 w 1143764"/>
              <a:gd name="connsiteY31" fmla="*/ 228086 h 566009"/>
              <a:gd name="connsiteX32" fmla="*/ 1058350 w 1143764"/>
              <a:gd name="connsiteY32" fmla="*/ 201236 h 566009"/>
              <a:gd name="connsiteX33" fmla="*/ 1058281 w 1143764"/>
              <a:gd name="connsiteY33" fmla="*/ 201189 h 566009"/>
              <a:gd name="connsiteX34" fmla="*/ 1041993 w 1143764"/>
              <a:gd name="connsiteY34" fmla="*/ 196885 h 566009"/>
              <a:gd name="connsiteX35" fmla="*/ 571882 w 1143764"/>
              <a:gd name="connsiteY35" fmla="*/ 0 h 566009"/>
              <a:gd name="connsiteX36" fmla="*/ 455444 w 1143764"/>
              <a:gd name="connsiteY36" fmla="*/ 237 h 566009"/>
              <a:gd name="connsiteX37" fmla="*/ 440972 w 1143764"/>
              <a:gd name="connsiteY37" fmla="*/ 5216 h 566009"/>
              <a:gd name="connsiteX38" fmla="*/ 376106 w 1143764"/>
              <a:gd name="connsiteY38" fmla="*/ 80692 h 566009"/>
              <a:gd name="connsiteX39" fmla="*/ 371592 w 1143764"/>
              <a:gd name="connsiteY39" fmla="*/ 100515 h 566009"/>
              <a:gd name="connsiteX40" fmla="*/ 353514 w 1143764"/>
              <a:gd name="connsiteY40" fmla="*/ 104215 h 566009"/>
              <a:gd name="connsiteX41" fmla="*/ 298000 w 1143764"/>
              <a:gd name="connsiteY41" fmla="*/ 158984 h 566009"/>
              <a:gd name="connsiteX42" fmla="*/ 290043 w 1143764"/>
              <a:gd name="connsiteY42" fmla="*/ 175853 h 566009"/>
              <a:gd name="connsiteX43" fmla="*/ 270150 w 1143764"/>
              <a:gd name="connsiteY43" fmla="*/ 180506 h 566009"/>
              <a:gd name="connsiteX44" fmla="*/ 201863 w 1143764"/>
              <a:gd name="connsiteY44" fmla="*/ 259030 h 566009"/>
              <a:gd name="connsiteX45" fmla="*/ 190695 w 1143764"/>
              <a:gd name="connsiteY45" fmla="*/ 282855 h 566009"/>
              <a:gd name="connsiteX46" fmla="*/ 199327 w 1143764"/>
              <a:gd name="connsiteY46" fmla="*/ 302073 h 566009"/>
              <a:gd name="connsiteX47" fmla="*/ 234622 w 1143764"/>
              <a:gd name="connsiteY47" fmla="*/ 361729 h 566009"/>
              <a:gd name="connsiteX48" fmla="*/ 279992 w 1143764"/>
              <a:gd name="connsiteY48" fmla="*/ 388439 h 566009"/>
              <a:gd name="connsiteX49" fmla="*/ 294533 w 1143764"/>
              <a:gd name="connsiteY49" fmla="*/ 391393 h 566009"/>
              <a:gd name="connsiteX50" fmla="*/ 298302 w 1143764"/>
              <a:gd name="connsiteY50" fmla="*/ 410379 h 566009"/>
              <a:gd name="connsiteX51" fmla="*/ 328549 w 1143764"/>
              <a:gd name="connsiteY51" fmla="*/ 455632 h 566009"/>
              <a:gd name="connsiteX52" fmla="*/ 355631 w 1143764"/>
              <a:gd name="connsiteY52" fmla="*/ 463496 h 566009"/>
              <a:gd name="connsiteX53" fmla="*/ 369894 w 1143764"/>
              <a:gd name="connsiteY53" fmla="*/ 464962 h 566009"/>
              <a:gd name="connsiteX54" fmla="*/ 375082 w 1143764"/>
              <a:gd name="connsiteY54" fmla="*/ 484575 h 566009"/>
              <a:gd name="connsiteX55" fmla="*/ 423337 w 1143764"/>
              <a:gd name="connsiteY55" fmla="*/ 554375 h 566009"/>
              <a:gd name="connsiteX56" fmla="*/ 514370 w 1143764"/>
              <a:gd name="connsiteY56" fmla="*/ 565453 h 566009"/>
              <a:gd name="connsiteX57" fmla="*/ 571882 w 1143764"/>
              <a:gd name="connsiteY57" fmla="*/ 566009 h 566009"/>
              <a:gd name="connsiteX58" fmla="*/ 629394 w 1143764"/>
              <a:gd name="connsiteY58" fmla="*/ 565453 h 566009"/>
              <a:gd name="connsiteX59" fmla="*/ 720427 w 1143764"/>
              <a:gd name="connsiteY59" fmla="*/ 554375 h 566009"/>
              <a:gd name="connsiteX60" fmla="*/ 768682 w 1143764"/>
              <a:gd name="connsiteY60" fmla="*/ 484575 h 566009"/>
              <a:gd name="connsiteX61" fmla="*/ 773870 w 1143764"/>
              <a:gd name="connsiteY61" fmla="*/ 464962 h 566009"/>
              <a:gd name="connsiteX62" fmla="*/ 788133 w 1143764"/>
              <a:gd name="connsiteY62" fmla="*/ 463496 h 566009"/>
              <a:gd name="connsiteX63" fmla="*/ 815215 w 1143764"/>
              <a:gd name="connsiteY63" fmla="*/ 455632 h 566009"/>
              <a:gd name="connsiteX64" fmla="*/ 845462 w 1143764"/>
              <a:gd name="connsiteY64" fmla="*/ 410379 h 566009"/>
              <a:gd name="connsiteX65" fmla="*/ 849231 w 1143764"/>
              <a:gd name="connsiteY65" fmla="*/ 391393 h 566009"/>
              <a:gd name="connsiteX66" fmla="*/ 863772 w 1143764"/>
              <a:gd name="connsiteY66" fmla="*/ 388439 h 566009"/>
              <a:gd name="connsiteX67" fmla="*/ 909142 w 1143764"/>
              <a:gd name="connsiteY67" fmla="*/ 361729 h 566009"/>
              <a:gd name="connsiteX68" fmla="*/ 944437 w 1143764"/>
              <a:gd name="connsiteY68" fmla="*/ 302073 h 566009"/>
              <a:gd name="connsiteX69" fmla="*/ 953069 w 1143764"/>
              <a:gd name="connsiteY69" fmla="*/ 282855 h 566009"/>
              <a:gd name="connsiteX70" fmla="*/ 941901 w 1143764"/>
              <a:gd name="connsiteY70" fmla="*/ 259030 h 566009"/>
              <a:gd name="connsiteX71" fmla="*/ 873614 w 1143764"/>
              <a:gd name="connsiteY71" fmla="*/ 180506 h 566009"/>
              <a:gd name="connsiteX72" fmla="*/ 853721 w 1143764"/>
              <a:gd name="connsiteY72" fmla="*/ 175853 h 566009"/>
              <a:gd name="connsiteX73" fmla="*/ 845764 w 1143764"/>
              <a:gd name="connsiteY73" fmla="*/ 158984 h 566009"/>
              <a:gd name="connsiteX74" fmla="*/ 790250 w 1143764"/>
              <a:gd name="connsiteY74" fmla="*/ 104215 h 566009"/>
              <a:gd name="connsiteX75" fmla="*/ 772172 w 1143764"/>
              <a:gd name="connsiteY75" fmla="*/ 100515 h 566009"/>
              <a:gd name="connsiteX76" fmla="*/ 767658 w 1143764"/>
              <a:gd name="connsiteY76" fmla="*/ 80692 h 566009"/>
              <a:gd name="connsiteX77" fmla="*/ 702792 w 1143764"/>
              <a:gd name="connsiteY77" fmla="*/ 5216 h 566009"/>
              <a:gd name="connsiteX78" fmla="*/ 688320 w 1143764"/>
              <a:gd name="connsiteY78" fmla="*/ 237 h 566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1143764" h="566009">
                <a:moveTo>
                  <a:pt x="108750" y="196885"/>
                </a:moveTo>
                <a:lnTo>
                  <a:pt x="101771" y="196885"/>
                </a:lnTo>
                <a:cubicBezTo>
                  <a:pt x="96137" y="197387"/>
                  <a:pt x="90630" y="198844"/>
                  <a:pt x="85483" y="201189"/>
                </a:cubicBezTo>
                <a:lnTo>
                  <a:pt x="85414" y="201236"/>
                </a:lnTo>
                <a:cubicBezTo>
                  <a:pt x="73781" y="206518"/>
                  <a:pt x="64078" y="217732"/>
                  <a:pt x="62148" y="228086"/>
                </a:cubicBezTo>
                <a:cubicBezTo>
                  <a:pt x="60775" y="235484"/>
                  <a:pt x="59960" y="236042"/>
                  <a:pt x="47001" y="238601"/>
                </a:cubicBezTo>
                <a:cubicBezTo>
                  <a:pt x="30714" y="241789"/>
                  <a:pt x="23432" y="247373"/>
                  <a:pt x="8704" y="268034"/>
                </a:cubicBezTo>
                <a:cubicBezTo>
                  <a:pt x="-3535" y="285158"/>
                  <a:pt x="-3907" y="282646"/>
                  <a:pt x="14288" y="305609"/>
                </a:cubicBezTo>
                <a:cubicBezTo>
                  <a:pt x="26108" y="320523"/>
                  <a:pt x="32040" y="324548"/>
                  <a:pt x="47234" y="327991"/>
                </a:cubicBezTo>
                <a:cubicBezTo>
                  <a:pt x="58704" y="330574"/>
                  <a:pt x="59262" y="331109"/>
                  <a:pt x="66475" y="345674"/>
                </a:cubicBezTo>
                <a:cubicBezTo>
                  <a:pt x="74642" y="362194"/>
                  <a:pt x="82133" y="367591"/>
                  <a:pt x="99862" y="369709"/>
                </a:cubicBezTo>
                <a:lnTo>
                  <a:pt x="109542" y="370872"/>
                </a:lnTo>
                <a:lnTo>
                  <a:pt x="109332" y="355423"/>
                </a:lnTo>
                <a:cubicBezTo>
                  <a:pt x="109053" y="332366"/>
                  <a:pt x="118313" y="316568"/>
                  <a:pt x="143161" y="297815"/>
                </a:cubicBezTo>
                <a:cubicBezTo>
                  <a:pt x="151142" y="291789"/>
                  <a:pt x="158447" y="286182"/>
                  <a:pt x="159448" y="285344"/>
                </a:cubicBezTo>
                <a:cubicBezTo>
                  <a:pt x="160448" y="284507"/>
                  <a:pt x="152328" y="276317"/>
                  <a:pt x="141463" y="267127"/>
                </a:cubicBezTo>
                <a:cubicBezTo>
                  <a:pt x="116893" y="246326"/>
                  <a:pt x="109145" y="233041"/>
                  <a:pt x="108890" y="211403"/>
                </a:cubicBezTo>
                <a:close/>
                <a:moveTo>
                  <a:pt x="1041993" y="196885"/>
                </a:moveTo>
                <a:lnTo>
                  <a:pt x="1035014" y="196885"/>
                </a:lnTo>
                <a:lnTo>
                  <a:pt x="1034874" y="211403"/>
                </a:lnTo>
                <a:cubicBezTo>
                  <a:pt x="1034619" y="233041"/>
                  <a:pt x="1026871" y="246326"/>
                  <a:pt x="1002301" y="267127"/>
                </a:cubicBezTo>
                <a:cubicBezTo>
                  <a:pt x="991436" y="276317"/>
                  <a:pt x="983316" y="284507"/>
                  <a:pt x="984316" y="285344"/>
                </a:cubicBezTo>
                <a:cubicBezTo>
                  <a:pt x="985317" y="286182"/>
                  <a:pt x="992622" y="291789"/>
                  <a:pt x="1000603" y="297815"/>
                </a:cubicBezTo>
                <a:cubicBezTo>
                  <a:pt x="1025451" y="316568"/>
                  <a:pt x="1034711" y="332366"/>
                  <a:pt x="1034432" y="355423"/>
                </a:cubicBezTo>
                <a:lnTo>
                  <a:pt x="1034222" y="370872"/>
                </a:lnTo>
                <a:lnTo>
                  <a:pt x="1043902" y="369709"/>
                </a:lnTo>
                <a:cubicBezTo>
                  <a:pt x="1061631" y="367591"/>
                  <a:pt x="1069122" y="362194"/>
                  <a:pt x="1077289" y="345674"/>
                </a:cubicBezTo>
                <a:cubicBezTo>
                  <a:pt x="1084502" y="331109"/>
                  <a:pt x="1085060" y="330574"/>
                  <a:pt x="1096530" y="327991"/>
                </a:cubicBezTo>
                <a:cubicBezTo>
                  <a:pt x="1111724" y="324548"/>
                  <a:pt x="1117656" y="320523"/>
                  <a:pt x="1129476" y="305609"/>
                </a:cubicBezTo>
                <a:cubicBezTo>
                  <a:pt x="1147671" y="282646"/>
                  <a:pt x="1147299" y="285158"/>
                  <a:pt x="1135060" y="268034"/>
                </a:cubicBezTo>
                <a:cubicBezTo>
                  <a:pt x="1120332" y="247373"/>
                  <a:pt x="1113050" y="241789"/>
                  <a:pt x="1096763" y="238601"/>
                </a:cubicBezTo>
                <a:cubicBezTo>
                  <a:pt x="1083804" y="236042"/>
                  <a:pt x="1082989" y="235484"/>
                  <a:pt x="1081616" y="228086"/>
                </a:cubicBezTo>
                <a:cubicBezTo>
                  <a:pt x="1079686" y="217732"/>
                  <a:pt x="1069983" y="206518"/>
                  <a:pt x="1058350" y="201236"/>
                </a:cubicBezTo>
                <a:lnTo>
                  <a:pt x="1058281" y="201189"/>
                </a:lnTo>
                <a:cubicBezTo>
                  <a:pt x="1053134" y="198844"/>
                  <a:pt x="1047627" y="197387"/>
                  <a:pt x="1041993" y="196885"/>
                </a:cubicBezTo>
                <a:close/>
                <a:moveTo>
                  <a:pt x="571882" y="0"/>
                </a:moveTo>
                <a:lnTo>
                  <a:pt x="455444" y="237"/>
                </a:lnTo>
                <a:lnTo>
                  <a:pt x="440972" y="5216"/>
                </a:lnTo>
                <a:cubicBezTo>
                  <a:pt x="405259" y="17430"/>
                  <a:pt x="384900" y="41186"/>
                  <a:pt x="376106" y="80692"/>
                </a:cubicBezTo>
                <a:cubicBezTo>
                  <a:pt x="373989" y="90161"/>
                  <a:pt x="371964" y="99073"/>
                  <a:pt x="371592" y="100515"/>
                </a:cubicBezTo>
                <a:cubicBezTo>
                  <a:pt x="371220" y="101958"/>
                  <a:pt x="363448" y="103516"/>
                  <a:pt x="353514" y="104215"/>
                </a:cubicBezTo>
                <a:cubicBezTo>
                  <a:pt x="321196" y="106285"/>
                  <a:pt x="304003" y="123247"/>
                  <a:pt x="298000" y="158984"/>
                </a:cubicBezTo>
                <a:cubicBezTo>
                  <a:pt x="295487" y="173967"/>
                  <a:pt x="294603" y="175853"/>
                  <a:pt x="290043" y="175853"/>
                </a:cubicBezTo>
                <a:cubicBezTo>
                  <a:pt x="283277" y="176757"/>
                  <a:pt x="276615" y="178316"/>
                  <a:pt x="270150" y="180506"/>
                </a:cubicBezTo>
                <a:cubicBezTo>
                  <a:pt x="243207" y="188835"/>
                  <a:pt x="225037" y="209635"/>
                  <a:pt x="201863" y="259030"/>
                </a:cubicBezTo>
                <a:lnTo>
                  <a:pt x="190695" y="282855"/>
                </a:lnTo>
                <a:lnTo>
                  <a:pt x="199327" y="302073"/>
                </a:lnTo>
                <a:cubicBezTo>
                  <a:pt x="212309" y="330947"/>
                  <a:pt x="222593" y="348374"/>
                  <a:pt x="234622" y="361729"/>
                </a:cubicBezTo>
                <a:cubicBezTo>
                  <a:pt x="248233" y="376875"/>
                  <a:pt x="261472" y="384669"/>
                  <a:pt x="279992" y="388439"/>
                </a:cubicBezTo>
                <a:lnTo>
                  <a:pt x="294533" y="391393"/>
                </a:lnTo>
                <a:lnTo>
                  <a:pt x="298302" y="410379"/>
                </a:lnTo>
                <a:cubicBezTo>
                  <a:pt x="303211" y="434924"/>
                  <a:pt x="311285" y="446954"/>
                  <a:pt x="328549" y="455632"/>
                </a:cubicBezTo>
                <a:cubicBezTo>
                  <a:pt x="337103" y="459671"/>
                  <a:pt x="346244" y="462326"/>
                  <a:pt x="355631" y="463496"/>
                </a:cubicBezTo>
                <a:lnTo>
                  <a:pt x="369894" y="464962"/>
                </a:lnTo>
                <a:lnTo>
                  <a:pt x="375082" y="484575"/>
                </a:lnTo>
                <a:cubicBezTo>
                  <a:pt x="384714" y="521057"/>
                  <a:pt x="396952" y="538763"/>
                  <a:pt x="423337" y="554375"/>
                </a:cubicBezTo>
                <a:cubicBezTo>
                  <a:pt x="434447" y="560924"/>
                  <a:pt x="428455" y="564007"/>
                  <a:pt x="514370" y="565453"/>
                </a:cubicBezTo>
                <a:lnTo>
                  <a:pt x="571882" y="566009"/>
                </a:lnTo>
                <a:lnTo>
                  <a:pt x="629394" y="565453"/>
                </a:lnTo>
                <a:cubicBezTo>
                  <a:pt x="715309" y="564007"/>
                  <a:pt x="709317" y="560924"/>
                  <a:pt x="720427" y="554375"/>
                </a:cubicBezTo>
                <a:cubicBezTo>
                  <a:pt x="746812" y="538763"/>
                  <a:pt x="759050" y="521057"/>
                  <a:pt x="768682" y="484575"/>
                </a:cubicBezTo>
                <a:lnTo>
                  <a:pt x="773870" y="464962"/>
                </a:lnTo>
                <a:lnTo>
                  <a:pt x="788133" y="463496"/>
                </a:lnTo>
                <a:cubicBezTo>
                  <a:pt x="797520" y="462326"/>
                  <a:pt x="806661" y="459671"/>
                  <a:pt x="815215" y="455632"/>
                </a:cubicBezTo>
                <a:cubicBezTo>
                  <a:pt x="832479" y="446954"/>
                  <a:pt x="840553" y="434924"/>
                  <a:pt x="845462" y="410379"/>
                </a:cubicBezTo>
                <a:lnTo>
                  <a:pt x="849231" y="391393"/>
                </a:lnTo>
                <a:lnTo>
                  <a:pt x="863772" y="388439"/>
                </a:lnTo>
                <a:cubicBezTo>
                  <a:pt x="882292" y="384669"/>
                  <a:pt x="895531" y="376875"/>
                  <a:pt x="909142" y="361729"/>
                </a:cubicBezTo>
                <a:cubicBezTo>
                  <a:pt x="921171" y="348374"/>
                  <a:pt x="931455" y="330947"/>
                  <a:pt x="944437" y="302073"/>
                </a:cubicBezTo>
                <a:lnTo>
                  <a:pt x="953069" y="282855"/>
                </a:lnTo>
                <a:lnTo>
                  <a:pt x="941901" y="259030"/>
                </a:lnTo>
                <a:cubicBezTo>
                  <a:pt x="918727" y="209635"/>
                  <a:pt x="900557" y="188835"/>
                  <a:pt x="873614" y="180506"/>
                </a:cubicBezTo>
                <a:cubicBezTo>
                  <a:pt x="867149" y="178316"/>
                  <a:pt x="860487" y="176757"/>
                  <a:pt x="853721" y="175853"/>
                </a:cubicBezTo>
                <a:cubicBezTo>
                  <a:pt x="849161" y="175853"/>
                  <a:pt x="848277" y="173967"/>
                  <a:pt x="845764" y="158984"/>
                </a:cubicBezTo>
                <a:cubicBezTo>
                  <a:pt x="839761" y="123247"/>
                  <a:pt x="822568" y="106285"/>
                  <a:pt x="790250" y="104215"/>
                </a:cubicBezTo>
                <a:cubicBezTo>
                  <a:pt x="780316" y="103516"/>
                  <a:pt x="772544" y="101958"/>
                  <a:pt x="772172" y="100515"/>
                </a:cubicBezTo>
                <a:cubicBezTo>
                  <a:pt x="771800" y="99073"/>
                  <a:pt x="769775" y="90161"/>
                  <a:pt x="767658" y="80692"/>
                </a:cubicBezTo>
                <a:cubicBezTo>
                  <a:pt x="758864" y="41186"/>
                  <a:pt x="738505" y="17430"/>
                  <a:pt x="702792" y="5216"/>
                </a:cubicBezTo>
                <a:lnTo>
                  <a:pt x="688320" y="237"/>
                </a:lnTo>
                <a:close/>
              </a:path>
            </a:pathLst>
          </a:cu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endParaRPr lang="fa-IR"/>
          </a:p>
        </p:txBody>
      </p:sp>
      <p:sp>
        <p:nvSpPr>
          <p:cNvPr id="2" name="Slide Number Placeholder 2">
            <a:extLst>
              <a:ext uri="{FF2B5EF4-FFF2-40B4-BE49-F238E27FC236}">
                <a16:creationId xmlns:a16="http://schemas.microsoft.com/office/drawing/2014/main" id="{958E486C-EF84-B354-74EA-175BE0FC564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346060" y="4892327"/>
            <a:ext cx="556818" cy="365125"/>
          </a:xfrm>
        </p:spPr>
        <p:txBody>
          <a:bodyPr/>
          <a:lstStyle>
            <a:lvl1pPr algn="ctr" rtl="1">
              <a:defRPr lang="fa-IR" sz="1800" b="0" kern="1200" smtClean="0">
                <a:solidFill>
                  <a:srgbClr val="087A85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</a:lstStyle>
          <a:p>
            <a:fld id="{A8043012-B8B5-47A7-9927-94221BE445D6}" type="slidenum">
              <a:rPr lang="fa-IR" smtClean="0"/>
              <a:pPr/>
              <a:t>‹#›</a:t>
            </a:fld>
            <a:endParaRPr lang="fa-IR" dirty="0"/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2B79884A-75A1-EB23-2DD0-4B64457343A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838164" y="1481816"/>
            <a:ext cx="4620117" cy="4437070"/>
          </a:xfrm>
          <a:prstGeom prst="roundRect">
            <a:avLst>
              <a:gd name="adj" fmla="val 9283"/>
            </a:avLst>
          </a:prstGeom>
        </p:spPr>
        <p:txBody>
          <a:bodyPr/>
          <a:lstStyle/>
          <a:p>
            <a:endParaRPr lang="fa-IR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7DBAC3A1-C864-4607-0184-6776BE0D810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698839" y="1487994"/>
            <a:ext cx="4620117" cy="4437070"/>
          </a:xfrm>
          <a:prstGeom prst="roundRect">
            <a:avLst>
              <a:gd name="adj" fmla="val 9283"/>
            </a:avLst>
          </a:prstGeom>
        </p:spPr>
        <p:txBody>
          <a:bodyPr/>
          <a:lstStyle/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1240705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E0FFACC-264E-08FA-99FC-A660BBEBBB3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994380C-A2F9-6D7C-D938-2662E0C00F8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1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53" r="13752" b="-604"/>
          <a:stretch/>
        </p:blipFill>
        <p:spPr>
          <a:xfrm rot="5400000">
            <a:off x="2667000" y="-2666997"/>
            <a:ext cx="6858000" cy="12192000"/>
          </a:xfrm>
          <a:prstGeom prst="rect">
            <a:avLst/>
          </a:prstGeom>
        </p:spPr>
      </p:pic>
      <p:sp>
        <p:nvSpPr>
          <p:cNvPr id="23" name="Graphic 21">
            <a:extLst>
              <a:ext uri="{FF2B5EF4-FFF2-40B4-BE49-F238E27FC236}">
                <a16:creationId xmlns:a16="http://schemas.microsoft.com/office/drawing/2014/main" id="{548F5850-0F88-E14A-064A-F6A3B3BC1D72}"/>
              </a:ext>
            </a:extLst>
          </p:cNvPr>
          <p:cNvSpPr/>
          <p:nvPr/>
        </p:nvSpPr>
        <p:spPr>
          <a:xfrm>
            <a:off x="624470" y="107910"/>
            <a:ext cx="11388443" cy="6621208"/>
          </a:xfrm>
          <a:custGeom>
            <a:avLst/>
            <a:gdLst>
              <a:gd name="connsiteX0" fmla="*/ 11388425 w 11388443"/>
              <a:gd name="connsiteY0" fmla="*/ 1109749 h 6621208"/>
              <a:gd name="connsiteX1" fmla="*/ 11388425 w 11388443"/>
              <a:gd name="connsiteY1" fmla="*/ 6026745 h 6621208"/>
              <a:gd name="connsiteX2" fmla="*/ 10825024 w 11388443"/>
              <a:gd name="connsiteY2" fmla="*/ 6621200 h 6621208"/>
              <a:gd name="connsiteX3" fmla="*/ 563292 w 11388443"/>
              <a:gd name="connsiteY3" fmla="*/ 6621200 h 6621208"/>
              <a:gd name="connsiteX4" fmla="*/ -18 w 11388443"/>
              <a:gd name="connsiteY4" fmla="*/ 6026745 h 6621208"/>
              <a:gd name="connsiteX5" fmla="*/ -18 w 11388443"/>
              <a:gd name="connsiteY5" fmla="*/ 1109749 h 6621208"/>
              <a:gd name="connsiteX6" fmla="*/ 563292 w 11388443"/>
              <a:gd name="connsiteY6" fmla="*/ 515389 h 6621208"/>
              <a:gd name="connsiteX7" fmla="*/ 5176842 w 11388443"/>
              <a:gd name="connsiteY7" fmla="*/ 515389 h 6621208"/>
              <a:gd name="connsiteX8" fmla="*/ 5178197 w 11388443"/>
              <a:gd name="connsiteY8" fmla="*/ 493005 h 6621208"/>
              <a:gd name="connsiteX9" fmla="*/ 5324802 w 11388443"/>
              <a:gd name="connsiteY9" fmla="*/ 325651 h 6621208"/>
              <a:gd name="connsiteX10" fmla="*/ 5377251 w 11388443"/>
              <a:gd name="connsiteY10" fmla="*/ 316126 h 6621208"/>
              <a:gd name="connsiteX11" fmla="*/ 5389890 w 11388443"/>
              <a:gd name="connsiteY11" fmla="*/ 269549 h 6621208"/>
              <a:gd name="connsiteX12" fmla="*/ 5412277 w 11388443"/>
              <a:gd name="connsiteY12" fmla="*/ 198683 h 6621208"/>
              <a:gd name="connsiteX13" fmla="*/ 5516634 w 11388443"/>
              <a:gd name="connsiteY13" fmla="*/ 88383 h 6621208"/>
              <a:gd name="connsiteX14" fmla="*/ 5696641 w 11388443"/>
              <a:gd name="connsiteY14" fmla="*/ -9 h 6621208"/>
              <a:gd name="connsiteX15" fmla="*/ 5798470 w 11388443"/>
              <a:gd name="connsiteY15" fmla="*/ 45807 h 6621208"/>
              <a:gd name="connsiteX16" fmla="*/ 6003302 w 11388443"/>
              <a:gd name="connsiteY16" fmla="*/ 277169 h 6621208"/>
              <a:gd name="connsiteX17" fmla="*/ 6008538 w 11388443"/>
              <a:gd name="connsiteY17" fmla="*/ 316221 h 6621208"/>
              <a:gd name="connsiteX18" fmla="*/ 6048529 w 11388443"/>
              <a:gd name="connsiteY18" fmla="*/ 321460 h 6621208"/>
              <a:gd name="connsiteX19" fmla="*/ 6161824 w 11388443"/>
              <a:gd name="connsiteY19" fmla="*/ 369085 h 6621208"/>
              <a:gd name="connsiteX20" fmla="*/ 6217613 w 11388443"/>
              <a:gd name="connsiteY20" fmla="*/ 498339 h 6621208"/>
              <a:gd name="connsiteX21" fmla="*/ 6219328 w 11388443"/>
              <a:gd name="connsiteY21" fmla="*/ 515865 h 6621208"/>
              <a:gd name="connsiteX22" fmla="*/ 10825024 w 11388443"/>
              <a:gd name="connsiteY22" fmla="*/ 515865 h 6621208"/>
              <a:gd name="connsiteX23" fmla="*/ 11388425 w 11388443"/>
              <a:gd name="connsiteY23" fmla="*/ 1109749 h 6621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1388443" h="6621208">
                <a:moveTo>
                  <a:pt x="11388425" y="1109749"/>
                </a:moveTo>
                <a:lnTo>
                  <a:pt x="11388425" y="6026745"/>
                </a:lnTo>
                <a:cubicBezTo>
                  <a:pt x="11388425" y="6355053"/>
                  <a:pt x="11136200" y="6621200"/>
                  <a:pt x="10825024" y="6621200"/>
                </a:cubicBezTo>
                <a:lnTo>
                  <a:pt x="563292" y="6621200"/>
                </a:lnTo>
                <a:cubicBezTo>
                  <a:pt x="252170" y="6621143"/>
                  <a:pt x="-18" y="6355014"/>
                  <a:pt x="-18" y="6026745"/>
                </a:cubicBezTo>
                <a:lnTo>
                  <a:pt x="-18" y="1109749"/>
                </a:lnTo>
                <a:cubicBezTo>
                  <a:pt x="-18" y="781493"/>
                  <a:pt x="252184" y="515389"/>
                  <a:pt x="563292" y="515389"/>
                </a:cubicBezTo>
                <a:lnTo>
                  <a:pt x="5176842" y="515389"/>
                </a:lnTo>
                <a:lnTo>
                  <a:pt x="5178197" y="493005"/>
                </a:lnTo>
                <a:cubicBezTo>
                  <a:pt x="5184218" y="397120"/>
                  <a:pt x="5233083" y="341336"/>
                  <a:pt x="5324802" y="325651"/>
                </a:cubicBezTo>
                <a:cubicBezTo>
                  <a:pt x="5352606" y="320984"/>
                  <a:pt x="5376168" y="316126"/>
                  <a:pt x="5377251" y="316126"/>
                </a:cubicBezTo>
                <a:cubicBezTo>
                  <a:pt x="5382324" y="300876"/>
                  <a:pt x="5386549" y="285322"/>
                  <a:pt x="5389890" y="269549"/>
                </a:cubicBezTo>
                <a:cubicBezTo>
                  <a:pt x="5395423" y="245297"/>
                  <a:pt x="5402916" y="221590"/>
                  <a:pt x="5412277" y="198683"/>
                </a:cubicBezTo>
                <a:cubicBezTo>
                  <a:pt x="5428617" y="164393"/>
                  <a:pt x="5472220" y="118387"/>
                  <a:pt x="5516634" y="88383"/>
                </a:cubicBezTo>
                <a:cubicBezTo>
                  <a:pt x="5563847" y="56570"/>
                  <a:pt x="5679128" y="-9"/>
                  <a:pt x="5696641" y="-9"/>
                </a:cubicBezTo>
                <a:cubicBezTo>
                  <a:pt x="5704043" y="-9"/>
                  <a:pt x="5749903" y="20661"/>
                  <a:pt x="5798470" y="45807"/>
                </a:cubicBezTo>
                <a:cubicBezTo>
                  <a:pt x="5935867" y="116863"/>
                  <a:pt x="5990032" y="177823"/>
                  <a:pt x="6003302" y="277169"/>
                </a:cubicBezTo>
                <a:lnTo>
                  <a:pt x="6008538" y="316221"/>
                </a:lnTo>
                <a:lnTo>
                  <a:pt x="6048529" y="321460"/>
                </a:lnTo>
                <a:cubicBezTo>
                  <a:pt x="6106215" y="329080"/>
                  <a:pt x="6131130" y="339462"/>
                  <a:pt x="6161824" y="369085"/>
                </a:cubicBezTo>
                <a:cubicBezTo>
                  <a:pt x="6195586" y="401184"/>
                  <a:pt x="6211745" y="438713"/>
                  <a:pt x="6217613" y="498339"/>
                </a:cubicBezTo>
                <a:lnTo>
                  <a:pt x="6219328" y="515865"/>
                </a:lnTo>
                <a:lnTo>
                  <a:pt x="10825024" y="515865"/>
                </a:lnTo>
                <a:cubicBezTo>
                  <a:pt x="11135928" y="515865"/>
                  <a:pt x="11388154" y="781663"/>
                  <a:pt x="11388425" y="1109749"/>
                </a:cubicBezTo>
                <a:close/>
              </a:path>
            </a:pathLst>
          </a:custGeom>
          <a:solidFill>
            <a:schemeClr val="bg1"/>
          </a:solidFill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endParaRPr lang="fa-IR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6BFD2645-8077-F2D9-5BC7-AFB0AF7BBB8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802934" cy="2817091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E613BB08-8381-D264-1FC7-6BD1658FE67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35230" y="1376793"/>
            <a:ext cx="1319399" cy="1504739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5D05D7B0-732C-BC75-9CC1-F7E387A35747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90362"/>
            <a:ext cx="1319399" cy="1504739"/>
          </a:xfrm>
          <a:prstGeom prst="rect">
            <a:avLst/>
          </a:prstGeom>
        </p:spPr>
      </p:pic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4F2D5CE2-B5DD-94D8-F077-A5F26094756E}"/>
              </a:ext>
            </a:extLst>
          </p:cNvPr>
          <p:cNvSpPr/>
          <p:nvPr userDrawn="1"/>
        </p:nvSpPr>
        <p:spPr>
          <a:xfrm>
            <a:off x="6991731" y="335724"/>
            <a:ext cx="4034334" cy="568327"/>
          </a:xfrm>
          <a:custGeom>
            <a:avLst/>
            <a:gdLst>
              <a:gd name="connsiteX0" fmla="*/ 101771 w 4034334"/>
              <a:gd name="connsiteY0" fmla="*/ 198498 h 568327"/>
              <a:gd name="connsiteX1" fmla="*/ 108750 w 4034334"/>
              <a:gd name="connsiteY1" fmla="*/ 198498 h 568327"/>
              <a:gd name="connsiteX2" fmla="*/ 108890 w 4034334"/>
              <a:gd name="connsiteY2" fmla="*/ 213016 h 568327"/>
              <a:gd name="connsiteX3" fmla="*/ 141463 w 4034334"/>
              <a:gd name="connsiteY3" fmla="*/ 268740 h 568327"/>
              <a:gd name="connsiteX4" fmla="*/ 159448 w 4034334"/>
              <a:gd name="connsiteY4" fmla="*/ 286957 h 568327"/>
              <a:gd name="connsiteX5" fmla="*/ 143161 w 4034334"/>
              <a:gd name="connsiteY5" fmla="*/ 299428 h 568327"/>
              <a:gd name="connsiteX6" fmla="*/ 109332 w 4034334"/>
              <a:gd name="connsiteY6" fmla="*/ 357036 h 568327"/>
              <a:gd name="connsiteX7" fmla="*/ 109542 w 4034334"/>
              <a:gd name="connsiteY7" fmla="*/ 372485 h 568327"/>
              <a:gd name="connsiteX8" fmla="*/ 99862 w 4034334"/>
              <a:gd name="connsiteY8" fmla="*/ 371322 h 568327"/>
              <a:gd name="connsiteX9" fmla="*/ 66475 w 4034334"/>
              <a:gd name="connsiteY9" fmla="*/ 347287 h 568327"/>
              <a:gd name="connsiteX10" fmla="*/ 47234 w 4034334"/>
              <a:gd name="connsiteY10" fmla="*/ 329604 h 568327"/>
              <a:gd name="connsiteX11" fmla="*/ 14288 w 4034334"/>
              <a:gd name="connsiteY11" fmla="*/ 307222 h 568327"/>
              <a:gd name="connsiteX12" fmla="*/ 8704 w 4034334"/>
              <a:gd name="connsiteY12" fmla="*/ 269647 h 568327"/>
              <a:gd name="connsiteX13" fmla="*/ 47001 w 4034334"/>
              <a:gd name="connsiteY13" fmla="*/ 240214 h 568327"/>
              <a:gd name="connsiteX14" fmla="*/ 62148 w 4034334"/>
              <a:gd name="connsiteY14" fmla="*/ 229699 h 568327"/>
              <a:gd name="connsiteX15" fmla="*/ 85414 w 4034334"/>
              <a:gd name="connsiteY15" fmla="*/ 202849 h 568327"/>
              <a:gd name="connsiteX16" fmla="*/ 85483 w 4034334"/>
              <a:gd name="connsiteY16" fmla="*/ 202802 h 568327"/>
              <a:gd name="connsiteX17" fmla="*/ 101771 w 4034334"/>
              <a:gd name="connsiteY17" fmla="*/ 198498 h 568327"/>
              <a:gd name="connsiteX18" fmla="*/ 3923725 w 4034334"/>
              <a:gd name="connsiteY18" fmla="*/ 197870 h 568327"/>
              <a:gd name="connsiteX19" fmla="*/ 3934149 w 4034334"/>
              <a:gd name="connsiteY19" fmla="*/ 199056 h 568327"/>
              <a:gd name="connsiteX20" fmla="*/ 3967606 w 4034334"/>
              <a:gd name="connsiteY20" fmla="*/ 225092 h 568327"/>
              <a:gd name="connsiteX21" fmla="*/ 3985754 w 4034334"/>
              <a:gd name="connsiteY21" fmla="*/ 240424 h 568327"/>
              <a:gd name="connsiteX22" fmla="*/ 4023167 w 4034334"/>
              <a:gd name="connsiteY22" fmla="*/ 270182 h 568327"/>
              <a:gd name="connsiteX23" fmla="*/ 4034334 w 4034334"/>
              <a:gd name="connsiteY23" fmla="*/ 284933 h 568327"/>
              <a:gd name="connsiteX24" fmla="*/ 4020374 w 4034334"/>
              <a:gd name="connsiteY24" fmla="*/ 303546 h 568327"/>
              <a:gd name="connsiteX25" fmla="*/ 3981706 w 4034334"/>
              <a:gd name="connsiteY25" fmla="*/ 329838 h 568327"/>
              <a:gd name="connsiteX26" fmla="*/ 3970864 w 4034334"/>
              <a:gd name="connsiteY26" fmla="*/ 334165 h 568327"/>
              <a:gd name="connsiteX27" fmla="*/ 3968536 w 4034334"/>
              <a:gd name="connsiteY27" fmla="*/ 343681 h 568327"/>
              <a:gd name="connsiteX28" fmla="*/ 3926657 w 4034334"/>
              <a:gd name="connsiteY28" fmla="*/ 372904 h 568327"/>
              <a:gd name="connsiteX29" fmla="*/ 3922794 w 4034334"/>
              <a:gd name="connsiteY29" fmla="*/ 359153 h 568327"/>
              <a:gd name="connsiteX30" fmla="*/ 3918839 w 4034334"/>
              <a:gd name="connsiteY30" fmla="*/ 334723 h 568327"/>
              <a:gd name="connsiteX31" fmla="*/ 3879588 w 4034334"/>
              <a:gd name="connsiteY31" fmla="*/ 292192 h 568327"/>
              <a:gd name="connsiteX32" fmla="*/ 3869700 w 4034334"/>
              <a:gd name="connsiteY32" fmla="*/ 285794 h 568327"/>
              <a:gd name="connsiteX33" fmla="*/ 3886918 w 4034334"/>
              <a:gd name="connsiteY33" fmla="*/ 271997 h 568327"/>
              <a:gd name="connsiteX34" fmla="*/ 3912860 w 4034334"/>
              <a:gd name="connsiteY34" fmla="*/ 246125 h 568327"/>
              <a:gd name="connsiteX35" fmla="*/ 3922724 w 4034334"/>
              <a:gd name="connsiteY35" fmla="*/ 215669 h 568327"/>
              <a:gd name="connsiteX36" fmla="*/ 3922586 w 4034334"/>
              <a:gd name="connsiteY36" fmla="*/ 215645 h 568327"/>
              <a:gd name="connsiteX37" fmla="*/ 2588982 w 4034334"/>
              <a:gd name="connsiteY37" fmla="*/ 45 h 568327"/>
              <a:gd name="connsiteX38" fmla="*/ 2836206 w 4034334"/>
              <a:gd name="connsiteY38" fmla="*/ 168 h 568327"/>
              <a:gd name="connsiteX39" fmla="*/ 2878123 w 4034334"/>
              <a:gd name="connsiteY39" fmla="*/ 469 h 568327"/>
              <a:gd name="connsiteX40" fmla="*/ 3147159 w 4034334"/>
              <a:gd name="connsiteY40" fmla="*/ 45 h 568327"/>
              <a:gd name="connsiteX41" fmla="*/ 3575960 w 4034334"/>
              <a:gd name="connsiteY41" fmla="*/ 2989 h 568327"/>
              <a:gd name="connsiteX42" fmla="*/ 3628450 w 4034334"/>
              <a:gd name="connsiteY42" fmla="*/ 29048 h 568327"/>
              <a:gd name="connsiteX43" fmla="*/ 3657207 w 4034334"/>
              <a:gd name="connsiteY43" fmla="*/ 86167 h 568327"/>
              <a:gd name="connsiteX44" fmla="*/ 3660884 w 4034334"/>
              <a:gd name="connsiteY44" fmla="*/ 104780 h 568327"/>
              <a:gd name="connsiteX45" fmla="*/ 3677891 w 4034334"/>
              <a:gd name="connsiteY45" fmla="*/ 105897 h 568327"/>
              <a:gd name="connsiteX46" fmla="*/ 3732684 w 4034334"/>
              <a:gd name="connsiteY46" fmla="*/ 156548 h 568327"/>
              <a:gd name="connsiteX47" fmla="*/ 3735895 w 4034334"/>
              <a:gd name="connsiteY47" fmla="*/ 174673 h 568327"/>
              <a:gd name="connsiteX48" fmla="*/ 3751158 w 4034334"/>
              <a:gd name="connsiteY48" fmla="*/ 179047 h 568327"/>
              <a:gd name="connsiteX49" fmla="*/ 3774238 w 4034334"/>
              <a:gd name="connsiteY49" fmla="*/ 186911 h 568327"/>
              <a:gd name="connsiteX50" fmla="*/ 3810371 w 4034334"/>
              <a:gd name="connsiteY50" fmla="*/ 222951 h 568327"/>
              <a:gd name="connsiteX51" fmla="*/ 3839291 w 4034334"/>
              <a:gd name="connsiteY51" fmla="*/ 285119 h 568327"/>
              <a:gd name="connsiteX52" fmla="*/ 3824331 w 4034334"/>
              <a:gd name="connsiteY52" fmla="*/ 320321 h 568327"/>
              <a:gd name="connsiteX53" fmla="*/ 3748575 w 4034334"/>
              <a:gd name="connsiteY53" fmla="*/ 390959 h 568327"/>
              <a:gd name="connsiteX54" fmla="*/ 3735778 w 4034334"/>
              <a:gd name="connsiteY54" fmla="*/ 392773 h 568327"/>
              <a:gd name="connsiteX55" fmla="*/ 3734057 w 4034334"/>
              <a:gd name="connsiteY55" fmla="*/ 406593 h 568327"/>
              <a:gd name="connsiteX56" fmla="*/ 3718608 w 4034334"/>
              <a:gd name="connsiteY56" fmla="*/ 445728 h 568327"/>
              <a:gd name="connsiteX57" fmla="*/ 3676286 w 4034334"/>
              <a:gd name="connsiteY57" fmla="*/ 464993 h 568327"/>
              <a:gd name="connsiteX58" fmla="*/ 3661140 w 4034334"/>
              <a:gd name="connsiteY58" fmla="*/ 466552 h 568327"/>
              <a:gd name="connsiteX59" fmla="*/ 3657138 w 4034334"/>
              <a:gd name="connsiteY59" fmla="*/ 484304 h 568327"/>
              <a:gd name="connsiteX60" fmla="*/ 3630661 w 4034334"/>
              <a:gd name="connsiteY60" fmla="*/ 538329 h 568327"/>
              <a:gd name="connsiteX61" fmla="*/ 3584523 w 4034334"/>
              <a:gd name="connsiteY61" fmla="*/ 565201 h 568327"/>
              <a:gd name="connsiteX62" fmla="*/ 2873732 w 4034334"/>
              <a:gd name="connsiteY62" fmla="*/ 568319 h 568327"/>
              <a:gd name="connsiteX63" fmla="*/ 2526670 w 4034334"/>
              <a:gd name="connsiteY63" fmla="*/ 568304 h 568327"/>
              <a:gd name="connsiteX64" fmla="*/ 2501381 w 4034334"/>
              <a:gd name="connsiteY64" fmla="*/ 568252 h 568327"/>
              <a:gd name="connsiteX65" fmla="*/ 2315555 w 4034334"/>
              <a:gd name="connsiteY65" fmla="*/ 568319 h 568327"/>
              <a:gd name="connsiteX66" fmla="*/ 1968493 w 4034334"/>
              <a:gd name="connsiteY66" fmla="*/ 568304 h 568327"/>
              <a:gd name="connsiteX67" fmla="*/ 1936854 w 4034334"/>
              <a:gd name="connsiteY67" fmla="*/ 568239 h 568327"/>
              <a:gd name="connsiteX68" fmla="*/ 1715013 w 4034334"/>
              <a:gd name="connsiteY68" fmla="*/ 568319 h 568327"/>
              <a:gd name="connsiteX69" fmla="*/ 1466932 w 4034334"/>
              <a:gd name="connsiteY69" fmla="*/ 568327 h 568327"/>
              <a:gd name="connsiteX70" fmla="*/ 1328991 w 4034334"/>
              <a:gd name="connsiteY70" fmla="*/ 568257 h 568327"/>
              <a:gd name="connsiteX71" fmla="*/ 1156836 w 4034334"/>
              <a:gd name="connsiteY71" fmla="*/ 568319 h 568327"/>
              <a:gd name="connsiteX72" fmla="*/ 423337 w 4034334"/>
              <a:gd name="connsiteY72" fmla="*/ 555987 h 568327"/>
              <a:gd name="connsiteX73" fmla="*/ 375082 w 4034334"/>
              <a:gd name="connsiteY73" fmla="*/ 486188 h 568327"/>
              <a:gd name="connsiteX74" fmla="*/ 369894 w 4034334"/>
              <a:gd name="connsiteY74" fmla="*/ 466575 h 568327"/>
              <a:gd name="connsiteX75" fmla="*/ 355631 w 4034334"/>
              <a:gd name="connsiteY75" fmla="*/ 465108 h 568327"/>
              <a:gd name="connsiteX76" fmla="*/ 328549 w 4034334"/>
              <a:gd name="connsiteY76" fmla="*/ 457245 h 568327"/>
              <a:gd name="connsiteX77" fmla="*/ 298302 w 4034334"/>
              <a:gd name="connsiteY77" fmla="*/ 411992 h 568327"/>
              <a:gd name="connsiteX78" fmla="*/ 294533 w 4034334"/>
              <a:gd name="connsiteY78" fmla="*/ 393006 h 568327"/>
              <a:gd name="connsiteX79" fmla="*/ 279992 w 4034334"/>
              <a:gd name="connsiteY79" fmla="*/ 390051 h 568327"/>
              <a:gd name="connsiteX80" fmla="*/ 234622 w 4034334"/>
              <a:gd name="connsiteY80" fmla="*/ 363342 h 568327"/>
              <a:gd name="connsiteX81" fmla="*/ 199327 w 4034334"/>
              <a:gd name="connsiteY81" fmla="*/ 303686 h 568327"/>
              <a:gd name="connsiteX82" fmla="*/ 190695 w 4034334"/>
              <a:gd name="connsiteY82" fmla="*/ 284468 h 568327"/>
              <a:gd name="connsiteX83" fmla="*/ 201863 w 4034334"/>
              <a:gd name="connsiteY83" fmla="*/ 260643 h 568327"/>
              <a:gd name="connsiteX84" fmla="*/ 270150 w 4034334"/>
              <a:gd name="connsiteY84" fmla="*/ 182118 h 568327"/>
              <a:gd name="connsiteX85" fmla="*/ 290043 w 4034334"/>
              <a:gd name="connsiteY85" fmla="*/ 177465 h 568327"/>
              <a:gd name="connsiteX86" fmla="*/ 298000 w 4034334"/>
              <a:gd name="connsiteY86" fmla="*/ 160596 h 568327"/>
              <a:gd name="connsiteX87" fmla="*/ 353514 w 4034334"/>
              <a:gd name="connsiteY87" fmla="*/ 105828 h 568327"/>
              <a:gd name="connsiteX88" fmla="*/ 371592 w 4034334"/>
              <a:gd name="connsiteY88" fmla="*/ 102128 h 568327"/>
              <a:gd name="connsiteX89" fmla="*/ 376106 w 4034334"/>
              <a:gd name="connsiteY89" fmla="*/ 82305 h 568327"/>
              <a:gd name="connsiteX90" fmla="*/ 440972 w 4034334"/>
              <a:gd name="connsiteY90" fmla="*/ 6829 h 568327"/>
              <a:gd name="connsiteX91" fmla="*/ 455444 w 4034334"/>
              <a:gd name="connsiteY91" fmla="*/ 1849 h 568327"/>
              <a:gd name="connsiteX92" fmla="*/ 1038270 w 4034334"/>
              <a:gd name="connsiteY92" fmla="*/ 663 h 568327"/>
              <a:gd name="connsiteX93" fmla="*/ 1430263 w 4034334"/>
              <a:gd name="connsiteY93" fmla="*/ 45 h 568327"/>
              <a:gd name="connsiteX94" fmla="*/ 1677488 w 4034334"/>
              <a:gd name="connsiteY94" fmla="*/ 168 h 568327"/>
              <a:gd name="connsiteX95" fmla="*/ 1719397 w 4034334"/>
              <a:gd name="connsiteY95" fmla="*/ 469 h 568327"/>
              <a:gd name="connsiteX96" fmla="*/ 1988440 w 4034334"/>
              <a:gd name="connsiteY96" fmla="*/ 45 h 568327"/>
              <a:gd name="connsiteX97" fmla="*/ 2235665 w 4034334"/>
              <a:gd name="connsiteY97" fmla="*/ 168 h 568327"/>
              <a:gd name="connsiteX98" fmla="*/ 2285195 w 4034334"/>
              <a:gd name="connsiteY98" fmla="*/ 524 h 568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</a:cxnLst>
            <a:rect l="l" t="t" r="r" b="b"/>
            <a:pathLst>
              <a:path w="4034334" h="568327">
                <a:moveTo>
                  <a:pt x="101771" y="198498"/>
                </a:moveTo>
                <a:lnTo>
                  <a:pt x="108750" y="198498"/>
                </a:lnTo>
                <a:lnTo>
                  <a:pt x="108890" y="213016"/>
                </a:lnTo>
                <a:cubicBezTo>
                  <a:pt x="109145" y="234654"/>
                  <a:pt x="116893" y="247939"/>
                  <a:pt x="141463" y="268740"/>
                </a:cubicBezTo>
                <a:cubicBezTo>
                  <a:pt x="152328" y="277930"/>
                  <a:pt x="160448" y="286120"/>
                  <a:pt x="159448" y="286957"/>
                </a:cubicBezTo>
                <a:cubicBezTo>
                  <a:pt x="158447" y="287795"/>
                  <a:pt x="151142" y="293402"/>
                  <a:pt x="143161" y="299428"/>
                </a:cubicBezTo>
                <a:cubicBezTo>
                  <a:pt x="118313" y="318181"/>
                  <a:pt x="109053" y="333979"/>
                  <a:pt x="109332" y="357036"/>
                </a:cubicBezTo>
                <a:lnTo>
                  <a:pt x="109542" y="372485"/>
                </a:lnTo>
                <a:lnTo>
                  <a:pt x="99862" y="371322"/>
                </a:lnTo>
                <a:cubicBezTo>
                  <a:pt x="82133" y="369204"/>
                  <a:pt x="74642" y="363807"/>
                  <a:pt x="66475" y="347287"/>
                </a:cubicBezTo>
                <a:cubicBezTo>
                  <a:pt x="59262" y="332722"/>
                  <a:pt x="58704" y="332187"/>
                  <a:pt x="47234" y="329604"/>
                </a:cubicBezTo>
                <a:cubicBezTo>
                  <a:pt x="32040" y="326161"/>
                  <a:pt x="26108" y="322136"/>
                  <a:pt x="14288" y="307222"/>
                </a:cubicBezTo>
                <a:cubicBezTo>
                  <a:pt x="-3907" y="284259"/>
                  <a:pt x="-3535" y="286771"/>
                  <a:pt x="8704" y="269647"/>
                </a:cubicBezTo>
                <a:cubicBezTo>
                  <a:pt x="23432" y="248986"/>
                  <a:pt x="30714" y="243402"/>
                  <a:pt x="47001" y="240214"/>
                </a:cubicBezTo>
                <a:cubicBezTo>
                  <a:pt x="59960" y="237655"/>
                  <a:pt x="60775" y="237097"/>
                  <a:pt x="62148" y="229699"/>
                </a:cubicBezTo>
                <a:cubicBezTo>
                  <a:pt x="64078" y="219345"/>
                  <a:pt x="73781" y="208131"/>
                  <a:pt x="85414" y="202849"/>
                </a:cubicBezTo>
                <a:lnTo>
                  <a:pt x="85483" y="202802"/>
                </a:lnTo>
                <a:cubicBezTo>
                  <a:pt x="90630" y="200457"/>
                  <a:pt x="96137" y="199000"/>
                  <a:pt x="101771" y="198498"/>
                </a:cubicBezTo>
                <a:close/>
                <a:moveTo>
                  <a:pt x="3923725" y="197870"/>
                </a:moveTo>
                <a:lnTo>
                  <a:pt x="3934149" y="199056"/>
                </a:lnTo>
                <a:cubicBezTo>
                  <a:pt x="3949402" y="200520"/>
                  <a:pt x="3962438" y="210664"/>
                  <a:pt x="3967606" y="225092"/>
                </a:cubicBezTo>
                <a:cubicBezTo>
                  <a:pt x="3971352" y="236329"/>
                  <a:pt x="3971654" y="236562"/>
                  <a:pt x="3985754" y="240424"/>
                </a:cubicBezTo>
                <a:cubicBezTo>
                  <a:pt x="4001877" y="244845"/>
                  <a:pt x="4007206" y="249079"/>
                  <a:pt x="4023167" y="270182"/>
                </a:cubicBezTo>
                <a:lnTo>
                  <a:pt x="4034334" y="284933"/>
                </a:lnTo>
                <a:lnTo>
                  <a:pt x="4020374" y="303546"/>
                </a:lnTo>
                <a:cubicBezTo>
                  <a:pt x="4005810" y="322857"/>
                  <a:pt x="4000086" y="326813"/>
                  <a:pt x="3981706" y="329838"/>
                </a:cubicBezTo>
                <a:cubicBezTo>
                  <a:pt x="3976191" y="330745"/>
                  <a:pt x="3971305" y="332676"/>
                  <a:pt x="3970864" y="334165"/>
                </a:cubicBezTo>
                <a:cubicBezTo>
                  <a:pt x="3970421" y="335654"/>
                  <a:pt x="3969374" y="339912"/>
                  <a:pt x="3968536" y="343681"/>
                </a:cubicBezTo>
                <a:cubicBezTo>
                  <a:pt x="3965465" y="357757"/>
                  <a:pt x="3943827" y="372904"/>
                  <a:pt x="3926657" y="372904"/>
                </a:cubicBezTo>
                <a:cubicBezTo>
                  <a:pt x="3922446" y="372927"/>
                  <a:pt x="3922074" y="371624"/>
                  <a:pt x="3922794" y="359153"/>
                </a:cubicBezTo>
                <a:cubicBezTo>
                  <a:pt x="3923644" y="350803"/>
                  <a:pt x="3922278" y="342378"/>
                  <a:pt x="3918839" y="334723"/>
                </a:cubicBezTo>
                <a:cubicBezTo>
                  <a:pt x="3913139" y="321787"/>
                  <a:pt x="3893153" y="300150"/>
                  <a:pt x="3879588" y="292192"/>
                </a:cubicBezTo>
                <a:cubicBezTo>
                  <a:pt x="3876120" y="290340"/>
                  <a:pt x="3872811" y="288199"/>
                  <a:pt x="3869700" y="285794"/>
                </a:cubicBezTo>
                <a:cubicBezTo>
                  <a:pt x="3869700" y="285445"/>
                  <a:pt x="3877448" y="279232"/>
                  <a:pt x="3886918" y="271997"/>
                </a:cubicBezTo>
                <a:cubicBezTo>
                  <a:pt x="3896636" y="264519"/>
                  <a:pt x="3905356" y="255824"/>
                  <a:pt x="3912860" y="246125"/>
                </a:cubicBezTo>
                <a:cubicBezTo>
                  <a:pt x="3920608" y="234864"/>
                  <a:pt x="3921724" y="231490"/>
                  <a:pt x="3922724" y="215669"/>
                </a:cubicBezTo>
                <a:lnTo>
                  <a:pt x="3922586" y="215645"/>
                </a:lnTo>
                <a:close/>
                <a:moveTo>
                  <a:pt x="2588982" y="45"/>
                </a:moveTo>
                <a:cubicBezTo>
                  <a:pt x="2693831" y="-42"/>
                  <a:pt x="2774553" y="-6"/>
                  <a:pt x="2836206" y="168"/>
                </a:cubicBezTo>
                <a:lnTo>
                  <a:pt x="2878123" y="469"/>
                </a:lnTo>
                <a:lnTo>
                  <a:pt x="3147159" y="45"/>
                </a:lnTo>
                <a:cubicBezTo>
                  <a:pt x="3461708" y="-217"/>
                  <a:pt x="3559104" y="634"/>
                  <a:pt x="3575960" y="2989"/>
                </a:cubicBezTo>
                <a:cubicBezTo>
                  <a:pt x="3595872" y="5580"/>
                  <a:pt x="3614348" y="14752"/>
                  <a:pt x="3628450" y="29048"/>
                </a:cubicBezTo>
                <a:cubicBezTo>
                  <a:pt x="3643550" y="44288"/>
                  <a:pt x="3652414" y="61738"/>
                  <a:pt x="3657207" y="86167"/>
                </a:cubicBezTo>
                <a:lnTo>
                  <a:pt x="3660884" y="104780"/>
                </a:lnTo>
                <a:lnTo>
                  <a:pt x="3677891" y="105897"/>
                </a:lnTo>
                <a:cubicBezTo>
                  <a:pt x="3709301" y="107930"/>
                  <a:pt x="3727565" y="124813"/>
                  <a:pt x="3732684" y="156548"/>
                </a:cubicBezTo>
                <a:cubicBezTo>
                  <a:pt x="3734220" y="166158"/>
                  <a:pt x="3735662" y="174301"/>
                  <a:pt x="3735895" y="174673"/>
                </a:cubicBezTo>
                <a:cubicBezTo>
                  <a:pt x="3740888" y="176441"/>
                  <a:pt x="3745986" y="177902"/>
                  <a:pt x="3751158" y="179047"/>
                </a:cubicBezTo>
                <a:cubicBezTo>
                  <a:pt x="3759064" y="180995"/>
                  <a:pt x="3766788" y="183626"/>
                  <a:pt x="3774238" y="186911"/>
                </a:cubicBezTo>
                <a:cubicBezTo>
                  <a:pt x="3785476" y="192565"/>
                  <a:pt x="3800552" y="207595"/>
                  <a:pt x="3810371" y="222951"/>
                </a:cubicBezTo>
                <a:cubicBezTo>
                  <a:pt x="3820678" y="239261"/>
                  <a:pt x="3839291" y="279024"/>
                  <a:pt x="3839291" y="285119"/>
                </a:cubicBezTo>
                <a:cubicBezTo>
                  <a:pt x="3839291" y="287749"/>
                  <a:pt x="3832567" y="303546"/>
                  <a:pt x="3824331" y="320321"/>
                </a:cubicBezTo>
                <a:cubicBezTo>
                  <a:pt x="3801064" y="367692"/>
                  <a:pt x="3781148" y="386305"/>
                  <a:pt x="3748575" y="390959"/>
                </a:cubicBezTo>
                <a:lnTo>
                  <a:pt x="3735778" y="392773"/>
                </a:lnTo>
                <a:lnTo>
                  <a:pt x="3734057" y="406593"/>
                </a:lnTo>
                <a:cubicBezTo>
                  <a:pt x="3731568" y="426510"/>
                  <a:pt x="3728147" y="435142"/>
                  <a:pt x="3718608" y="445728"/>
                </a:cubicBezTo>
                <a:cubicBezTo>
                  <a:pt x="3708114" y="457407"/>
                  <a:pt x="3695807" y="462992"/>
                  <a:pt x="3676286" y="464993"/>
                </a:cubicBezTo>
                <a:lnTo>
                  <a:pt x="3661140" y="466552"/>
                </a:lnTo>
                <a:lnTo>
                  <a:pt x="3657138" y="484304"/>
                </a:lnTo>
                <a:cubicBezTo>
                  <a:pt x="3651717" y="508291"/>
                  <a:pt x="3643969" y="524113"/>
                  <a:pt x="3630661" y="538329"/>
                </a:cubicBezTo>
                <a:cubicBezTo>
                  <a:pt x="3618127" y="551462"/>
                  <a:pt x="3602131" y="560778"/>
                  <a:pt x="3584523" y="565201"/>
                </a:cubicBezTo>
                <a:cubicBezTo>
                  <a:pt x="3574938" y="567761"/>
                  <a:pt x="3450136" y="568319"/>
                  <a:pt x="2873732" y="568319"/>
                </a:cubicBezTo>
                <a:cubicBezTo>
                  <a:pt x="2731708" y="568319"/>
                  <a:pt x="2617936" y="568346"/>
                  <a:pt x="2526670" y="568304"/>
                </a:cubicBezTo>
                <a:lnTo>
                  <a:pt x="2501381" y="568252"/>
                </a:lnTo>
                <a:lnTo>
                  <a:pt x="2315555" y="568319"/>
                </a:lnTo>
                <a:cubicBezTo>
                  <a:pt x="2173531" y="568319"/>
                  <a:pt x="2059759" y="568346"/>
                  <a:pt x="1968493" y="568304"/>
                </a:cubicBezTo>
                <a:lnTo>
                  <a:pt x="1936854" y="568239"/>
                </a:lnTo>
                <a:lnTo>
                  <a:pt x="1715013" y="568319"/>
                </a:lnTo>
                <a:cubicBezTo>
                  <a:pt x="1620330" y="568319"/>
                  <a:pt x="1538204" y="568331"/>
                  <a:pt x="1466932" y="568327"/>
                </a:cubicBezTo>
                <a:lnTo>
                  <a:pt x="1328991" y="568257"/>
                </a:lnTo>
                <a:lnTo>
                  <a:pt x="1156836" y="568319"/>
                </a:lnTo>
                <a:cubicBezTo>
                  <a:pt x="399372" y="568319"/>
                  <a:pt x="445556" y="569087"/>
                  <a:pt x="423337" y="555987"/>
                </a:cubicBezTo>
                <a:cubicBezTo>
                  <a:pt x="396952" y="540376"/>
                  <a:pt x="384714" y="522670"/>
                  <a:pt x="375082" y="486188"/>
                </a:cubicBezTo>
                <a:lnTo>
                  <a:pt x="369894" y="466575"/>
                </a:lnTo>
                <a:lnTo>
                  <a:pt x="355631" y="465108"/>
                </a:lnTo>
                <a:cubicBezTo>
                  <a:pt x="346244" y="463939"/>
                  <a:pt x="337103" y="461284"/>
                  <a:pt x="328549" y="457245"/>
                </a:cubicBezTo>
                <a:cubicBezTo>
                  <a:pt x="311285" y="448567"/>
                  <a:pt x="303211" y="436537"/>
                  <a:pt x="298302" y="411992"/>
                </a:cubicBezTo>
                <a:lnTo>
                  <a:pt x="294533" y="393006"/>
                </a:lnTo>
                <a:lnTo>
                  <a:pt x="279992" y="390051"/>
                </a:lnTo>
                <a:cubicBezTo>
                  <a:pt x="261472" y="386282"/>
                  <a:pt x="248233" y="378488"/>
                  <a:pt x="234622" y="363342"/>
                </a:cubicBezTo>
                <a:cubicBezTo>
                  <a:pt x="222593" y="349987"/>
                  <a:pt x="212309" y="332560"/>
                  <a:pt x="199327" y="303686"/>
                </a:cubicBezTo>
                <a:lnTo>
                  <a:pt x="190695" y="284468"/>
                </a:lnTo>
                <a:lnTo>
                  <a:pt x="201863" y="260643"/>
                </a:lnTo>
                <a:cubicBezTo>
                  <a:pt x="225037" y="211248"/>
                  <a:pt x="243207" y="190448"/>
                  <a:pt x="270150" y="182118"/>
                </a:cubicBezTo>
                <a:cubicBezTo>
                  <a:pt x="276615" y="179929"/>
                  <a:pt x="283277" y="178370"/>
                  <a:pt x="290043" y="177465"/>
                </a:cubicBezTo>
                <a:cubicBezTo>
                  <a:pt x="294603" y="177465"/>
                  <a:pt x="295487" y="175580"/>
                  <a:pt x="298000" y="160596"/>
                </a:cubicBezTo>
                <a:cubicBezTo>
                  <a:pt x="304003" y="124860"/>
                  <a:pt x="321196" y="107898"/>
                  <a:pt x="353514" y="105828"/>
                </a:cubicBezTo>
                <a:cubicBezTo>
                  <a:pt x="363448" y="105129"/>
                  <a:pt x="371220" y="103570"/>
                  <a:pt x="371592" y="102128"/>
                </a:cubicBezTo>
                <a:cubicBezTo>
                  <a:pt x="371964" y="100686"/>
                  <a:pt x="373989" y="91774"/>
                  <a:pt x="376106" y="82305"/>
                </a:cubicBezTo>
                <a:cubicBezTo>
                  <a:pt x="384900" y="42799"/>
                  <a:pt x="405259" y="19043"/>
                  <a:pt x="440972" y="6829"/>
                </a:cubicBezTo>
                <a:lnTo>
                  <a:pt x="455444" y="1849"/>
                </a:lnTo>
                <a:lnTo>
                  <a:pt x="1038270" y="663"/>
                </a:lnTo>
                <a:cubicBezTo>
                  <a:pt x="1196436" y="343"/>
                  <a:pt x="1325414" y="132"/>
                  <a:pt x="1430263" y="45"/>
                </a:cubicBezTo>
                <a:cubicBezTo>
                  <a:pt x="1535113" y="-42"/>
                  <a:pt x="1615835" y="-6"/>
                  <a:pt x="1677488" y="168"/>
                </a:cubicBezTo>
                <a:lnTo>
                  <a:pt x="1719397" y="469"/>
                </a:lnTo>
                <a:lnTo>
                  <a:pt x="1988440" y="45"/>
                </a:lnTo>
                <a:cubicBezTo>
                  <a:pt x="2093290" y="-42"/>
                  <a:pt x="2174012" y="-6"/>
                  <a:pt x="2235665" y="168"/>
                </a:cubicBezTo>
                <a:lnTo>
                  <a:pt x="2285195" y="524"/>
                </a:lnTo>
                <a:close/>
              </a:path>
            </a:pathLst>
          </a:cu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endParaRPr lang="fa-IR"/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D0575834-9999-1892-24A5-4BA9E48F96E3}"/>
              </a:ext>
            </a:extLst>
          </p:cNvPr>
          <p:cNvSpPr/>
          <p:nvPr userDrawn="1"/>
        </p:nvSpPr>
        <p:spPr>
          <a:xfrm>
            <a:off x="1519874" y="335724"/>
            <a:ext cx="4034334" cy="568327"/>
          </a:xfrm>
          <a:custGeom>
            <a:avLst/>
            <a:gdLst>
              <a:gd name="connsiteX0" fmla="*/ 101771 w 4034334"/>
              <a:gd name="connsiteY0" fmla="*/ 198498 h 568327"/>
              <a:gd name="connsiteX1" fmla="*/ 108750 w 4034334"/>
              <a:gd name="connsiteY1" fmla="*/ 198498 h 568327"/>
              <a:gd name="connsiteX2" fmla="*/ 108890 w 4034334"/>
              <a:gd name="connsiteY2" fmla="*/ 213016 h 568327"/>
              <a:gd name="connsiteX3" fmla="*/ 141463 w 4034334"/>
              <a:gd name="connsiteY3" fmla="*/ 268740 h 568327"/>
              <a:gd name="connsiteX4" fmla="*/ 159448 w 4034334"/>
              <a:gd name="connsiteY4" fmla="*/ 286957 h 568327"/>
              <a:gd name="connsiteX5" fmla="*/ 143161 w 4034334"/>
              <a:gd name="connsiteY5" fmla="*/ 299428 h 568327"/>
              <a:gd name="connsiteX6" fmla="*/ 109332 w 4034334"/>
              <a:gd name="connsiteY6" fmla="*/ 357036 h 568327"/>
              <a:gd name="connsiteX7" fmla="*/ 109541 w 4034334"/>
              <a:gd name="connsiteY7" fmla="*/ 372485 h 568327"/>
              <a:gd name="connsiteX8" fmla="*/ 99862 w 4034334"/>
              <a:gd name="connsiteY8" fmla="*/ 371322 h 568327"/>
              <a:gd name="connsiteX9" fmla="*/ 66475 w 4034334"/>
              <a:gd name="connsiteY9" fmla="*/ 347287 h 568327"/>
              <a:gd name="connsiteX10" fmla="*/ 47234 w 4034334"/>
              <a:gd name="connsiteY10" fmla="*/ 329604 h 568327"/>
              <a:gd name="connsiteX11" fmla="*/ 14288 w 4034334"/>
              <a:gd name="connsiteY11" fmla="*/ 307222 h 568327"/>
              <a:gd name="connsiteX12" fmla="*/ 8704 w 4034334"/>
              <a:gd name="connsiteY12" fmla="*/ 269647 h 568327"/>
              <a:gd name="connsiteX13" fmla="*/ 47001 w 4034334"/>
              <a:gd name="connsiteY13" fmla="*/ 240214 h 568327"/>
              <a:gd name="connsiteX14" fmla="*/ 62148 w 4034334"/>
              <a:gd name="connsiteY14" fmla="*/ 229699 h 568327"/>
              <a:gd name="connsiteX15" fmla="*/ 85413 w 4034334"/>
              <a:gd name="connsiteY15" fmla="*/ 202849 h 568327"/>
              <a:gd name="connsiteX16" fmla="*/ 85483 w 4034334"/>
              <a:gd name="connsiteY16" fmla="*/ 202802 h 568327"/>
              <a:gd name="connsiteX17" fmla="*/ 101771 w 4034334"/>
              <a:gd name="connsiteY17" fmla="*/ 198498 h 568327"/>
              <a:gd name="connsiteX18" fmla="*/ 3923725 w 4034334"/>
              <a:gd name="connsiteY18" fmla="*/ 197870 h 568327"/>
              <a:gd name="connsiteX19" fmla="*/ 3934149 w 4034334"/>
              <a:gd name="connsiteY19" fmla="*/ 199056 h 568327"/>
              <a:gd name="connsiteX20" fmla="*/ 3967606 w 4034334"/>
              <a:gd name="connsiteY20" fmla="*/ 225092 h 568327"/>
              <a:gd name="connsiteX21" fmla="*/ 3985754 w 4034334"/>
              <a:gd name="connsiteY21" fmla="*/ 240424 h 568327"/>
              <a:gd name="connsiteX22" fmla="*/ 4023167 w 4034334"/>
              <a:gd name="connsiteY22" fmla="*/ 270182 h 568327"/>
              <a:gd name="connsiteX23" fmla="*/ 4034334 w 4034334"/>
              <a:gd name="connsiteY23" fmla="*/ 284933 h 568327"/>
              <a:gd name="connsiteX24" fmla="*/ 4020374 w 4034334"/>
              <a:gd name="connsiteY24" fmla="*/ 303546 h 568327"/>
              <a:gd name="connsiteX25" fmla="*/ 3981706 w 4034334"/>
              <a:gd name="connsiteY25" fmla="*/ 329838 h 568327"/>
              <a:gd name="connsiteX26" fmla="*/ 3970864 w 4034334"/>
              <a:gd name="connsiteY26" fmla="*/ 334165 h 568327"/>
              <a:gd name="connsiteX27" fmla="*/ 3968536 w 4034334"/>
              <a:gd name="connsiteY27" fmla="*/ 343681 h 568327"/>
              <a:gd name="connsiteX28" fmla="*/ 3926657 w 4034334"/>
              <a:gd name="connsiteY28" fmla="*/ 372904 h 568327"/>
              <a:gd name="connsiteX29" fmla="*/ 3922794 w 4034334"/>
              <a:gd name="connsiteY29" fmla="*/ 359153 h 568327"/>
              <a:gd name="connsiteX30" fmla="*/ 3918839 w 4034334"/>
              <a:gd name="connsiteY30" fmla="*/ 334723 h 568327"/>
              <a:gd name="connsiteX31" fmla="*/ 3879588 w 4034334"/>
              <a:gd name="connsiteY31" fmla="*/ 292192 h 568327"/>
              <a:gd name="connsiteX32" fmla="*/ 3869701 w 4034334"/>
              <a:gd name="connsiteY32" fmla="*/ 285794 h 568327"/>
              <a:gd name="connsiteX33" fmla="*/ 3886918 w 4034334"/>
              <a:gd name="connsiteY33" fmla="*/ 271997 h 568327"/>
              <a:gd name="connsiteX34" fmla="*/ 3912860 w 4034334"/>
              <a:gd name="connsiteY34" fmla="*/ 246125 h 568327"/>
              <a:gd name="connsiteX35" fmla="*/ 3922724 w 4034334"/>
              <a:gd name="connsiteY35" fmla="*/ 215669 h 568327"/>
              <a:gd name="connsiteX36" fmla="*/ 3922586 w 4034334"/>
              <a:gd name="connsiteY36" fmla="*/ 215645 h 568327"/>
              <a:gd name="connsiteX37" fmla="*/ 2588982 w 4034334"/>
              <a:gd name="connsiteY37" fmla="*/ 45 h 568327"/>
              <a:gd name="connsiteX38" fmla="*/ 2836206 w 4034334"/>
              <a:gd name="connsiteY38" fmla="*/ 168 h 568327"/>
              <a:gd name="connsiteX39" fmla="*/ 2878123 w 4034334"/>
              <a:gd name="connsiteY39" fmla="*/ 469 h 568327"/>
              <a:gd name="connsiteX40" fmla="*/ 3147159 w 4034334"/>
              <a:gd name="connsiteY40" fmla="*/ 45 h 568327"/>
              <a:gd name="connsiteX41" fmla="*/ 3575961 w 4034334"/>
              <a:gd name="connsiteY41" fmla="*/ 2989 h 568327"/>
              <a:gd name="connsiteX42" fmla="*/ 3628450 w 4034334"/>
              <a:gd name="connsiteY42" fmla="*/ 29048 h 568327"/>
              <a:gd name="connsiteX43" fmla="*/ 3657207 w 4034334"/>
              <a:gd name="connsiteY43" fmla="*/ 86167 h 568327"/>
              <a:gd name="connsiteX44" fmla="*/ 3660884 w 4034334"/>
              <a:gd name="connsiteY44" fmla="*/ 104780 h 568327"/>
              <a:gd name="connsiteX45" fmla="*/ 3677891 w 4034334"/>
              <a:gd name="connsiteY45" fmla="*/ 105897 h 568327"/>
              <a:gd name="connsiteX46" fmla="*/ 3732684 w 4034334"/>
              <a:gd name="connsiteY46" fmla="*/ 156548 h 568327"/>
              <a:gd name="connsiteX47" fmla="*/ 3735895 w 4034334"/>
              <a:gd name="connsiteY47" fmla="*/ 174673 h 568327"/>
              <a:gd name="connsiteX48" fmla="*/ 3751158 w 4034334"/>
              <a:gd name="connsiteY48" fmla="*/ 179047 h 568327"/>
              <a:gd name="connsiteX49" fmla="*/ 3774238 w 4034334"/>
              <a:gd name="connsiteY49" fmla="*/ 186911 h 568327"/>
              <a:gd name="connsiteX50" fmla="*/ 3810371 w 4034334"/>
              <a:gd name="connsiteY50" fmla="*/ 222951 h 568327"/>
              <a:gd name="connsiteX51" fmla="*/ 3839291 w 4034334"/>
              <a:gd name="connsiteY51" fmla="*/ 285119 h 568327"/>
              <a:gd name="connsiteX52" fmla="*/ 3824331 w 4034334"/>
              <a:gd name="connsiteY52" fmla="*/ 320321 h 568327"/>
              <a:gd name="connsiteX53" fmla="*/ 3748575 w 4034334"/>
              <a:gd name="connsiteY53" fmla="*/ 390959 h 568327"/>
              <a:gd name="connsiteX54" fmla="*/ 3735778 w 4034334"/>
              <a:gd name="connsiteY54" fmla="*/ 392773 h 568327"/>
              <a:gd name="connsiteX55" fmla="*/ 3734057 w 4034334"/>
              <a:gd name="connsiteY55" fmla="*/ 406593 h 568327"/>
              <a:gd name="connsiteX56" fmla="*/ 3718608 w 4034334"/>
              <a:gd name="connsiteY56" fmla="*/ 445728 h 568327"/>
              <a:gd name="connsiteX57" fmla="*/ 3676286 w 4034334"/>
              <a:gd name="connsiteY57" fmla="*/ 464993 h 568327"/>
              <a:gd name="connsiteX58" fmla="*/ 3661140 w 4034334"/>
              <a:gd name="connsiteY58" fmla="*/ 466552 h 568327"/>
              <a:gd name="connsiteX59" fmla="*/ 3657138 w 4034334"/>
              <a:gd name="connsiteY59" fmla="*/ 484304 h 568327"/>
              <a:gd name="connsiteX60" fmla="*/ 3630661 w 4034334"/>
              <a:gd name="connsiteY60" fmla="*/ 538329 h 568327"/>
              <a:gd name="connsiteX61" fmla="*/ 3584523 w 4034334"/>
              <a:gd name="connsiteY61" fmla="*/ 565201 h 568327"/>
              <a:gd name="connsiteX62" fmla="*/ 2873732 w 4034334"/>
              <a:gd name="connsiteY62" fmla="*/ 568319 h 568327"/>
              <a:gd name="connsiteX63" fmla="*/ 2526670 w 4034334"/>
              <a:gd name="connsiteY63" fmla="*/ 568304 h 568327"/>
              <a:gd name="connsiteX64" fmla="*/ 2501381 w 4034334"/>
              <a:gd name="connsiteY64" fmla="*/ 568252 h 568327"/>
              <a:gd name="connsiteX65" fmla="*/ 2315555 w 4034334"/>
              <a:gd name="connsiteY65" fmla="*/ 568319 h 568327"/>
              <a:gd name="connsiteX66" fmla="*/ 1968493 w 4034334"/>
              <a:gd name="connsiteY66" fmla="*/ 568304 h 568327"/>
              <a:gd name="connsiteX67" fmla="*/ 1936854 w 4034334"/>
              <a:gd name="connsiteY67" fmla="*/ 568239 h 568327"/>
              <a:gd name="connsiteX68" fmla="*/ 1715013 w 4034334"/>
              <a:gd name="connsiteY68" fmla="*/ 568319 h 568327"/>
              <a:gd name="connsiteX69" fmla="*/ 1466932 w 4034334"/>
              <a:gd name="connsiteY69" fmla="*/ 568327 h 568327"/>
              <a:gd name="connsiteX70" fmla="*/ 1328991 w 4034334"/>
              <a:gd name="connsiteY70" fmla="*/ 568257 h 568327"/>
              <a:gd name="connsiteX71" fmla="*/ 1156836 w 4034334"/>
              <a:gd name="connsiteY71" fmla="*/ 568319 h 568327"/>
              <a:gd name="connsiteX72" fmla="*/ 423336 w 4034334"/>
              <a:gd name="connsiteY72" fmla="*/ 555987 h 568327"/>
              <a:gd name="connsiteX73" fmla="*/ 375081 w 4034334"/>
              <a:gd name="connsiteY73" fmla="*/ 486188 h 568327"/>
              <a:gd name="connsiteX74" fmla="*/ 369893 w 4034334"/>
              <a:gd name="connsiteY74" fmla="*/ 466575 h 568327"/>
              <a:gd name="connsiteX75" fmla="*/ 355631 w 4034334"/>
              <a:gd name="connsiteY75" fmla="*/ 465108 h 568327"/>
              <a:gd name="connsiteX76" fmla="*/ 328549 w 4034334"/>
              <a:gd name="connsiteY76" fmla="*/ 457245 h 568327"/>
              <a:gd name="connsiteX77" fmla="*/ 298302 w 4034334"/>
              <a:gd name="connsiteY77" fmla="*/ 411992 h 568327"/>
              <a:gd name="connsiteX78" fmla="*/ 294533 w 4034334"/>
              <a:gd name="connsiteY78" fmla="*/ 393006 h 568327"/>
              <a:gd name="connsiteX79" fmla="*/ 279992 w 4034334"/>
              <a:gd name="connsiteY79" fmla="*/ 390051 h 568327"/>
              <a:gd name="connsiteX80" fmla="*/ 234622 w 4034334"/>
              <a:gd name="connsiteY80" fmla="*/ 363342 h 568327"/>
              <a:gd name="connsiteX81" fmla="*/ 199327 w 4034334"/>
              <a:gd name="connsiteY81" fmla="*/ 303686 h 568327"/>
              <a:gd name="connsiteX82" fmla="*/ 190695 w 4034334"/>
              <a:gd name="connsiteY82" fmla="*/ 284468 h 568327"/>
              <a:gd name="connsiteX83" fmla="*/ 201863 w 4034334"/>
              <a:gd name="connsiteY83" fmla="*/ 260643 h 568327"/>
              <a:gd name="connsiteX84" fmla="*/ 270150 w 4034334"/>
              <a:gd name="connsiteY84" fmla="*/ 182118 h 568327"/>
              <a:gd name="connsiteX85" fmla="*/ 290043 w 4034334"/>
              <a:gd name="connsiteY85" fmla="*/ 177465 h 568327"/>
              <a:gd name="connsiteX86" fmla="*/ 297999 w 4034334"/>
              <a:gd name="connsiteY86" fmla="*/ 160596 h 568327"/>
              <a:gd name="connsiteX87" fmla="*/ 353513 w 4034334"/>
              <a:gd name="connsiteY87" fmla="*/ 105828 h 568327"/>
              <a:gd name="connsiteX88" fmla="*/ 371592 w 4034334"/>
              <a:gd name="connsiteY88" fmla="*/ 102128 h 568327"/>
              <a:gd name="connsiteX89" fmla="*/ 376105 w 4034334"/>
              <a:gd name="connsiteY89" fmla="*/ 82305 h 568327"/>
              <a:gd name="connsiteX90" fmla="*/ 440972 w 4034334"/>
              <a:gd name="connsiteY90" fmla="*/ 6829 h 568327"/>
              <a:gd name="connsiteX91" fmla="*/ 455444 w 4034334"/>
              <a:gd name="connsiteY91" fmla="*/ 1849 h 568327"/>
              <a:gd name="connsiteX92" fmla="*/ 1038270 w 4034334"/>
              <a:gd name="connsiteY92" fmla="*/ 663 h 568327"/>
              <a:gd name="connsiteX93" fmla="*/ 1430263 w 4034334"/>
              <a:gd name="connsiteY93" fmla="*/ 45 h 568327"/>
              <a:gd name="connsiteX94" fmla="*/ 1677488 w 4034334"/>
              <a:gd name="connsiteY94" fmla="*/ 168 h 568327"/>
              <a:gd name="connsiteX95" fmla="*/ 1719397 w 4034334"/>
              <a:gd name="connsiteY95" fmla="*/ 469 h 568327"/>
              <a:gd name="connsiteX96" fmla="*/ 1988440 w 4034334"/>
              <a:gd name="connsiteY96" fmla="*/ 45 h 568327"/>
              <a:gd name="connsiteX97" fmla="*/ 2235665 w 4034334"/>
              <a:gd name="connsiteY97" fmla="*/ 168 h 568327"/>
              <a:gd name="connsiteX98" fmla="*/ 2285195 w 4034334"/>
              <a:gd name="connsiteY98" fmla="*/ 524 h 568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</a:cxnLst>
            <a:rect l="l" t="t" r="r" b="b"/>
            <a:pathLst>
              <a:path w="4034334" h="568327">
                <a:moveTo>
                  <a:pt x="101771" y="198498"/>
                </a:moveTo>
                <a:lnTo>
                  <a:pt x="108750" y="198498"/>
                </a:lnTo>
                <a:lnTo>
                  <a:pt x="108890" y="213016"/>
                </a:lnTo>
                <a:cubicBezTo>
                  <a:pt x="109145" y="234654"/>
                  <a:pt x="116893" y="247939"/>
                  <a:pt x="141463" y="268740"/>
                </a:cubicBezTo>
                <a:cubicBezTo>
                  <a:pt x="152328" y="277930"/>
                  <a:pt x="160448" y="286120"/>
                  <a:pt x="159448" y="286957"/>
                </a:cubicBezTo>
                <a:cubicBezTo>
                  <a:pt x="158447" y="287795"/>
                  <a:pt x="151141" y="293402"/>
                  <a:pt x="143161" y="299428"/>
                </a:cubicBezTo>
                <a:cubicBezTo>
                  <a:pt x="118312" y="318181"/>
                  <a:pt x="109052" y="333979"/>
                  <a:pt x="109332" y="357036"/>
                </a:cubicBezTo>
                <a:lnTo>
                  <a:pt x="109541" y="372485"/>
                </a:lnTo>
                <a:lnTo>
                  <a:pt x="99862" y="371322"/>
                </a:lnTo>
                <a:cubicBezTo>
                  <a:pt x="82133" y="369204"/>
                  <a:pt x="74641" y="363807"/>
                  <a:pt x="66475" y="347287"/>
                </a:cubicBezTo>
                <a:cubicBezTo>
                  <a:pt x="59262" y="332722"/>
                  <a:pt x="58704" y="332187"/>
                  <a:pt x="47234" y="329604"/>
                </a:cubicBezTo>
                <a:cubicBezTo>
                  <a:pt x="32040" y="326161"/>
                  <a:pt x="26108" y="322136"/>
                  <a:pt x="14288" y="307222"/>
                </a:cubicBezTo>
                <a:cubicBezTo>
                  <a:pt x="-3907" y="284259"/>
                  <a:pt x="-3534" y="286771"/>
                  <a:pt x="8704" y="269647"/>
                </a:cubicBezTo>
                <a:cubicBezTo>
                  <a:pt x="23432" y="248986"/>
                  <a:pt x="30714" y="243402"/>
                  <a:pt x="47001" y="240214"/>
                </a:cubicBezTo>
                <a:cubicBezTo>
                  <a:pt x="59960" y="237655"/>
                  <a:pt x="60774" y="237097"/>
                  <a:pt x="62148" y="229699"/>
                </a:cubicBezTo>
                <a:cubicBezTo>
                  <a:pt x="64078" y="219345"/>
                  <a:pt x="73781" y="208131"/>
                  <a:pt x="85413" y="202849"/>
                </a:cubicBezTo>
                <a:lnTo>
                  <a:pt x="85483" y="202802"/>
                </a:lnTo>
                <a:cubicBezTo>
                  <a:pt x="90629" y="200457"/>
                  <a:pt x="96137" y="199000"/>
                  <a:pt x="101771" y="198498"/>
                </a:cubicBezTo>
                <a:close/>
                <a:moveTo>
                  <a:pt x="3923725" y="197870"/>
                </a:moveTo>
                <a:lnTo>
                  <a:pt x="3934149" y="199056"/>
                </a:lnTo>
                <a:cubicBezTo>
                  <a:pt x="3949402" y="200520"/>
                  <a:pt x="3962438" y="210664"/>
                  <a:pt x="3967606" y="225092"/>
                </a:cubicBezTo>
                <a:cubicBezTo>
                  <a:pt x="3971352" y="236329"/>
                  <a:pt x="3971654" y="236562"/>
                  <a:pt x="3985754" y="240424"/>
                </a:cubicBezTo>
                <a:cubicBezTo>
                  <a:pt x="4001877" y="244845"/>
                  <a:pt x="4007206" y="249079"/>
                  <a:pt x="4023167" y="270182"/>
                </a:cubicBezTo>
                <a:lnTo>
                  <a:pt x="4034334" y="284933"/>
                </a:lnTo>
                <a:lnTo>
                  <a:pt x="4020374" y="303546"/>
                </a:lnTo>
                <a:cubicBezTo>
                  <a:pt x="4005810" y="322857"/>
                  <a:pt x="4000086" y="326813"/>
                  <a:pt x="3981706" y="329838"/>
                </a:cubicBezTo>
                <a:cubicBezTo>
                  <a:pt x="3976191" y="330745"/>
                  <a:pt x="3971305" y="332676"/>
                  <a:pt x="3970864" y="334165"/>
                </a:cubicBezTo>
                <a:cubicBezTo>
                  <a:pt x="3970421" y="335654"/>
                  <a:pt x="3969375" y="339912"/>
                  <a:pt x="3968536" y="343681"/>
                </a:cubicBezTo>
                <a:cubicBezTo>
                  <a:pt x="3965465" y="357757"/>
                  <a:pt x="3943827" y="372904"/>
                  <a:pt x="3926657" y="372904"/>
                </a:cubicBezTo>
                <a:cubicBezTo>
                  <a:pt x="3922446" y="372927"/>
                  <a:pt x="3922074" y="371624"/>
                  <a:pt x="3922794" y="359153"/>
                </a:cubicBezTo>
                <a:cubicBezTo>
                  <a:pt x="3923644" y="350803"/>
                  <a:pt x="3922278" y="342378"/>
                  <a:pt x="3918839" y="334723"/>
                </a:cubicBezTo>
                <a:cubicBezTo>
                  <a:pt x="3913139" y="321787"/>
                  <a:pt x="3893153" y="300150"/>
                  <a:pt x="3879588" y="292192"/>
                </a:cubicBezTo>
                <a:cubicBezTo>
                  <a:pt x="3876120" y="290340"/>
                  <a:pt x="3872811" y="288199"/>
                  <a:pt x="3869701" y="285794"/>
                </a:cubicBezTo>
                <a:cubicBezTo>
                  <a:pt x="3869701" y="285445"/>
                  <a:pt x="3877449" y="279232"/>
                  <a:pt x="3886918" y="271997"/>
                </a:cubicBezTo>
                <a:cubicBezTo>
                  <a:pt x="3896636" y="264519"/>
                  <a:pt x="3905356" y="255824"/>
                  <a:pt x="3912860" y="246125"/>
                </a:cubicBezTo>
                <a:cubicBezTo>
                  <a:pt x="3920608" y="234864"/>
                  <a:pt x="3921724" y="231490"/>
                  <a:pt x="3922724" y="215669"/>
                </a:cubicBezTo>
                <a:lnTo>
                  <a:pt x="3922586" y="215645"/>
                </a:lnTo>
                <a:close/>
                <a:moveTo>
                  <a:pt x="2588982" y="45"/>
                </a:moveTo>
                <a:cubicBezTo>
                  <a:pt x="2693832" y="-42"/>
                  <a:pt x="2774553" y="-6"/>
                  <a:pt x="2836206" y="168"/>
                </a:cubicBezTo>
                <a:lnTo>
                  <a:pt x="2878123" y="469"/>
                </a:lnTo>
                <a:lnTo>
                  <a:pt x="3147159" y="45"/>
                </a:lnTo>
                <a:cubicBezTo>
                  <a:pt x="3461708" y="-217"/>
                  <a:pt x="3559104" y="634"/>
                  <a:pt x="3575961" y="2989"/>
                </a:cubicBezTo>
                <a:cubicBezTo>
                  <a:pt x="3595873" y="5580"/>
                  <a:pt x="3614348" y="14752"/>
                  <a:pt x="3628450" y="29048"/>
                </a:cubicBezTo>
                <a:cubicBezTo>
                  <a:pt x="3643550" y="44288"/>
                  <a:pt x="3652415" y="61738"/>
                  <a:pt x="3657207" y="86167"/>
                </a:cubicBezTo>
                <a:lnTo>
                  <a:pt x="3660884" y="104780"/>
                </a:lnTo>
                <a:lnTo>
                  <a:pt x="3677891" y="105897"/>
                </a:lnTo>
                <a:cubicBezTo>
                  <a:pt x="3709301" y="107930"/>
                  <a:pt x="3727565" y="124813"/>
                  <a:pt x="3732684" y="156548"/>
                </a:cubicBezTo>
                <a:cubicBezTo>
                  <a:pt x="3734220" y="166158"/>
                  <a:pt x="3735663" y="174301"/>
                  <a:pt x="3735895" y="174673"/>
                </a:cubicBezTo>
                <a:cubicBezTo>
                  <a:pt x="3740888" y="176441"/>
                  <a:pt x="3745986" y="177902"/>
                  <a:pt x="3751158" y="179047"/>
                </a:cubicBezTo>
                <a:cubicBezTo>
                  <a:pt x="3759064" y="180995"/>
                  <a:pt x="3766788" y="183626"/>
                  <a:pt x="3774238" y="186911"/>
                </a:cubicBezTo>
                <a:cubicBezTo>
                  <a:pt x="3785476" y="192565"/>
                  <a:pt x="3800552" y="207595"/>
                  <a:pt x="3810371" y="222951"/>
                </a:cubicBezTo>
                <a:cubicBezTo>
                  <a:pt x="3820678" y="239261"/>
                  <a:pt x="3839291" y="279024"/>
                  <a:pt x="3839291" y="285119"/>
                </a:cubicBezTo>
                <a:cubicBezTo>
                  <a:pt x="3839291" y="287749"/>
                  <a:pt x="3832567" y="303546"/>
                  <a:pt x="3824331" y="320321"/>
                </a:cubicBezTo>
                <a:cubicBezTo>
                  <a:pt x="3801064" y="367692"/>
                  <a:pt x="3781148" y="386305"/>
                  <a:pt x="3748575" y="390959"/>
                </a:cubicBezTo>
                <a:lnTo>
                  <a:pt x="3735778" y="392773"/>
                </a:lnTo>
                <a:lnTo>
                  <a:pt x="3734057" y="406593"/>
                </a:lnTo>
                <a:cubicBezTo>
                  <a:pt x="3731568" y="426510"/>
                  <a:pt x="3728147" y="435142"/>
                  <a:pt x="3718608" y="445728"/>
                </a:cubicBezTo>
                <a:cubicBezTo>
                  <a:pt x="3708114" y="457407"/>
                  <a:pt x="3695807" y="462992"/>
                  <a:pt x="3676286" y="464993"/>
                </a:cubicBezTo>
                <a:lnTo>
                  <a:pt x="3661140" y="466552"/>
                </a:lnTo>
                <a:lnTo>
                  <a:pt x="3657138" y="484304"/>
                </a:lnTo>
                <a:cubicBezTo>
                  <a:pt x="3651717" y="508291"/>
                  <a:pt x="3643969" y="524113"/>
                  <a:pt x="3630661" y="538329"/>
                </a:cubicBezTo>
                <a:cubicBezTo>
                  <a:pt x="3618127" y="551462"/>
                  <a:pt x="3602131" y="560778"/>
                  <a:pt x="3584523" y="565201"/>
                </a:cubicBezTo>
                <a:cubicBezTo>
                  <a:pt x="3574938" y="567761"/>
                  <a:pt x="3450136" y="568319"/>
                  <a:pt x="2873732" y="568319"/>
                </a:cubicBezTo>
                <a:cubicBezTo>
                  <a:pt x="2731708" y="568319"/>
                  <a:pt x="2617936" y="568346"/>
                  <a:pt x="2526670" y="568304"/>
                </a:cubicBezTo>
                <a:lnTo>
                  <a:pt x="2501381" y="568252"/>
                </a:lnTo>
                <a:lnTo>
                  <a:pt x="2315555" y="568319"/>
                </a:lnTo>
                <a:cubicBezTo>
                  <a:pt x="2173531" y="568319"/>
                  <a:pt x="2059759" y="568346"/>
                  <a:pt x="1968493" y="568304"/>
                </a:cubicBezTo>
                <a:lnTo>
                  <a:pt x="1936854" y="568239"/>
                </a:lnTo>
                <a:lnTo>
                  <a:pt x="1715013" y="568319"/>
                </a:lnTo>
                <a:cubicBezTo>
                  <a:pt x="1620330" y="568319"/>
                  <a:pt x="1538204" y="568331"/>
                  <a:pt x="1466932" y="568327"/>
                </a:cubicBezTo>
                <a:lnTo>
                  <a:pt x="1328991" y="568257"/>
                </a:lnTo>
                <a:lnTo>
                  <a:pt x="1156836" y="568319"/>
                </a:lnTo>
                <a:cubicBezTo>
                  <a:pt x="399372" y="568319"/>
                  <a:pt x="445556" y="569087"/>
                  <a:pt x="423336" y="555987"/>
                </a:cubicBezTo>
                <a:cubicBezTo>
                  <a:pt x="396952" y="540376"/>
                  <a:pt x="384714" y="522670"/>
                  <a:pt x="375081" y="486188"/>
                </a:cubicBezTo>
                <a:lnTo>
                  <a:pt x="369893" y="466575"/>
                </a:lnTo>
                <a:lnTo>
                  <a:pt x="355631" y="465108"/>
                </a:lnTo>
                <a:cubicBezTo>
                  <a:pt x="346243" y="463939"/>
                  <a:pt x="337103" y="461284"/>
                  <a:pt x="328549" y="457245"/>
                </a:cubicBezTo>
                <a:cubicBezTo>
                  <a:pt x="311285" y="448567"/>
                  <a:pt x="303211" y="436537"/>
                  <a:pt x="298302" y="411992"/>
                </a:cubicBezTo>
                <a:lnTo>
                  <a:pt x="294533" y="393006"/>
                </a:lnTo>
                <a:lnTo>
                  <a:pt x="279992" y="390051"/>
                </a:lnTo>
                <a:cubicBezTo>
                  <a:pt x="261472" y="386282"/>
                  <a:pt x="248232" y="378488"/>
                  <a:pt x="234622" y="363342"/>
                </a:cubicBezTo>
                <a:cubicBezTo>
                  <a:pt x="222593" y="349987"/>
                  <a:pt x="212309" y="332560"/>
                  <a:pt x="199327" y="303686"/>
                </a:cubicBezTo>
                <a:lnTo>
                  <a:pt x="190695" y="284468"/>
                </a:lnTo>
                <a:lnTo>
                  <a:pt x="201863" y="260643"/>
                </a:lnTo>
                <a:cubicBezTo>
                  <a:pt x="225036" y="211248"/>
                  <a:pt x="243207" y="190448"/>
                  <a:pt x="270150" y="182118"/>
                </a:cubicBezTo>
                <a:cubicBezTo>
                  <a:pt x="276615" y="179929"/>
                  <a:pt x="283277" y="178370"/>
                  <a:pt x="290043" y="177465"/>
                </a:cubicBezTo>
                <a:cubicBezTo>
                  <a:pt x="294603" y="177465"/>
                  <a:pt x="295487" y="175580"/>
                  <a:pt x="297999" y="160596"/>
                </a:cubicBezTo>
                <a:cubicBezTo>
                  <a:pt x="304003" y="124860"/>
                  <a:pt x="321196" y="107898"/>
                  <a:pt x="353513" y="105828"/>
                </a:cubicBezTo>
                <a:cubicBezTo>
                  <a:pt x="363448" y="105129"/>
                  <a:pt x="371220" y="103570"/>
                  <a:pt x="371592" y="102128"/>
                </a:cubicBezTo>
                <a:cubicBezTo>
                  <a:pt x="371964" y="100686"/>
                  <a:pt x="373988" y="91774"/>
                  <a:pt x="376105" y="82305"/>
                </a:cubicBezTo>
                <a:cubicBezTo>
                  <a:pt x="384900" y="42799"/>
                  <a:pt x="405259" y="19043"/>
                  <a:pt x="440972" y="6829"/>
                </a:cubicBezTo>
                <a:lnTo>
                  <a:pt x="455444" y="1849"/>
                </a:lnTo>
                <a:lnTo>
                  <a:pt x="1038270" y="663"/>
                </a:lnTo>
                <a:cubicBezTo>
                  <a:pt x="1196436" y="343"/>
                  <a:pt x="1325414" y="132"/>
                  <a:pt x="1430263" y="45"/>
                </a:cubicBezTo>
                <a:cubicBezTo>
                  <a:pt x="1535113" y="-42"/>
                  <a:pt x="1615835" y="-6"/>
                  <a:pt x="1677488" y="168"/>
                </a:cubicBezTo>
                <a:lnTo>
                  <a:pt x="1719397" y="469"/>
                </a:lnTo>
                <a:lnTo>
                  <a:pt x="1988440" y="45"/>
                </a:lnTo>
                <a:cubicBezTo>
                  <a:pt x="2093290" y="-42"/>
                  <a:pt x="2174012" y="-6"/>
                  <a:pt x="2235665" y="168"/>
                </a:cubicBezTo>
                <a:lnTo>
                  <a:pt x="2285195" y="524"/>
                </a:lnTo>
                <a:close/>
              </a:path>
            </a:pathLst>
          </a:cu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endParaRPr lang="fa-IR"/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7BD97C65-37A3-A835-9373-23622409320F}"/>
              </a:ext>
            </a:extLst>
          </p:cNvPr>
          <p:cNvSpPr/>
          <p:nvPr userDrawn="1"/>
        </p:nvSpPr>
        <p:spPr>
          <a:xfrm rot="16200000" flipH="1">
            <a:off x="56292" y="4791886"/>
            <a:ext cx="1143764" cy="566009"/>
          </a:xfrm>
          <a:custGeom>
            <a:avLst/>
            <a:gdLst>
              <a:gd name="connsiteX0" fmla="*/ 108750 w 1143764"/>
              <a:gd name="connsiteY0" fmla="*/ 196885 h 566009"/>
              <a:gd name="connsiteX1" fmla="*/ 101771 w 1143764"/>
              <a:gd name="connsiteY1" fmla="*/ 196885 h 566009"/>
              <a:gd name="connsiteX2" fmla="*/ 85483 w 1143764"/>
              <a:gd name="connsiteY2" fmla="*/ 201189 h 566009"/>
              <a:gd name="connsiteX3" fmla="*/ 85414 w 1143764"/>
              <a:gd name="connsiteY3" fmla="*/ 201236 h 566009"/>
              <a:gd name="connsiteX4" fmla="*/ 62148 w 1143764"/>
              <a:gd name="connsiteY4" fmla="*/ 228086 h 566009"/>
              <a:gd name="connsiteX5" fmla="*/ 47001 w 1143764"/>
              <a:gd name="connsiteY5" fmla="*/ 238601 h 566009"/>
              <a:gd name="connsiteX6" fmla="*/ 8704 w 1143764"/>
              <a:gd name="connsiteY6" fmla="*/ 268034 h 566009"/>
              <a:gd name="connsiteX7" fmla="*/ 14288 w 1143764"/>
              <a:gd name="connsiteY7" fmla="*/ 305609 h 566009"/>
              <a:gd name="connsiteX8" fmla="*/ 47234 w 1143764"/>
              <a:gd name="connsiteY8" fmla="*/ 327991 h 566009"/>
              <a:gd name="connsiteX9" fmla="*/ 66475 w 1143764"/>
              <a:gd name="connsiteY9" fmla="*/ 345674 h 566009"/>
              <a:gd name="connsiteX10" fmla="*/ 99862 w 1143764"/>
              <a:gd name="connsiteY10" fmla="*/ 369709 h 566009"/>
              <a:gd name="connsiteX11" fmla="*/ 109542 w 1143764"/>
              <a:gd name="connsiteY11" fmla="*/ 370872 h 566009"/>
              <a:gd name="connsiteX12" fmla="*/ 109332 w 1143764"/>
              <a:gd name="connsiteY12" fmla="*/ 355423 h 566009"/>
              <a:gd name="connsiteX13" fmla="*/ 143161 w 1143764"/>
              <a:gd name="connsiteY13" fmla="*/ 297815 h 566009"/>
              <a:gd name="connsiteX14" fmla="*/ 159448 w 1143764"/>
              <a:gd name="connsiteY14" fmla="*/ 285344 h 566009"/>
              <a:gd name="connsiteX15" fmla="*/ 141463 w 1143764"/>
              <a:gd name="connsiteY15" fmla="*/ 267127 h 566009"/>
              <a:gd name="connsiteX16" fmla="*/ 108890 w 1143764"/>
              <a:gd name="connsiteY16" fmla="*/ 211403 h 566009"/>
              <a:gd name="connsiteX17" fmla="*/ 1041993 w 1143764"/>
              <a:gd name="connsiteY17" fmla="*/ 196885 h 566009"/>
              <a:gd name="connsiteX18" fmla="*/ 1035014 w 1143764"/>
              <a:gd name="connsiteY18" fmla="*/ 196885 h 566009"/>
              <a:gd name="connsiteX19" fmla="*/ 1034874 w 1143764"/>
              <a:gd name="connsiteY19" fmla="*/ 211403 h 566009"/>
              <a:gd name="connsiteX20" fmla="*/ 1002301 w 1143764"/>
              <a:gd name="connsiteY20" fmla="*/ 267127 h 566009"/>
              <a:gd name="connsiteX21" fmla="*/ 984316 w 1143764"/>
              <a:gd name="connsiteY21" fmla="*/ 285344 h 566009"/>
              <a:gd name="connsiteX22" fmla="*/ 1000603 w 1143764"/>
              <a:gd name="connsiteY22" fmla="*/ 297815 h 566009"/>
              <a:gd name="connsiteX23" fmla="*/ 1034432 w 1143764"/>
              <a:gd name="connsiteY23" fmla="*/ 355423 h 566009"/>
              <a:gd name="connsiteX24" fmla="*/ 1034222 w 1143764"/>
              <a:gd name="connsiteY24" fmla="*/ 370872 h 566009"/>
              <a:gd name="connsiteX25" fmla="*/ 1043902 w 1143764"/>
              <a:gd name="connsiteY25" fmla="*/ 369709 h 566009"/>
              <a:gd name="connsiteX26" fmla="*/ 1077289 w 1143764"/>
              <a:gd name="connsiteY26" fmla="*/ 345674 h 566009"/>
              <a:gd name="connsiteX27" fmla="*/ 1096530 w 1143764"/>
              <a:gd name="connsiteY27" fmla="*/ 327991 h 566009"/>
              <a:gd name="connsiteX28" fmla="*/ 1129476 w 1143764"/>
              <a:gd name="connsiteY28" fmla="*/ 305609 h 566009"/>
              <a:gd name="connsiteX29" fmla="*/ 1135060 w 1143764"/>
              <a:gd name="connsiteY29" fmla="*/ 268034 h 566009"/>
              <a:gd name="connsiteX30" fmla="*/ 1096763 w 1143764"/>
              <a:gd name="connsiteY30" fmla="*/ 238601 h 566009"/>
              <a:gd name="connsiteX31" fmla="*/ 1081616 w 1143764"/>
              <a:gd name="connsiteY31" fmla="*/ 228086 h 566009"/>
              <a:gd name="connsiteX32" fmla="*/ 1058350 w 1143764"/>
              <a:gd name="connsiteY32" fmla="*/ 201236 h 566009"/>
              <a:gd name="connsiteX33" fmla="*/ 1058281 w 1143764"/>
              <a:gd name="connsiteY33" fmla="*/ 201189 h 566009"/>
              <a:gd name="connsiteX34" fmla="*/ 1041993 w 1143764"/>
              <a:gd name="connsiteY34" fmla="*/ 196885 h 566009"/>
              <a:gd name="connsiteX35" fmla="*/ 571882 w 1143764"/>
              <a:gd name="connsiteY35" fmla="*/ 0 h 566009"/>
              <a:gd name="connsiteX36" fmla="*/ 455444 w 1143764"/>
              <a:gd name="connsiteY36" fmla="*/ 237 h 566009"/>
              <a:gd name="connsiteX37" fmla="*/ 440972 w 1143764"/>
              <a:gd name="connsiteY37" fmla="*/ 5216 h 566009"/>
              <a:gd name="connsiteX38" fmla="*/ 376106 w 1143764"/>
              <a:gd name="connsiteY38" fmla="*/ 80692 h 566009"/>
              <a:gd name="connsiteX39" fmla="*/ 371592 w 1143764"/>
              <a:gd name="connsiteY39" fmla="*/ 100515 h 566009"/>
              <a:gd name="connsiteX40" fmla="*/ 353514 w 1143764"/>
              <a:gd name="connsiteY40" fmla="*/ 104215 h 566009"/>
              <a:gd name="connsiteX41" fmla="*/ 298000 w 1143764"/>
              <a:gd name="connsiteY41" fmla="*/ 158984 h 566009"/>
              <a:gd name="connsiteX42" fmla="*/ 290043 w 1143764"/>
              <a:gd name="connsiteY42" fmla="*/ 175853 h 566009"/>
              <a:gd name="connsiteX43" fmla="*/ 270150 w 1143764"/>
              <a:gd name="connsiteY43" fmla="*/ 180506 h 566009"/>
              <a:gd name="connsiteX44" fmla="*/ 201863 w 1143764"/>
              <a:gd name="connsiteY44" fmla="*/ 259030 h 566009"/>
              <a:gd name="connsiteX45" fmla="*/ 190695 w 1143764"/>
              <a:gd name="connsiteY45" fmla="*/ 282855 h 566009"/>
              <a:gd name="connsiteX46" fmla="*/ 199327 w 1143764"/>
              <a:gd name="connsiteY46" fmla="*/ 302073 h 566009"/>
              <a:gd name="connsiteX47" fmla="*/ 234622 w 1143764"/>
              <a:gd name="connsiteY47" fmla="*/ 361729 h 566009"/>
              <a:gd name="connsiteX48" fmla="*/ 279992 w 1143764"/>
              <a:gd name="connsiteY48" fmla="*/ 388439 h 566009"/>
              <a:gd name="connsiteX49" fmla="*/ 294533 w 1143764"/>
              <a:gd name="connsiteY49" fmla="*/ 391393 h 566009"/>
              <a:gd name="connsiteX50" fmla="*/ 298302 w 1143764"/>
              <a:gd name="connsiteY50" fmla="*/ 410379 h 566009"/>
              <a:gd name="connsiteX51" fmla="*/ 328549 w 1143764"/>
              <a:gd name="connsiteY51" fmla="*/ 455632 h 566009"/>
              <a:gd name="connsiteX52" fmla="*/ 355631 w 1143764"/>
              <a:gd name="connsiteY52" fmla="*/ 463496 h 566009"/>
              <a:gd name="connsiteX53" fmla="*/ 369894 w 1143764"/>
              <a:gd name="connsiteY53" fmla="*/ 464962 h 566009"/>
              <a:gd name="connsiteX54" fmla="*/ 375082 w 1143764"/>
              <a:gd name="connsiteY54" fmla="*/ 484575 h 566009"/>
              <a:gd name="connsiteX55" fmla="*/ 423337 w 1143764"/>
              <a:gd name="connsiteY55" fmla="*/ 554375 h 566009"/>
              <a:gd name="connsiteX56" fmla="*/ 514370 w 1143764"/>
              <a:gd name="connsiteY56" fmla="*/ 565453 h 566009"/>
              <a:gd name="connsiteX57" fmla="*/ 571882 w 1143764"/>
              <a:gd name="connsiteY57" fmla="*/ 566009 h 566009"/>
              <a:gd name="connsiteX58" fmla="*/ 629394 w 1143764"/>
              <a:gd name="connsiteY58" fmla="*/ 565453 h 566009"/>
              <a:gd name="connsiteX59" fmla="*/ 720427 w 1143764"/>
              <a:gd name="connsiteY59" fmla="*/ 554375 h 566009"/>
              <a:gd name="connsiteX60" fmla="*/ 768682 w 1143764"/>
              <a:gd name="connsiteY60" fmla="*/ 484575 h 566009"/>
              <a:gd name="connsiteX61" fmla="*/ 773870 w 1143764"/>
              <a:gd name="connsiteY61" fmla="*/ 464962 h 566009"/>
              <a:gd name="connsiteX62" fmla="*/ 788133 w 1143764"/>
              <a:gd name="connsiteY62" fmla="*/ 463496 h 566009"/>
              <a:gd name="connsiteX63" fmla="*/ 815215 w 1143764"/>
              <a:gd name="connsiteY63" fmla="*/ 455632 h 566009"/>
              <a:gd name="connsiteX64" fmla="*/ 845462 w 1143764"/>
              <a:gd name="connsiteY64" fmla="*/ 410379 h 566009"/>
              <a:gd name="connsiteX65" fmla="*/ 849231 w 1143764"/>
              <a:gd name="connsiteY65" fmla="*/ 391393 h 566009"/>
              <a:gd name="connsiteX66" fmla="*/ 863772 w 1143764"/>
              <a:gd name="connsiteY66" fmla="*/ 388439 h 566009"/>
              <a:gd name="connsiteX67" fmla="*/ 909142 w 1143764"/>
              <a:gd name="connsiteY67" fmla="*/ 361729 h 566009"/>
              <a:gd name="connsiteX68" fmla="*/ 944437 w 1143764"/>
              <a:gd name="connsiteY68" fmla="*/ 302073 h 566009"/>
              <a:gd name="connsiteX69" fmla="*/ 953069 w 1143764"/>
              <a:gd name="connsiteY69" fmla="*/ 282855 h 566009"/>
              <a:gd name="connsiteX70" fmla="*/ 941901 w 1143764"/>
              <a:gd name="connsiteY70" fmla="*/ 259030 h 566009"/>
              <a:gd name="connsiteX71" fmla="*/ 873614 w 1143764"/>
              <a:gd name="connsiteY71" fmla="*/ 180506 h 566009"/>
              <a:gd name="connsiteX72" fmla="*/ 853721 w 1143764"/>
              <a:gd name="connsiteY72" fmla="*/ 175853 h 566009"/>
              <a:gd name="connsiteX73" fmla="*/ 845764 w 1143764"/>
              <a:gd name="connsiteY73" fmla="*/ 158984 h 566009"/>
              <a:gd name="connsiteX74" fmla="*/ 790250 w 1143764"/>
              <a:gd name="connsiteY74" fmla="*/ 104215 h 566009"/>
              <a:gd name="connsiteX75" fmla="*/ 772172 w 1143764"/>
              <a:gd name="connsiteY75" fmla="*/ 100515 h 566009"/>
              <a:gd name="connsiteX76" fmla="*/ 767658 w 1143764"/>
              <a:gd name="connsiteY76" fmla="*/ 80692 h 566009"/>
              <a:gd name="connsiteX77" fmla="*/ 702792 w 1143764"/>
              <a:gd name="connsiteY77" fmla="*/ 5216 h 566009"/>
              <a:gd name="connsiteX78" fmla="*/ 688320 w 1143764"/>
              <a:gd name="connsiteY78" fmla="*/ 237 h 566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1143764" h="566009">
                <a:moveTo>
                  <a:pt x="108750" y="196885"/>
                </a:moveTo>
                <a:lnTo>
                  <a:pt x="101771" y="196885"/>
                </a:lnTo>
                <a:cubicBezTo>
                  <a:pt x="96137" y="197387"/>
                  <a:pt x="90630" y="198844"/>
                  <a:pt x="85483" y="201189"/>
                </a:cubicBezTo>
                <a:lnTo>
                  <a:pt x="85414" y="201236"/>
                </a:lnTo>
                <a:cubicBezTo>
                  <a:pt x="73781" y="206518"/>
                  <a:pt x="64078" y="217732"/>
                  <a:pt x="62148" y="228086"/>
                </a:cubicBezTo>
                <a:cubicBezTo>
                  <a:pt x="60775" y="235484"/>
                  <a:pt x="59960" y="236042"/>
                  <a:pt x="47001" y="238601"/>
                </a:cubicBezTo>
                <a:cubicBezTo>
                  <a:pt x="30714" y="241789"/>
                  <a:pt x="23432" y="247373"/>
                  <a:pt x="8704" y="268034"/>
                </a:cubicBezTo>
                <a:cubicBezTo>
                  <a:pt x="-3535" y="285158"/>
                  <a:pt x="-3907" y="282646"/>
                  <a:pt x="14288" y="305609"/>
                </a:cubicBezTo>
                <a:cubicBezTo>
                  <a:pt x="26108" y="320523"/>
                  <a:pt x="32040" y="324548"/>
                  <a:pt x="47234" y="327991"/>
                </a:cubicBezTo>
                <a:cubicBezTo>
                  <a:pt x="58704" y="330574"/>
                  <a:pt x="59262" y="331109"/>
                  <a:pt x="66475" y="345674"/>
                </a:cubicBezTo>
                <a:cubicBezTo>
                  <a:pt x="74642" y="362194"/>
                  <a:pt x="82133" y="367591"/>
                  <a:pt x="99862" y="369709"/>
                </a:cubicBezTo>
                <a:lnTo>
                  <a:pt x="109542" y="370872"/>
                </a:lnTo>
                <a:lnTo>
                  <a:pt x="109332" y="355423"/>
                </a:lnTo>
                <a:cubicBezTo>
                  <a:pt x="109053" y="332366"/>
                  <a:pt x="118313" y="316568"/>
                  <a:pt x="143161" y="297815"/>
                </a:cubicBezTo>
                <a:cubicBezTo>
                  <a:pt x="151142" y="291789"/>
                  <a:pt x="158447" y="286182"/>
                  <a:pt x="159448" y="285344"/>
                </a:cubicBezTo>
                <a:cubicBezTo>
                  <a:pt x="160448" y="284507"/>
                  <a:pt x="152328" y="276317"/>
                  <a:pt x="141463" y="267127"/>
                </a:cubicBezTo>
                <a:cubicBezTo>
                  <a:pt x="116893" y="246326"/>
                  <a:pt x="109145" y="233041"/>
                  <a:pt x="108890" y="211403"/>
                </a:cubicBezTo>
                <a:close/>
                <a:moveTo>
                  <a:pt x="1041993" y="196885"/>
                </a:moveTo>
                <a:lnTo>
                  <a:pt x="1035014" y="196885"/>
                </a:lnTo>
                <a:lnTo>
                  <a:pt x="1034874" y="211403"/>
                </a:lnTo>
                <a:cubicBezTo>
                  <a:pt x="1034619" y="233041"/>
                  <a:pt x="1026871" y="246326"/>
                  <a:pt x="1002301" y="267127"/>
                </a:cubicBezTo>
                <a:cubicBezTo>
                  <a:pt x="991436" y="276317"/>
                  <a:pt x="983316" y="284507"/>
                  <a:pt x="984316" y="285344"/>
                </a:cubicBezTo>
                <a:cubicBezTo>
                  <a:pt x="985317" y="286182"/>
                  <a:pt x="992622" y="291789"/>
                  <a:pt x="1000603" y="297815"/>
                </a:cubicBezTo>
                <a:cubicBezTo>
                  <a:pt x="1025451" y="316568"/>
                  <a:pt x="1034711" y="332366"/>
                  <a:pt x="1034432" y="355423"/>
                </a:cubicBezTo>
                <a:lnTo>
                  <a:pt x="1034222" y="370872"/>
                </a:lnTo>
                <a:lnTo>
                  <a:pt x="1043902" y="369709"/>
                </a:lnTo>
                <a:cubicBezTo>
                  <a:pt x="1061631" y="367591"/>
                  <a:pt x="1069122" y="362194"/>
                  <a:pt x="1077289" y="345674"/>
                </a:cubicBezTo>
                <a:cubicBezTo>
                  <a:pt x="1084502" y="331109"/>
                  <a:pt x="1085060" y="330574"/>
                  <a:pt x="1096530" y="327991"/>
                </a:cubicBezTo>
                <a:cubicBezTo>
                  <a:pt x="1111724" y="324548"/>
                  <a:pt x="1117656" y="320523"/>
                  <a:pt x="1129476" y="305609"/>
                </a:cubicBezTo>
                <a:cubicBezTo>
                  <a:pt x="1147671" y="282646"/>
                  <a:pt x="1147299" y="285158"/>
                  <a:pt x="1135060" y="268034"/>
                </a:cubicBezTo>
                <a:cubicBezTo>
                  <a:pt x="1120332" y="247373"/>
                  <a:pt x="1113050" y="241789"/>
                  <a:pt x="1096763" y="238601"/>
                </a:cubicBezTo>
                <a:cubicBezTo>
                  <a:pt x="1083804" y="236042"/>
                  <a:pt x="1082989" y="235484"/>
                  <a:pt x="1081616" y="228086"/>
                </a:cubicBezTo>
                <a:cubicBezTo>
                  <a:pt x="1079686" y="217732"/>
                  <a:pt x="1069983" y="206518"/>
                  <a:pt x="1058350" y="201236"/>
                </a:cubicBezTo>
                <a:lnTo>
                  <a:pt x="1058281" y="201189"/>
                </a:lnTo>
                <a:cubicBezTo>
                  <a:pt x="1053134" y="198844"/>
                  <a:pt x="1047627" y="197387"/>
                  <a:pt x="1041993" y="196885"/>
                </a:cubicBezTo>
                <a:close/>
                <a:moveTo>
                  <a:pt x="571882" y="0"/>
                </a:moveTo>
                <a:lnTo>
                  <a:pt x="455444" y="237"/>
                </a:lnTo>
                <a:lnTo>
                  <a:pt x="440972" y="5216"/>
                </a:lnTo>
                <a:cubicBezTo>
                  <a:pt x="405259" y="17430"/>
                  <a:pt x="384900" y="41186"/>
                  <a:pt x="376106" y="80692"/>
                </a:cubicBezTo>
                <a:cubicBezTo>
                  <a:pt x="373989" y="90161"/>
                  <a:pt x="371964" y="99073"/>
                  <a:pt x="371592" y="100515"/>
                </a:cubicBezTo>
                <a:cubicBezTo>
                  <a:pt x="371220" y="101958"/>
                  <a:pt x="363448" y="103516"/>
                  <a:pt x="353514" y="104215"/>
                </a:cubicBezTo>
                <a:cubicBezTo>
                  <a:pt x="321196" y="106285"/>
                  <a:pt x="304003" y="123247"/>
                  <a:pt x="298000" y="158984"/>
                </a:cubicBezTo>
                <a:cubicBezTo>
                  <a:pt x="295487" y="173967"/>
                  <a:pt x="294603" y="175853"/>
                  <a:pt x="290043" y="175853"/>
                </a:cubicBezTo>
                <a:cubicBezTo>
                  <a:pt x="283277" y="176757"/>
                  <a:pt x="276615" y="178316"/>
                  <a:pt x="270150" y="180506"/>
                </a:cubicBezTo>
                <a:cubicBezTo>
                  <a:pt x="243207" y="188835"/>
                  <a:pt x="225037" y="209635"/>
                  <a:pt x="201863" y="259030"/>
                </a:cubicBezTo>
                <a:lnTo>
                  <a:pt x="190695" y="282855"/>
                </a:lnTo>
                <a:lnTo>
                  <a:pt x="199327" y="302073"/>
                </a:lnTo>
                <a:cubicBezTo>
                  <a:pt x="212309" y="330947"/>
                  <a:pt x="222593" y="348374"/>
                  <a:pt x="234622" y="361729"/>
                </a:cubicBezTo>
                <a:cubicBezTo>
                  <a:pt x="248233" y="376875"/>
                  <a:pt x="261472" y="384669"/>
                  <a:pt x="279992" y="388439"/>
                </a:cubicBezTo>
                <a:lnTo>
                  <a:pt x="294533" y="391393"/>
                </a:lnTo>
                <a:lnTo>
                  <a:pt x="298302" y="410379"/>
                </a:lnTo>
                <a:cubicBezTo>
                  <a:pt x="303211" y="434924"/>
                  <a:pt x="311285" y="446954"/>
                  <a:pt x="328549" y="455632"/>
                </a:cubicBezTo>
                <a:cubicBezTo>
                  <a:pt x="337103" y="459671"/>
                  <a:pt x="346244" y="462326"/>
                  <a:pt x="355631" y="463496"/>
                </a:cubicBezTo>
                <a:lnTo>
                  <a:pt x="369894" y="464962"/>
                </a:lnTo>
                <a:lnTo>
                  <a:pt x="375082" y="484575"/>
                </a:lnTo>
                <a:cubicBezTo>
                  <a:pt x="384714" y="521057"/>
                  <a:pt x="396952" y="538763"/>
                  <a:pt x="423337" y="554375"/>
                </a:cubicBezTo>
                <a:cubicBezTo>
                  <a:pt x="434447" y="560924"/>
                  <a:pt x="428455" y="564007"/>
                  <a:pt x="514370" y="565453"/>
                </a:cubicBezTo>
                <a:lnTo>
                  <a:pt x="571882" y="566009"/>
                </a:lnTo>
                <a:lnTo>
                  <a:pt x="629394" y="565453"/>
                </a:lnTo>
                <a:cubicBezTo>
                  <a:pt x="715309" y="564007"/>
                  <a:pt x="709317" y="560924"/>
                  <a:pt x="720427" y="554375"/>
                </a:cubicBezTo>
                <a:cubicBezTo>
                  <a:pt x="746812" y="538763"/>
                  <a:pt x="759050" y="521057"/>
                  <a:pt x="768682" y="484575"/>
                </a:cubicBezTo>
                <a:lnTo>
                  <a:pt x="773870" y="464962"/>
                </a:lnTo>
                <a:lnTo>
                  <a:pt x="788133" y="463496"/>
                </a:lnTo>
                <a:cubicBezTo>
                  <a:pt x="797520" y="462326"/>
                  <a:pt x="806661" y="459671"/>
                  <a:pt x="815215" y="455632"/>
                </a:cubicBezTo>
                <a:cubicBezTo>
                  <a:pt x="832479" y="446954"/>
                  <a:pt x="840553" y="434924"/>
                  <a:pt x="845462" y="410379"/>
                </a:cubicBezTo>
                <a:lnTo>
                  <a:pt x="849231" y="391393"/>
                </a:lnTo>
                <a:lnTo>
                  <a:pt x="863772" y="388439"/>
                </a:lnTo>
                <a:cubicBezTo>
                  <a:pt x="882292" y="384669"/>
                  <a:pt x="895531" y="376875"/>
                  <a:pt x="909142" y="361729"/>
                </a:cubicBezTo>
                <a:cubicBezTo>
                  <a:pt x="921171" y="348374"/>
                  <a:pt x="931455" y="330947"/>
                  <a:pt x="944437" y="302073"/>
                </a:cubicBezTo>
                <a:lnTo>
                  <a:pt x="953069" y="282855"/>
                </a:lnTo>
                <a:lnTo>
                  <a:pt x="941901" y="259030"/>
                </a:lnTo>
                <a:cubicBezTo>
                  <a:pt x="918727" y="209635"/>
                  <a:pt x="900557" y="188835"/>
                  <a:pt x="873614" y="180506"/>
                </a:cubicBezTo>
                <a:cubicBezTo>
                  <a:pt x="867149" y="178316"/>
                  <a:pt x="860487" y="176757"/>
                  <a:pt x="853721" y="175853"/>
                </a:cubicBezTo>
                <a:cubicBezTo>
                  <a:pt x="849161" y="175853"/>
                  <a:pt x="848277" y="173967"/>
                  <a:pt x="845764" y="158984"/>
                </a:cubicBezTo>
                <a:cubicBezTo>
                  <a:pt x="839761" y="123247"/>
                  <a:pt x="822568" y="106285"/>
                  <a:pt x="790250" y="104215"/>
                </a:cubicBezTo>
                <a:cubicBezTo>
                  <a:pt x="780316" y="103516"/>
                  <a:pt x="772544" y="101958"/>
                  <a:pt x="772172" y="100515"/>
                </a:cubicBezTo>
                <a:cubicBezTo>
                  <a:pt x="771800" y="99073"/>
                  <a:pt x="769775" y="90161"/>
                  <a:pt x="767658" y="80692"/>
                </a:cubicBezTo>
                <a:cubicBezTo>
                  <a:pt x="758864" y="41186"/>
                  <a:pt x="738505" y="17430"/>
                  <a:pt x="702792" y="5216"/>
                </a:cubicBezTo>
                <a:lnTo>
                  <a:pt x="688320" y="237"/>
                </a:lnTo>
                <a:close/>
              </a:path>
            </a:pathLst>
          </a:cu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endParaRPr lang="fa-IR"/>
          </a:p>
        </p:txBody>
      </p:sp>
      <p:sp>
        <p:nvSpPr>
          <p:cNvPr id="2" name="Slide Number Placeholder 2">
            <a:extLst>
              <a:ext uri="{FF2B5EF4-FFF2-40B4-BE49-F238E27FC236}">
                <a16:creationId xmlns:a16="http://schemas.microsoft.com/office/drawing/2014/main" id="{958E486C-EF84-B354-74EA-175BE0FC564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346060" y="4892327"/>
            <a:ext cx="556818" cy="365125"/>
          </a:xfrm>
        </p:spPr>
        <p:txBody>
          <a:bodyPr/>
          <a:lstStyle>
            <a:lvl1pPr algn="ctr" rtl="1">
              <a:defRPr lang="fa-IR" sz="1800" b="0" kern="1200" smtClean="0">
                <a:solidFill>
                  <a:srgbClr val="087A85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</a:lstStyle>
          <a:p>
            <a:fld id="{A8043012-B8B5-47A7-9927-94221BE445D6}" type="slidenum">
              <a:rPr lang="fa-IR" smtClean="0"/>
              <a:pPr/>
              <a:t>‹#›</a:t>
            </a:fld>
            <a:endParaRPr lang="fa-IR" dirty="0"/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2B79884A-75A1-EB23-2DD0-4B64457343A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838164" y="1481816"/>
            <a:ext cx="3393089" cy="4597708"/>
          </a:xfrm>
          <a:prstGeom prst="roundRect">
            <a:avLst>
              <a:gd name="adj" fmla="val 9283"/>
            </a:avLst>
          </a:prstGeom>
        </p:spPr>
        <p:txBody>
          <a:bodyPr/>
          <a:lstStyle/>
          <a:p>
            <a:endParaRPr lang="fa-IR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7DBAC3A1-C864-4607-0184-6776BE0D810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604243" y="1487994"/>
            <a:ext cx="5714713" cy="2515595"/>
          </a:xfrm>
          <a:prstGeom prst="roundRect">
            <a:avLst>
              <a:gd name="adj" fmla="val 9283"/>
            </a:avLst>
          </a:prstGeom>
        </p:spPr>
        <p:txBody>
          <a:bodyPr/>
          <a:lstStyle/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1358973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E0FFACC-264E-08FA-99FC-A660BBEBBB3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994380C-A2F9-6D7C-D938-2662E0C00F8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1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53" r="13752" b="-604"/>
          <a:stretch/>
        </p:blipFill>
        <p:spPr>
          <a:xfrm rot="5400000">
            <a:off x="2667000" y="-2666997"/>
            <a:ext cx="6858000" cy="12192000"/>
          </a:xfrm>
          <a:prstGeom prst="rect">
            <a:avLst/>
          </a:prstGeom>
        </p:spPr>
      </p:pic>
      <p:sp>
        <p:nvSpPr>
          <p:cNvPr id="23" name="Graphic 21">
            <a:extLst>
              <a:ext uri="{FF2B5EF4-FFF2-40B4-BE49-F238E27FC236}">
                <a16:creationId xmlns:a16="http://schemas.microsoft.com/office/drawing/2014/main" id="{548F5850-0F88-E14A-064A-F6A3B3BC1D72}"/>
              </a:ext>
            </a:extLst>
          </p:cNvPr>
          <p:cNvSpPr/>
          <p:nvPr/>
        </p:nvSpPr>
        <p:spPr>
          <a:xfrm>
            <a:off x="624470" y="107910"/>
            <a:ext cx="11388443" cy="6621208"/>
          </a:xfrm>
          <a:custGeom>
            <a:avLst/>
            <a:gdLst>
              <a:gd name="connsiteX0" fmla="*/ 11388425 w 11388443"/>
              <a:gd name="connsiteY0" fmla="*/ 1109749 h 6621208"/>
              <a:gd name="connsiteX1" fmla="*/ 11388425 w 11388443"/>
              <a:gd name="connsiteY1" fmla="*/ 6026745 h 6621208"/>
              <a:gd name="connsiteX2" fmla="*/ 10825024 w 11388443"/>
              <a:gd name="connsiteY2" fmla="*/ 6621200 h 6621208"/>
              <a:gd name="connsiteX3" fmla="*/ 563292 w 11388443"/>
              <a:gd name="connsiteY3" fmla="*/ 6621200 h 6621208"/>
              <a:gd name="connsiteX4" fmla="*/ -18 w 11388443"/>
              <a:gd name="connsiteY4" fmla="*/ 6026745 h 6621208"/>
              <a:gd name="connsiteX5" fmla="*/ -18 w 11388443"/>
              <a:gd name="connsiteY5" fmla="*/ 1109749 h 6621208"/>
              <a:gd name="connsiteX6" fmla="*/ 563292 w 11388443"/>
              <a:gd name="connsiteY6" fmla="*/ 515389 h 6621208"/>
              <a:gd name="connsiteX7" fmla="*/ 5176842 w 11388443"/>
              <a:gd name="connsiteY7" fmla="*/ 515389 h 6621208"/>
              <a:gd name="connsiteX8" fmla="*/ 5178197 w 11388443"/>
              <a:gd name="connsiteY8" fmla="*/ 493005 h 6621208"/>
              <a:gd name="connsiteX9" fmla="*/ 5324802 w 11388443"/>
              <a:gd name="connsiteY9" fmla="*/ 325651 h 6621208"/>
              <a:gd name="connsiteX10" fmla="*/ 5377251 w 11388443"/>
              <a:gd name="connsiteY10" fmla="*/ 316126 h 6621208"/>
              <a:gd name="connsiteX11" fmla="*/ 5389890 w 11388443"/>
              <a:gd name="connsiteY11" fmla="*/ 269549 h 6621208"/>
              <a:gd name="connsiteX12" fmla="*/ 5412277 w 11388443"/>
              <a:gd name="connsiteY12" fmla="*/ 198683 h 6621208"/>
              <a:gd name="connsiteX13" fmla="*/ 5516634 w 11388443"/>
              <a:gd name="connsiteY13" fmla="*/ 88383 h 6621208"/>
              <a:gd name="connsiteX14" fmla="*/ 5696641 w 11388443"/>
              <a:gd name="connsiteY14" fmla="*/ -9 h 6621208"/>
              <a:gd name="connsiteX15" fmla="*/ 5798470 w 11388443"/>
              <a:gd name="connsiteY15" fmla="*/ 45807 h 6621208"/>
              <a:gd name="connsiteX16" fmla="*/ 6003302 w 11388443"/>
              <a:gd name="connsiteY16" fmla="*/ 277169 h 6621208"/>
              <a:gd name="connsiteX17" fmla="*/ 6008538 w 11388443"/>
              <a:gd name="connsiteY17" fmla="*/ 316221 h 6621208"/>
              <a:gd name="connsiteX18" fmla="*/ 6048529 w 11388443"/>
              <a:gd name="connsiteY18" fmla="*/ 321460 h 6621208"/>
              <a:gd name="connsiteX19" fmla="*/ 6161824 w 11388443"/>
              <a:gd name="connsiteY19" fmla="*/ 369085 h 6621208"/>
              <a:gd name="connsiteX20" fmla="*/ 6217613 w 11388443"/>
              <a:gd name="connsiteY20" fmla="*/ 498339 h 6621208"/>
              <a:gd name="connsiteX21" fmla="*/ 6219328 w 11388443"/>
              <a:gd name="connsiteY21" fmla="*/ 515865 h 6621208"/>
              <a:gd name="connsiteX22" fmla="*/ 10825024 w 11388443"/>
              <a:gd name="connsiteY22" fmla="*/ 515865 h 6621208"/>
              <a:gd name="connsiteX23" fmla="*/ 11388425 w 11388443"/>
              <a:gd name="connsiteY23" fmla="*/ 1109749 h 6621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1388443" h="6621208">
                <a:moveTo>
                  <a:pt x="11388425" y="1109749"/>
                </a:moveTo>
                <a:lnTo>
                  <a:pt x="11388425" y="6026745"/>
                </a:lnTo>
                <a:cubicBezTo>
                  <a:pt x="11388425" y="6355053"/>
                  <a:pt x="11136200" y="6621200"/>
                  <a:pt x="10825024" y="6621200"/>
                </a:cubicBezTo>
                <a:lnTo>
                  <a:pt x="563292" y="6621200"/>
                </a:lnTo>
                <a:cubicBezTo>
                  <a:pt x="252170" y="6621143"/>
                  <a:pt x="-18" y="6355014"/>
                  <a:pt x="-18" y="6026745"/>
                </a:cubicBezTo>
                <a:lnTo>
                  <a:pt x="-18" y="1109749"/>
                </a:lnTo>
                <a:cubicBezTo>
                  <a:pt x="-18" y="781493"/>
                  <a:pt x="252184" y="515389"/>
                  <a:pt x="563292" y="515389"/>
                </a:cubicBezTo>
                <a:lnTo>
                  <a:pt x="5176842" y="515389"/>
                </a:lnTo>
                <a:lnTo>
                  <a:pt x="5178197" y="493005"/>
                </a:lnTo>
                <a:cubicBezTo>
                  <a:pt x="5184218" y="397120"/>
                  <a:pt x="5233083" y="341336"/>
                  <a:pt x="5324802" y="325651"/>
                </a:cubicBezTo>
                <a:cubicBezTo>
                  <a:pt x="5352606" y="320984"/>
                  <a:pt x="5376168" y="316126"/>
                  <a:pt x="5377251" y="316126"/>
                </a:cubicBezTo>
                <a:cubicBezTo>
                  <a:pt x="5382324" y="300876"/>
                  <a:pt x="5386549" y="285322"/>
                  <a:pt x="5389890" y="269549"/>
                </a:cubicBezTo>
                <a:cubicBezTo>
                  <a:pt x="5395423" y="245297"/>
                  <a:pt x="5402916" y="221590"/>
                  <a:pt x="5412277" y="198683"/>
                </a:cubicBezTo>
                <a:cubicBezTo>
                  <a:pt x="5428617" y="164393"/>
                  <a:pt x="5472220" y="118387"/>
                  <a:pt x="5516634" y="88383"/>
                </a:cubicBezTo>
                <a:cubicBezTo>
                  <a:pt x="5563847" y="56570"/>
                  <a:pt x="5679128" y="-9"/>
                  <a:pt x="5696641" y="-9"/>
                </a:cubicBezTo>
                <a:cubicBezTo>
                  <a:pt x="5704043" y="-9"/>
                  <a:pt x="5749903" y="20661"/>
                  <a:pt x="5798470" y="45807"/>
                </a:cubicBezTo>
                <a:cubicBezTo>
                  <a:pt x="5935867" y="116863"/>
                  <a:pt x="5990032" y="177823"/>
                  <a:pt x="6003302" y="277169"/>
                </a:cubicBezTo>
                <a:lnTo>
                  <a:pt x="6008538" y="316221"/>
                </a:lnTo>
                <a:lnTo>
                  <a:pt x="6048529" y="321460"/>
                </a:lnTo>
                <a:cubicBezTo>
                  <a:pt x="6106215" y="329080"/>
                  <a:pt x="6131130" y="339462"/>
                  <a:pt x="6161824" y="369085"/>
                </a:cubicBezTo>
                <a:cubicBezTo>
                  <a:pt x="6195586" y="401184"/>
                  <a:pt x="6211745" y="438713"/>
                  <a:pt x="6217613" y="498339"/>
                </a:cubicBezTo>
                <a:lnTo>
                  <a:pt x="6219328" y="515865"/>
                </a:lnTo>
                <a:lnTo>
                  <a:pt x="10825024" y="515865"/>
                </a:lnTo>
                <a:cubicBezTo>
                  <a:pt x="11135928" y="515865"/>
                  <a:pt x="11388154" y="781663"/>
                  <a:pt x="11388425" y="1109749"/>
                </a:cubicBezTo>
                <a:close/>
              </a:path>
            </a:pathLst>
          </a:custGeom>
          <a:solidFill>
            <a:schemeClr val="bg1"/>
          </a:solidFill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endParaRPr lang="fa-IR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6BFD2645-8077-F2D9-5BC7-AFB0AF7BBB8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802934" cy="2817091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E613BB08-8381-D264-1FC7-6BD1658FE67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35230" y="1376793"/>
            <a:ext cx="1319399" cy="1504739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5D05D7B0-732C-BC75-9CC1-F7E387A35747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90362"/>
            <a:ext cx="1319399" cy="1504739"/>
          </a:xfrm>
          <a:prstGeom prst="rect">
            <a:avLst/>
          </a:prstGeom>
        </p:spPr>
      </p:pic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4F2D5CE2-B5DD-94D8-F077-A5F26094756E}"/>
              </a:ext>
            </a:extLst>
          </p:cNvPr>
          <p:cNvSpPr/>
          <p:nvPr userDrawn="1"/>
        </p:nvSpPr>
        <p:spPr>
          <a:xfrm>
            <a:off x="6991731" y="335724"/>
            <a:ext cx="4034334" cy="568327"/>
          </a:xfrm>
          <a:custGeom>
            <a:avLst/>
            <a:gdLst>
              <a:gd name="connsiteX0" fmla="*/ 101771 w 4034334"/>
              <a:gd name="connsiteY0" fmla="*/ 198498 h 568327"/>
              <a:gd name="connsiteX1" fmla="*/ 108750 w 4034334"/>
              <a:gd name="connsiteY1" fmla="*/ 198498 h 568327"/>
              <a:gd name="connsiteX2" fmla="*/ 108890 w 4034334"/>
              <a:gd name="connsiteY2" fmla="*/ 213016 h 568327"/>
              <a:gd name="connsiteX3" fmla="*/ 141463 w 4034334"/>
              <a:gd name="connsiteY3" fmla="*/ 268740 h 568327"/>
              <a:gd name="connsiteX4" fmla="*/ 159448 w 4034334"/>
              <a:gd name="connsiteY4" fmla="*/ 286957 h 568327"/>
              <a:gd name="connsiteX5" fmla="*/ 143161 w 4034334"/>
              <a:gd name="connsiteY5" fmla="*/ 299428 h 568327"/>
              <a:gd name="connsiteX6" fmla="*/ 109332 w 4034334"/>
              <a:gd name="connsiteY6" fmla="*/ 357036 h 568327"/>
              <a:gd name="connsiteX7" fmla="*/ 109542 w 4034334"/>
              <a:gd name="connsiteY7" fmla="*/ 372485 h 568327"/>
              <a:gd name="connsiteX8" fmla="*/ 99862 w 4034334"/>
              <a:gd name="connsiteY8" fmla="*/ 371322 h 568327"/>
              <a:gd name="connsiteX9" fmla="*/ 66475 w 4034334"/>
              <a:gd name="connsiteY9" fmla="*/ 347287 h 568327"/>
              <a:gd name="connsiteX10" fmla="*/ 47234 w 4034334"/>
              <a:gd name="connsiteY10" fmla="*/ 329604 h 568327"/>
              <a:gd name="connsiteX11" fmla="*/ 14288 w 4034334"/>
              <a:gd name="connsiteY11" fmla="*/ 307222 h 568327"/>
              <a:gd name="connsiteX12" fmla="*/ 8704 w 4034334"/>
              <a:gd name="connsiteY12" fmla="*/ 269647 h 568327"/>
              <a:gd name="connsiteX13" fmla="*/ 47001 w 4034334"/>
              <a:gd name="connsiteY13" fmla="*/ 240214 h 568327"/>
              <a:gd name="connsiteX14" fmla="*/ 62148 w 4034334"/>
              <a:gd name="connsiteY14" fmla="*/ 229699 h 568327"/>
              <a:gd name="connsiteX15" fmla="*/ 85414 w 4034334"/>
              <a:gd name="connsiteY15" fmla="*/ 202849 h 568327"/>
              <a:gd name="connsiteX16" fmla="*/ 85483 w 4034334"/>
              <a:gd name="connsiteY16" fmla="*/ 202802 h 568327"/>
              <a:gd name="connsiteX17" fmla="*/ 101771 w 4034334"/>
              <a:gd name="connsiteY17" fmla="*/ 198498 h 568327"/>
              <a:gd name="connsiteX18" fmla="*/ 3923725 w 4034334"/>
              <a:gd name="connsiteY18" fmla="*/ 197870 h 568327"/>
              <a:gd name="connsiteX19" fmla="*/ 3934149 w 4034334"/>
              <a:gd name="connsiteY19" fmla="*/ 199056 h 568327"/>
              <a:gd name="connsiteX20" fmla="*/ 3967606 w 4034334"/>
              <a:gd name="connsiteY20" fmla="*/ 225092 h 568327"/>
              <a:gd name="connsiteX21" fmla="*/ 3985754 w 4034334"/>
              <a:gd name="connsiteY21" fmla="*/ 240424 h 568327"/>
              <a:gd name="connsiteX22" fmla="*/ 4023167 w 4034334"/>
              <a:gd name="connsiteY22" fmla="*/ 270182 h 568327"/>
              <a:gd name="connsiteX23" fmla="*/ 4034334 w 4034334"/>
              <a:gd name="connsiteY23" fmla="*/ 284933 h 568327"/>
              <a:gd name="connsiteX24" fmla="*/ 4020374 w 4034334"/>
              <a:gd name="connsiteY24" fmla="*/ 303546 h 568327"/>
              <a:gd name="connsiteX25" fmla="*/ 3981706 w 4034334"/>
              <a:gd name="connsiteY25" fmla="*/ 329838 h 568327"/>
              <a:gd name="connsiteX26" fmla="*/ 3970864 w 4034334"/>
              <a:gd name="connsiteY26" fmla="*/ 334165 h 568327"/>
              <a:gd name="connsiteX27" fmla="*/ 3968536 w 4034334"/>
              <a:gd name="connsiteY27" fmla="*/ 343681 h 568327"/>
              <a:gd name="connsiteX28" fmla="*/ 3926657 w 4034334"/>
              <a:gd name="connsiteY28" fmla="*/ 372904 h 568327"/>
              <a:gd name="connsiteX29" fmla="*/ 3922794 w 4034334"/>
              <a:gd name="connsiteY29" fmla="*/ 359153 h 568327"/>
              <a:gd name="connsiteX30" fmla="*/ 3918839 w 4034334"/>
              <a:gd name="connsiteY30" fmla="*/ 334723 h 568327"/>
              <a:gd name="connsiteX31" fmla="*/ 3879588 w 4034334"/>
              <a:gd name="connsiteY31" fmla="*/ 292192 h 568327"/>
              <a:gd name="connsiteX32" fmla="*/ 3869700 w 4034334"/>
              <a:gd name="connsiteY32" fmla="*/ 285794 h 568327"/>
              <a:gd name="connsiteX33" fmla="*/ 3886918 w 4034334"/>
              <a:gd name="connsiteY33" fmla="*/ 271997 h 568327"/>
              <a:gd name="connsiteX34" fmla="*/ 3912860 w 4034334"/>
              <a:gd name="connsiteY34" fmla="*/ 246125 h 568327"/>
              <a:gd name="connsiteX35" fmla="*/ 3922724 w 4034334"/>
              <a:gd name="connsiteY35" fmla="*/ 215669 h 568327"/>
              <a:gd name="connsiteX36" fmla="*/ 3922586 w 4034334"/>
              <a:gd name="connsiteY36" fmla="*/ 215645 h 568327"/>
              <a:gd name="connsiteX37" fmla="*/ 2588982 w 4034334"/>
              <a:gd name="connsiteY37" fmla="*/ 45 h 568327"/>
              <a:gd name="connsiteX38" fmla="*/ 2836206 w 4034334"/>
              <a:gd name="connsiteY38" fmla="*/ 168 h 568327"/>
              <a:gd name="connsiteX39" fmla="*/ 2878123 w 4034334"/>
              <a:gd name="connsiteY39" fmla="*/ 469 h 568327"/>
              <a:gd name="connsiteX40" fmla="*/ 3147159 w 4034334"/>
              <a:gd name="connsiteY40" fmla="*/ 45 h 568327"/>
              <a:gd name="connsiteX41" fmla="*/ 3575960 w 4034334"/>
              <a:gd name="connsiteY41" fmla="*/ 2989 h 568327"/>
              <a:gd name="connsiteX42" fmla="*/ 3628450 w 4034334"/>
              <a:gd name="connsiteY42" fmla="*/ 29048 h 568327"/>
              <a:gd name="connsiteX43" fmla="*/ 3657207 w 4034334"/>
              <a:gd name="connsiteY43" fmla="*/ 86167 h 568327"/>
              <a:gd name="connsiteX44" fmla="*/ 3660884 w 4034334"/>
              <a:gd name="connsiteY44" fmla="*/ 104780 h 568327"/>
              <a:gd name="connsiteX45" fmla="*/ 3677891 w 4034334"/>
              <a:gd name="connsiteY45" fmla="*/ 105897 h 568327"/>
              <a:gd name="connsiteX46" fmla="*/ 3732684 w 4034334"/>
              <a:gd name="connsiteY46" fmla="*/ 156548 h 568327"/>
              <a:gd name="connsiteX47" fmla="*/ 3735895 w 4034334"/>
              <a:gd name="connsiteY47" fmla="*/ 174673 h 568327"/>
              <a:gd name="connsiteX48" fmla="*/ 3751158 w 4034334"/>
              <a:gd name="connsiteY48" fmla="*/ 179047 h 568327"/>
              <a:gd name="connsiteX49" fmla="*/ 3774238 w 4034334"/>
              <a:gd name="connsiteY49" fmla="*/ 186911 h 568327"/>
              <a:gd name="connsiteX50" fmla="*/ 3810371 w 4034334"/>
              <a:gd name="connsiteY50" fmla="*/ 222951 h 568327"/>
              <a:gd name="connsiteX51" fmla="*/ 3839291 w 4034334"/>
              <a:gd name="connsiteY51" fmla="*/ 285119 h 568327"/>
              <a:gd name="connsiteX52" fmla="*/ 3824331 w 4034334"/>
              <a:gd name="connsiteY52" fmla="*/ 320321 h 568327"/>
              <a:gd name="connsiteX53" fmla="*/ 3748575 w 4034334"/>
              <a:gd name="connsiteY53" fmla="*/ 390959 h 568327"/>
              <a:gd name="connsiteX54" fmla="*/ 3735778 w 4034334"/>
              <a:gd name="connsiteY54" fmla="*/ 392773 h 568327"/>
              <a:gd name="connsiteX55" fmla="*/ 3734057 w 4034334"/>
              <a:gd name="connsiteY55" fmla="*/ 406593 h 568327"/>
              <a:gd name="connsiteX56" fmla="*/ 3718608 w 4034334"/>
              <a:gd name="connsiteY56" fmla="*/ 445728 h 568327"/>
              <a:gd name="connsiteX57" fmla="*/ 3676286 w 4034334"/>
              <a:gd name="connsiteY57" fmla="*/ 464993 h 568327"/>
              <a:gd name="connsiteX58" fmla="*/ 3661140 w 4034334"/>
              <a:gd name="connsiteY58" fmla="*/ 466552 h 568327"/>
              <a:gd name="connsiteX59" fmla="*/ 3657138 w 4034334"/>
              <a:gd name="connsiteY59" fmla="*/ 484304 h 568327"/>
              <a:gd name="connsiteX60" fmla="*/ 3630661 w 4034334"/>
              <a:gd name="connsiteY60" fmla="*/ 538329 h 568327"/>
              <a:gd name="connsiteX61" fmla="*/ 3584523 w 4034334"/>
              <a:gd name="connsiteY61" fmla="*/ 565201 h 568327"/>
              <a:gd name="connsiteX62" fmla="*/ 2873732 w 4034334"/>
              <a:gd name="connsiteY62" fmla="*/ 568319 h 568327"/>
              <a:gd name="connsiteX63" fmla="*/ 2526670 w 4034334"/>
              <a:gd name="connsiteY63" fmla="*/ 568304 h 568327"/>
              <a:gd name="connsiteX64" fmla="*/ 2501381 w 4034334"/>
              <a:gd name="connsiteY64" fmla="*/ 568252 h 568327"/>
              <a:gd name="connsiteX65" fmla="*/ 2315555 w 4034334"/>
              <a:gd name="connsiteY65" fmla="*/ 568319 h 568327"/>
              <a:gd name="connsiteX66" fmla="*/ 1968493 w 4034334"/>
              <a:gd name="connsiteY66" fmla="*/ 568304 h 568327"/>
              <a:gd name="connsiteX67" fmla="*/ 1936854 w 4034334"/>
              <a:gd name="connsiteY67" fmla="*/ 568239 h 568327"/>
              <a:gd name="connsiteX68" fmla="*/ 1715013 w 4034334"/>
              <a:gd name="connsiteY68" fmla="*/ 568319 h 568327"/>
              <a:gd name="connsiteX69" fmla="*/ 1466932 w 4034334"/>
              <a:gd name="connsiteY69" fmla="*/ 568327 h 568327"/>
              <a:gd name="connsiteX70" fmla="*/ 1328991 w 4034334"/>
              <a:gd name="connsiteY70" fmla="*/ 568257 h 568327"/>
              <a:gd name="connsiteX71" fmla="*/ 1156836 w 4034334"/>
              <a:gd name="connsiteY71" fmla="*/ 568319 h 568327"/>
              <a:gd name="connsiteX72" fmla="*/ 423337 w 4034334"/>
              <a:gd name="connsiteY72" fmla="*/ 555987 h 568327"/>
              <a:gd name="connsiteX73" fmla="*/ 375082 w 4034334"/>
              <a:gd name="connsiteY73" fmla="*/ 486188 h 568327"/>
              <a:gd name="connsiteX74" fmla="*/ 369894 w 4034334"/>
              <a:gd name="connsiteY74" fmla="*/ 466575 h 568327"/>
              <a:gd name="connsiteX75" fmla="*/ 355631 w 4034334"/>
              <a:gd name="connsiteY75" fmla="*/ 465108 h 568327"/>
              <a:gd name="connsiteX76" fmla="*/ 328549 w 4034334"/>
              <a:gd name="connsiteY76" fmla="*/ 457245 h 568327"/>
              <a:gd name="connsiteX77" fmla="*/ 298302 w 4034334"/>
              <a:gd name="connsiteY77" fmla="*/ 411992 h 568327"/>
              <a:gd name="connsiteX78" fmla="*/ 294533 w 4034334"/>
              <a:gd name="connsiteY78" fmla="*/ 393006 h 568327"/>
              <a:gd name="connsiteX79" fmla="*/ 279992 w 4034334"/>
              <a:gd name="connsiteY79" fmla="*/ 390051 h 568327"/>
              <a:gd name="connsiteX80" fmla="*/ 234622 w 4034334"/>
              <a:gd name="connsiteY80" fmla="*/ 363342 h 568327"/>
              <a:gd name="connsiteX81" fmla="*/ 199327 w 4034334"/>
              <a:gd name="connsiteY81" fmla="*/ 303686 h 568327"/>
              <a:gd name="connsiteX82" fmla="*/ 190695 w 4034334"/>
              <a:gd name="connsiteY82" fmla="*/ 284468 h 568327"/>
              <a:gd name="connsiteX83" fmla="*/ 201863 w 4034334"/>
              <a:gd name="connsiteY83" fmla="*/ 260643 h 568327"/>
              <a:gd name="connsiteX84" fmla="*/ 270150 w 4034334"/>
              <a:gd name="connsiteY84" fmla="*/ 182118 h 568327"/>
              <a:gd name="connsiteX85" fmla="*/ 290043 w 4034334"/>
              <a:gd name="connsiteY85" fmla="*/ 177465 h 568327"/>
              <a:gd name="connsiteX86" fmla="*/ 298000 w 4034334"/>
              <a:gd name="connsiteY86" fmla="*/ 160596 h 568327"/>
              <a:gd name="connsiteX87" fmla="*/ 353514 w 4034334"/>
              <a:gd name="connsiteY87" fmla="*/ 105828 h 568327"/>
              <a:gd name="connsiteX88" fmla="*/ 371592 w 4034334"/>
              <a:gd name="connsiteY88" fmla="*/ 102128 h 568327"/>
              <a:gd name="connsiteX89" fmla="*/ 376106 w 4034334"/>
              <a:gd name="connsiteY89" fmla="*/ 82305 h 568327"/>
              <a:gd name="connsiteX90" fmla="*/ 440972 w 4034334"/>
              <a:gd name="connsiteY90" fmla="*/ 6829 h 568327"/>
              <a:gd name="connsiteX91" fmla="*/ 455444 w 4034334"/>
              <a:gd name="connsiteY91" fmla="*/ 1849 h 568327"/>
              <a:gd name="connsiteX92" fmla="*/ 1038270 w 4034334"/>
              <a:gd name="connsiteY92" fmla="*/ 663 h 568327"/>
              <a:gd name="connsiteX93" fmla="*/ 1430263 w 4034334"/>
              <a:gd name="connsiteY93" fmla="*/ 45 h 568327"/>
              <a:gd name="connsiteX94" fmla="*/ 1677488 w 4034334"/>
              <a:gd name="connsiteY94" fmla="*/ 168 h 568327"/>
              <a:gd name="connsiteX95" fmla="*/ 1719397 w 4034334"/>
              <a:gd name="connsiteY95" fmla="*/ 469 h 568327"/>
              <a:gd name="connsiteX96" fmla="*/ 1988440 w 4034334"/>
              <a:gd name="connsiteY96" fmla="*/ 45 h 568327"/>
              <a:gd name="connsiteX97" fmla="*/ 2235665 w 4034334"/>
              <a:gd name="connsiteY97" fmla="*/ 168 h 568327"/>
              <a:gd name="connsiteX98" fmla="*/ 2285195 w 4034334"/>
              <a:gd name="connsiteY98" fmla="*/ 524 h 568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</a:cxnLst>
            <a:rect l="l" t="t" r="r" b="b"/>
            <a:pathLst>
              <a:path w="4034334" h="568327">
                <a:moveTo>
                  <a:pt x="101771" y="198498"/>
                </a:moveTo>
                <a:lnTo>
                  <a:pt x="108750" y="198498"/>
                </a:lnTo>
                <a:lnTo>
                  <a:pt x="108890" y="213016"/>
                </a:lnTo>
                <a:cubicBezTo>
                  <a:pt x="109145" y="234654"/>
                  <a:pt x="116893" y="247939"/>
                  <a:pt x="141463" y="268740"/>
                </a:cubicBezTo>
                <a:cubicBezTo>
                  <a:pt x="152328" y="277930"/>
                  <a:pt x="160448" y="286120"/>
                  <a:pt x="159448" y="286957"/>
                </a:cubicBezTo>
                <a:cubicBezTo>
                  <a:pt x="158447" y="287795"/>
                  <a:pt x="151142" y="293402"/>
                  <a:pt x="143161" y="299428"/>
                </a:cubicBezTo>
                <a:cubicBezTo>
                  <a:pt x="118313" y="318181"/>
                  <a:pt x="109053" y="333979"/>
                  <a:pt x="109332" y="357036"/>
                </a:cubicBezTo>
                <a:lnTo>
                  <a:pt x="109542" y="372485"/>
                </a:lnTo>
                <a:lnTo>
                  <a:pt x="99862" y="371322"/>
                </a:lnTo>
                <a:cubicBezTo>
                  <a:pt x="82133" y="369204"/>
                  <a:pt x="74642" y="363807"/>
                  <a:pt x="66475" y="347287"/>
                </a:cubicBezTo>
                <a:cubicBezTo>
                  <a:pt x="59262" y="332722"/>
                  <a:pt x="58704" y="332187"/>
                  <a:pt x="47234" y="329604"/>
                </a:cubicBezTo>
                <a:cubicBezTo>
                  <a:pt x="32040" y="326161"/>
                  <a:pt x="26108" y="322136"/>
                  <a:pt x="14288" y="307222"/>
                </a:cubicBezTo>
                <a:cubicBezTo>
                  <a:pt x="-3907" y="284259"/>
                  <a:pt x="-3535" y="286771"/>
                  <a:pt x="8704" y="269647"/>
                </a:cubicBezTo>
                <a:cubicBezTo>
                  <a:pt x="23432" y="248986"/>
                  <a:pt x="30714" y="243402"/>
                  <a:pt x="47001" y="240214"/>
                </a:cubicBezTo>
                <a:cubicBezTo>
                  <a:pt x="59960" y="237655"/>
                  <a:pt x="60775" y="237097"/>
                  <a:pt x="62148" y="229699"/>
                </a:cubicBezTo>
                <a:cubicBezTo>
                  <a:pt x="64078" y="219345"/>
                  <a:pt x="73781" y="208131"/>
                  <a:pt x="85414" y="202849"/>
                </a:cubicBezTo>
                <a:lnTo>
                  <a:pt x="85483" y="202802"/>
                </a:lnTo>
                <a:cubicBezTo>
                  <a:pt x="90630" y="200457"/>
                  <a:pt x="96137" y="199000"/>
                  <a:pt x="101771" y="198498"/>
                </a:cubicBezTo>
                <a:close/>
                <a:moveTo>
                  <a:pt x="3923725" y="197870"/>
                </a:moveTo>
                <a:lnTo>
                  <a:pt x="3934149" y="199056"/>
                </a:lnTo>
                <a:cubicBezTo>
                  <a:pt x="3949402" y="200520"/>
                  <a:pt x="3962438" y="210664"/>
                  <a:pt x="3967606" y="225092"/>
                </a:cubicBezTo>
                <a:cubicBezTo>
                  <a:pt x="3971352" y="236329"/>
                  <a:pt x="3971654" y="236562"/>
                  <a:pt x="3985754" y="240424"/>
                </a:cubicBezTo>
                <a:cubicBezTo>
                  <a:pt x="4001877" y="244845"/>
                  <a:pt x="4007206" y="249079"/>
                  <a:pt x="4023167" y="270182"/>
                </a:cubicBezTo>
                <a:lnTo>
                  <a:pt x="4034334" y="284933"/>
                </a:lnTo>
                <a:lnTo>
                  <a:pt x="4020374" y="303546"/>
                </a:lnTo>
                <a:cubicBezTo>
                  <a:pt x="4005810" y="322857"/>
                  <a:pt x="4000086" y="326813"/>
                  <a:pt x="3981706" y="329838"/>
                </a:cubicBezTo>
                <a:cubicBezTo>
                  <a:pt x="3976191" y="330745"/>
                  <a:pt x="3971305" y="332676"/>
                  <a:pt x="3970864" y="334165"/>
                </a:cubicBezTo>
                <a:cubicBezTo>
                  <a:pt x="3970421" y="335654"/>
                  <a:pt x="3969374" y="339912"/>
                  <a:pt x="3968536" y="343681"/>
                </a:cubicBezTo>
                <a:cubicBezTo>
                  <a:pt x="3965465" y="357757"/>
                  <a:pt x="3943827" y="372904"/>
                  <a:pt x="3926657" y="372904"/>
                </a:cubicBezTo>
                <a:cubicBezTo>
                  <a:pt x="3922446" y="372927"/>
                  <a:pt x="3922074" y="371624"/>
                  <a:pt x="3922794" y="359153"/>
                </a:cubicBezTo>
                <a:cubicBezTo>
                  <a:pt x="3923644" y="350803"/>
                  <a:pt x="3922278" y="342378"/>
                  <a:pt x="3918839" y="334723"/>
                </a:cubicBezTo>
                <a:cubicBezTo>
                  <a:pt x="3913139" y="321787"/>
                  <a:pt x="3893153" y="300150"/>
                  <a:pt x="3879588" y="292192"/>
                </a:cubicBezTo>
                <a:cubicBezTo>
                  <a:pt x="3876120" y="290340"/>
                  <a:pt x="3872811" y="288199"/>
                  <a:pt x="3869700" y="285794"/>
                </a:cubicBezTo>
                <a:cubicBezTo>
                  <a:pt x="3869700" y="285445"/>
                  <a:pt x="3877448" y="279232"/>
                  <a:pt x="3886918" y="271997"/>
                </a:cubicBezTo>
                <a:cubicBezTo>
                  <a:pt x="3896636" y="264519"/>
                  <a:pt x="3905356" y="255824"/>
                  <a:pt x="3912860" y="246125"/>
                </a:cubicBezTo>
                <a:cubicBezTo>
                  <a:pt x="3920608" y="234864"/>
                  <a:pt x="3921724" y="231490"/>
                  <a:pt x="3922724" y="215669"/>
                </a:cubicBezTo>
                <a:lnTo>
                  <a:pt x="3922586" y="215645"/>
                </a:lnTo>
                <a:close/>
                <a:moveTo>
                  <a:pt x="2588982" y="45"/>
                </a:moveTo>
                <a:cubicBezTo>
                  <a:pt x="2693831" y="-42"/>
                  <a:pt x="2774553" y="-6"/>
                  <a:pt x="2836206" y="168"/>
                </a:cubicBezTo>
                <a:lnTo>
                  <a:pt x="2878123" y="469"/>
                </a:lnTo>
                <a:lnTo>
                  <a:pt x="3147159" y="45"/>
                </a:lnTo>
                <a:cubicBezTo>
                  <a:pt x="3461708" y="-217"/>
                  <a:pt x="3559104" y="634"/>
                  <a:pt x="3575960" y="2989"/>
                </a:cubicBezTo>
                <a:cubicBezTo>
                  <a:pt x="3595872" y="5580"/>
                  <a:pt x="3614348" y="14752"/>
                  <a:pt x="3628450" y="29048"/>
                </a:cubicBezTo>
                <a:cubicBezTo>
                  <a:pt x="3643550" y="44288"/>
                  <a:pt x="3652414" y="61738"/>
                  <a:pt x="3657207" y="86167"/>
                </a:cubicBezTo>
                <a:lnTo>
                  <a:pt x="3660884" y="104780"/>
                </a:lnTo>
                <a:lnTo>
                  <a:pt x="3677891" y="105897"/>
                </a:lnTo>
                <a:cubicBezTo>
                  <a:pt x="3709301" y="107930"/>
                  <a:pt x="3727565" y="124813"/>
                  <a:pt x="3732684" y="156548"/>
                </a:cubicBezTo>
                <a:cubicBezTo>
                  <a:pt x="3734220" y="166158"/>
                  <a:pt x="3735662" y="174301"/>
                  <a:pt x="3735895" y="174673"/>
                </a:cubicBezTo>
                <a:cubicBezTo>
                  <a:pt x="3740888" y="176441"/>
                  <a:pt x="3745986" y="177902"/>
                  <a:pt x="3751158" y="179047"/>
                </a:cubicBezTo>
                <a:cubicBezTo>
                  <a:pt x="3759064" y="180995"/>
                  <a:pt x="3766788" y="183626"/>
                  <a:pt x="3774238" y="186911"/>
                </a:cubicBezTo>
                <a:cubicBezTo>
                  <a:pt x="3785476" y="192565"/>
                  <a:pt x="3800552" y="207595"/>
                  <a:pt x="3810371" y="222951"/>
                </a:cubicBezTo>
                <a:cubicBezTo>
                  <a:pt x="3820678" y="239261"/>
                  <a:pt x="3839291" y="279024"/>
                  <a:pt x="3839291" y="285119"/>
                </a:cubicBezTo>
                <a:cubicBezTo>
                  <a:pt x="3839291" y="287749"/>
                  <a:pt x="3832567" y="303546"/>
                  <a:pt x="3824331" y="320321"/>
                </a:cubicBezTo>
                <a:cubicBezTo>
                  <a:pt x="3801064" y="367692"/>
                  <a:pt x="3781148" y="386305"/>
                  <a:pt x="3748575" y="390959"/>
                </a:cubicBezTo>
                <a:lnTo>
                  <a:pt x="3735778" y="392773"/>
                </a:lnTo>
                <a:lnTo>
                  <a:pt x="3734057" y="406593"/>
                </a:lnTo>
                <a:cubicBezTo>
                  <a:pt x="3731568" y="426510"/>
                  <a:pt x="3728147" y="435142"/>
                  <a:pt x="3718608" y="445728"/>
                </a:cubicBezTo>
                <a:cubicBezTo>
                  <a:pt x="3708114" y="457407"/>
                  <a:pt x="3695807" y="462992"/>
                  <a:pt x="3676286" y="464993"/>
                </a:cubicBezTo>
                <a:lnTo>
                  <a:pt x="3661140" y="466552"/>
                </a:lnTo>
                <a:lnTo>
                  <a:pt x="3657138" y="484304"/>
                </a:lnTo>
                <a:cubicBezTo>
                  <a:pt x="3651717" y="508291"/>
                  <a:pt x="3643969" y="524113"/>
                  <a:pt x="3630661" y="538329"/>
                </a:cubicBezTo>
                <a:cubicBezTo>
                  <a:pt x="3618127" y="551462"/>
                  <a:pt x="3602131" y="560778"/>
                  <a:pt x="3584523" y="565201"/>
                </a:cubicBezTo>
                <a:cubicBezTo>
                  <a:pt x="3574938" y="567761"/>
                  <a:pt x="3450136" y="568319"/>
                  <a:pt x="2873732" y="568319"/>
                </a:cubicBezTo>
                <a:cubicBezTo>
                  <a:pt x="2731708" y="568319"/>
                  <a:pt x="2617936" y="568346"/>
                  <a:pt x="2526670" y="568304"/>
                </a:cubicBezTo>
                <a:lnTo>
                  <a:pt x="2501381" y="568252"/>
                </a:lnTo>
                <a:lnTo>
                  <a:pt x="2315555" y="568319"/>
                </a:lnTo>
                <a:cubicBezTo>
                  <a:pt x="2173531" y="568319"/>
                  <a:pt x="2059759" y="568346"/>
                  <a:pt x="1968493" y="568304"/>
                </a:cubicBezTo>
                <a:lnTo>
                  <a:pt x="1936854" y="568239"/>
                </a:lnTo>
                <a:lnTo>
                  <a:pt x="1715013" y="568319"/>
                </a:lnTo>
                <a:cubicBezTo>
                  <a:pt x="1620330" y="568319"/>
                  <a:pt x="1538204" y="568331"/>
                  <a:pt x="1466932" y="568327"/>
                </a:cubicBezTo>
                <a:lnTo>
                  <a:pt x="1328991" y="568257"/>
                </a:lnTo>
                <a:lnTo>
                  <a:pt x="1156836" y="568319"/>
                </a:lnTo>
                <a:cubicBezTo>
                  <a:pt x="399372" y="568319"/>
                  <a:pt x="445556" y="569087"/>
                  <a:pt x="423337" y="555987"/>
                </a:cubicBezTo>
                <a:cubicBezTo>
                  <a:pt x="396952" y="540376"/>
                  <a:pt x="384714" y="522670"/>
                  <a:pt x="375082" y="486188"/>
                </a:cubicBezTo>
                <a:lnTo>
                  <a:pt x="369894" y="466575"/>
                </a:lnTo>
                <a:lnTo>
                  <a:pt x="355631" y="465108"/>
                </a:lnTo>
                <a:cubicBezTo>
                  <a:pt x="346244" y="463939"/>
                  <a:pt x="337103" y="461284"/>
                  <a:pt x="328549" y="457245"/>
                </a:cubicBezTo>
                <a:cubicBezTo>
                  <a:pt x="311285" y="448567"/>
                  <a:pt x="303211" y="436537"/>
                  <a:pt x="298302" y="411992"/>
                </a:cubicBezTo>
                <a:lnTo>
                  <a:pt x="294533" y="393006"/>
                </a:lnTo>
                <a:lnTo>
                  <a:pt x="279992" y="390051"/>
                </a:lnTo>
                <a:cubicBezTo>
                  <a:pt x="261472" y="386282"/>
                  <a:pt x="248233" y="378488"/>
                  <a:pt x="234622" y="363342"/>
                </a:cubicBezTo>
                <a:cubicBezTo>
                  <a:pt x="222593" y="349987"/>
                  <a:pt x="212309" y="332560"/>
                  <a:pt x="199327" y="303686"/>
                </a:cubicBezTo>
                <a:lnTo>
                  <a:pt x="190695" y="284468"/>
                </a:lnTo>
                <a:lnTo>
                  <a:pt x="201863" y="260643"/>
                </a:lnTo>
                <a:cubicBezTo>
                  <a:pt x="225037" y="211248"/>
                  <a:pt x="243207" y="190448"/>
                  <a:pt x="270150" y="182118"/>
                </a:cubicBezTo>
                <a:cubicBezTo>
                  <a:pt x="276615" y="179929"/>
                  <a:pt x="283277" y="178370"/>
                  <a:pt x="290043" y="177465"/>
                </a:cubicBezTo>
                <a:cubicBezTo>
                  <a:pt x="294603" y="177465"/>
                  <a:pt x="295487" y="175580"/>
                  <a:pt x="298000" y="160596"/>
                </a:cubicBezTo>
                <a:cubicBezTo>
                  <a:pt x="304003" y="124860"/>
                  <a:pt x="321196" y="107898"/>
                  <a:pt x="353514" y="105828"/>
                </a:cubicBezTo>
                <a:cubicBezTo>
                  <a:pt x="363448" y="105129"/>
                  <a:pt x="371220" y="103570"/>
                  <a:pt x="371592" y="102128"/>
                </a:cubicBezTo>
                <a:cubicBezTo>
                  <a:pt x="371964" y="100686"/>
                  <a:pt x="373989" y="91774"/>
                  <a:pt x="376106" y="82305"/>
                </a:cubicBezTo>
                <a:cubicBezTo>
                  <a:pt x="384900" y="42799"/>
                  <a:pt x="405259" y="19043"/>
                  <a:pt x="440972" y="6829"/>
                </a:cubicBezTo>
                <a:lnTo>
                  <a:pt x="455444" y="1849"/>
                </a:lnTo>
                <a:lnTo>
                  <a:pt x="1038270" y="663"/>
                </a:lnTo>
                <a:cubicBezTo>
                  <a:pt x="1196436" y="343"/>
                  <a:pt x="1325414" y="132"/>
                  <a:pt x="1430263" y="45"/>
                </a:cubicBezTo>
                <a:cubicBezTo>
                  <a:pt x="1535113" y="-42"/>
                  <a:pt x="1615835" y="-6"/>
                  <a:pt x="1677488" y="168"/>
                </a:cubicBezTo>
                <a:lnTo>
                  <a:pt x="1719397" y="469"/>
                </a:lnTo>
                <a:lnTo>
                  <a:pt x="1988440" y="45"/>
                </a:lnTo>
                <a:cubicBezTo>
                  <a:pt x="2093290" y="-42"/>
                  <a:pt x="2174012" y="-6"/>
                  <a:pt x="2235665" y="168"/>
                </a:cubicBezTo>
                <a:lnTo>
                  <a:pt x="2285195" y="524"/>
                </a:lnTo>
                <a:close/>
              </a:path>
            </a:pathLst>
          </a:cu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endParaRPr lang="fa-IR"/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D0575834-9999-1892-24A5-4BA9E48F96E3}"/>
              </a:ext>
            </a:extLst>
          </p:cNvPr>
          <p:cNvSpPr/>
          <p:nvPr userDrawn="1"/>
        </p:nvSpPr>
        <p:spPr>
          <a:xfrm>
            <a:off x="1519874" y="335724"/>
            <a:ext cx="4034334" cy="568327"/>
          </a:xfrm>
          <a:custGeom>
            <a:avLst/>
            <a:gdLst>
              <a:gd name="connsiteX0" fmla="*/ 101771 w 4034334"/>
              <a:gd name="connsiteY0" fmla="*/ 198498 h 568327"/>
              <a:gd name="connsiteX1" fmla="*/ 108750 w 4034334"/>
              <a:gd name="connsiteY1" fmla="*/ 198498 h 568327"/>
              <a:gd name="connsiteX2" fmla="*/ 108890 w 4034334"/>
              <a:gd name="connsiteY2" fmla="*/ 213016 h 568327"/>
              <a:gd name="connsiteX3" fmla="*/ 141463 w 4034334"/>
              <a:gd name="connsiteY3" fmla="*/ 268740 h 568327"/>
              <a:gd name="connsiteX4" fmla="*/ 159448 w 4034334"/>
              <a:gd name="connsiteY4" fmla="*/ 286957 h 568327"/>
              <a:gd name="connsiteX5" fmla="*/ 143161 w 4034334"/>
              <a:gd name="connsiteY5" fmla="*/ 299428 h 568327"/>
              <a:gd name="connsiteX6" fmla="*/ 109332 w 4034334"/>
              <a:gd name="connsiteY6" fmla="*/ 357036 h 568327"/>
              <a:gd name="connsiteX7" fmla="*/ 109541 w 4034334"/>
              <a:gd name="connsiteY7" fmla="*/ 372485 h 568327"/>
              <a:gd name="connsiteX8" fmla="*/ 99862 w 4034334"/>
              <a:gd name="connsiteY8" fmla="*/ 371322 h 568327"/>
              <a:gd name="connsiteX9" fmla="*/ 66475 w 4034334"/>
              <a:gd name="connsiteY9" fmla="*/ 347287 h 568327"/>
              <a:gd name="connsiteX10" fmla="*/ 47234 w 4034334"/>
              <a:gd name="connsiteY10" fmla="*/ 329604 h 568327"/>
              <a:gd name="connsiteX11" fmla="*/ 14288 w 4034334"/>
              <a:gd name="connsiteY11" fmla="*/ 307222 h 568327"/>
              <a:gd name="connsiteX12" fmla="*/ 8704 w 4034334"/>
              <a:gd name="connsiteY12" fmla="*/ 269647 h 568327"/>
              <a:gd name="connsiteX13" fmla="*/ 47001 w 4034334"/>
              <a:gd name="connsiteY13" fmla="*/ 240214 h 568327"/>
              <a:gd name="connsiteX14" fmla="*/ 62148 w 4034334"/>
              <a:gd name="connsiteY14" fmla="*/ 229699 h 568327"/>
              <a:gd name="connsiteX15" fmla="*/ 85413 w 4034334"/>
              <a:gd name="connsiteY15" fmla="*/ 202849 h 568327"/>
              <a:gd name="connsiteX16" fmla="*/ 85483 w 4034334"/>
              <a:gd name="connsiteY16" fmla="*/ 202802 h 568327"/>
              <a:gd name="connsiteX17" fmla="*/ 101771 w 4034334"/>
              <a:gd name="connsiteY17" fmla="*/ 198498 h 568327"/>
              <a:gd name="connsiteX18" fmla="*/ 3923725 w 4034334"/>
              <a:gd name="connsiteY18" fmla="*/ 197870 h 568327"/>
              <a:gd name="connsiteX19" fmla="*/ 3934149 w 4034334"/>
              <a:gd name="connsiteY19" fmla="*/ 199056 h 568327"/>
              <a:gd name="connsiteX20" fmla="*/ 3967606 w 4034334"/>
              <a:gd name="connsiteY20" fmla="*/ 225092 h 568327"/>
              <a:gd name="connsiteX21" fmla="*/ 3985754 w 4034334"/>
              <a:gd name="connsiteY21" fmla="*/ 240424 h 568327"/>
              <a:gd name="connsiteX22" fmla="*/ 4023167 w 4034334"/>
              <a:gd name="connsiteY22" fmla="*/ 270182 h 568327"/>
              <a:gd name="connsiteX23" fmla="*/ 4034334 w 4034334"/>
              <a:gd name="connsiteY23" fmla="*/ 284933 h 568327"/>
              <a:gd name="connsiteX24" fmla="*/ 4020374 w 4034334"/>
              <a:gd name="connsiteY24" fmla="*/ 303546 h 568327"/>
              <a:gd name="connsiteX25" fmla="*/ 3981706 w 4034334"/>
              <a:gd name="connsiteY25" fmla="*/ 329838 h 568327"/>
              <a:gd name="connsiteX26" fmla="*/ 3970864 w 4034334"/>
              <a:gd name="connsiteY26" fmla="*/ 334165 h 568327"/>
              <a:gd name="connsiteX27" fmla="*/ 3968536 w 4034334"/>
              <a:gd name="connsiteY27" fmla="*/ 343681 h 568327"/>
              <a:gd name="connsiteX28" fmla="*/ 3926657 w 4034334"/>
              <a:gd name="connsiteY28" fmla="*/ 372904 h 568327"/>
              <a:gd name="connsiteX29" fmla="*/ 3922794 w 4034334"/>
              <a:gd name="connsiteY29" fmla="*/ 359153 h 568327"/>
              <a:gd name="connsiteX30" fmla="*/ 3918839 w 4034334"/>
              <a:gd name="connsiteY30" fmla="*/ 334723 h 568327"/>
              <a:gd name="connsiteX31" fmla="*/ 3879588 w 4034334"/>
              <a:gd name="connsiteY31" fmla="*/ 292192 h 568327"/>
              <a:gd name="connsiteX32" fmla="*/ 3869701 w 4034334"/>
              <a:gd name="connsiteY32" fmla="*/ 285794 h 568327"/>
              <a:gd name="connsiteX33" fmla="*/ 3886918 w 4034334"/>
              <a:gd name="connsiteY33" fmla="*/ 271997 h 568327"/>
              <a:gd name="connsiteX34" fmla="*/ 3912860 w 4034334"/>
              <a:gd name="connsiteY34" fmla="*/ 246125 h 568327"/>
              <a:gd name="connsiteX35" fmla="*/ 3922724 w 4034334"/>
              <a:gd name="connsiteY35" fmla="*/ 215669 h 568327"/>
              <a:gd name="connsiteX36" fmla="*/ 3922586 w 4034334"/>
              <a:gd name="connsiteY36" fmla="*/ 215645 h 568327"/>
              <a:gd name="connsiteX37" fmla="*/ 2588982 w 4034334"/>
              <a:gd name="connsiteY37" fmla="*/ 45 h 568327"/>
              <a:gd name="connsiteX38" fmla="*/ 2836206 w 4034334"/>
              <a:gd name="connsiteY38" fmla="*/ 168 h 568327"/>
              <a:gd name="connsiteX39" fmla="*/ 2878123 w 4034334"/>
              <a:gd name="connsiteY39" fmla="*/ 469 h 568327"/>
              <a:gd name="connsiteX40" fmla="*/ 3147159 w 4034334"/>
              <a:gd name="connsiteY40" fmla="*/ 45 h 568327"/>
              <a:gd name="connsiteX41" fmla="*/ 3575961 w 4034334"/>
              <a:gd name="connsiteY41" fmla="*/ 2989 h 568327"/>
              <a:gd name="connsiteX42" fmla="*/ 3628450 w 4034334"/>
              <a:gd name="connsiteY42" fmla="*/ 29048 h 568327"/>
              <a:gd name="connsiteX43" fmla="*/ 3657207 w 4034334"/>
              <a:gd name="connsiteY43" fmla="*/ 86167 h 568327"/>
              <a:gd name="connsiteX44" fmla="*/ 3660884 w 4034334"/>
              <a:gd name="connsiteY44" fmla="*/ 104780 h 568327"/>
              <a:gd name="connsiteX45" fmla="*/ 3677891 w 4034334"/>
              <a:gd name="connsiteY45" fmla="*/ 105897 h 568327"/>
              <a:gd name="connsiteX46" fmla="*/ 3732684 w 4034334"/>
              <a:gd name="connsiteY46" fmla="*/ 156548 h 568327"/>
              <a:gd name="connsiteX47" fmla="*/ 3735895 w 4034334"/>
              <a:gd name="connsiteY47" fmla="*/ 174673 h 568327"/>
              <a:gd name="connsiteX48" fmla="*/ 3751158 w 4034334"/>
              <a:gd name="connsiteY48" fmla="*/ 179047 h 568327"/>
              <a:gd name="connsiteX49" fmla="*/ 3774238 w 4034334"/>
              <a:gd name="connsiteY49" fmla="*/ 186911 h 568327"/>
              <a:gd name="connsiteX50" fmla="*/ 3810371 w 4034334"/>
              <a:gd name="connsiteY50" fmla="*/ 222951 h 568327"/>
              <a:gd name="connsiteX51" fmla="*/ 3839291 w 4034334"/>
              <a:gd name="connsiteY51" fmla="*/ 285119 h 568327"/>
              <a:gd name="connsiteX52" fmla="*/ 3824331 w 4034334"/>
              <a:gd name="connsiteY52" fmla="*/ 320321 h 568327"/>
              <a:gd name="connsiteX53" fmla="*/ 3748575 w 4034334"/>
              <a:gd name="connsiteY53" fmla="*/ 390959 h 568327"/>
              <a:gd name="connsiteX54" fmla="*/ 3735778 w 4034334"/>
              <a:gd name="connsiteY54" fmla="*/ 392773 h 568327"/>
              <a:gd name="connsiteX55" fmla="*/ 3734057 w 4034334"/>
              <a:gd name="connsiteY55" fmla="*/ 406593 h 568327"/>
              <a:gd name="connsiteX56" fmla="*/ 3718608 w 4034334"/>
              <a:gd name="connsiteY56" fmla="*/ 445728 h 568327"/>
              <a:gd name="connsiteX57" fmla="*/ 3676286 w 4034334"/>
              <a:gd name="connsiteY57" fmla="*/ 464993 h 568327"/>
              <a:gd name="connsiteX58" fmla="*/ 3661140 w 4034334"/>
              <a:gd name="connsiteY58" fmla="*/ 466552 h 568327"/>
              <a:gd name="connsiteX59" fmla="*/ 3657138 w 4034334"/>
              <a:gd name="connsiteY59" fmla="*/ 484304 h 568327"/>
              <a:gd name="connsiteX60" fmla="*/ 3630661 w 4034334"/>
              <a:gd name="connsiteY60" fmla="*/ 538329 h 568327"/>
              <a:gd name="connsiteX61" fmla="*/ 3584523 w 4034334"/>
              <a:gd name="connsiteY61" fmla="*/ 565201 h 568327"/>
              <a:gd name="connsiteX62" fmla="*/ 2873732 w 4034334"/>
              <a:gd name="connsiteY62" fmla="*/ 568319 h 568327"/>
              <a:gd name="connsiteX63" fmla="*/ 2526670 w 4034334"/>
              <a:gd name="connsiteY63" fmla="*/ 568304 h 568327"/>
              <a:gd name="connsiteX64" fmla="*/ 2501381 w 4034334"/>
              <a:gd name="connsiteY64" fmla="*/ 568252 h 568327"/>
              <a:gd name="connsiteX65" fmla="*/ 2315555 w 4034334"/>
              <a:gd name="connsiteY65" fmla="*/ 568319 h 568327"/>
              <a:gd name="connsiteX66" fmla="*/ 1968493 w 4034334"/>
              <a:gd name="connsiteY66" fmla="*/ 568304 h 568327"/>
              <a:gd name="connsiteX67" fmla="*/ 1936854 w 4034334"/>
              <a:gd name="connsiteY67" fmla="*/ 568239 h 568327"/>
              <a:gd name="connsiteX68" fmla="*/ 1715013 w 4034334"/>
              <a:gd name="connsiteY68" fmla="*/ 568319 h 568327"/>
              <a:gd name="connsiteX69" fmla="*/ 1466932 w 4034334"/>
              <a:gd name="connsiteY69" fmla="*/ 568327 h 568327"/>
              <a:gd name="connsiteX70" fmla="*/ 1328991 w 4034334"/>
              <a:gd name="connsiteY70" fmla="*/ 568257 h 568327"/>
              <a:gd name="connsiteX71" fmla="*/ 1156836 w 4034334"/>
              <a:gd name="connsiteY71" fmla="*/ 568319 h 568327"/>
              <a:gd name="connsiteX72" fmla="*/ 423336 w 4034334"/>
              <a:gd name="connsiteY72" fmla="*/ 555987 h 568327"/>
              <a:gd name="connsiteX73" fmla="*/ 375081 w 4034334"/>
              <a:gd name="connsiteY73" fmla="*/ 486188 h 568327"/>
              <a:gd name="connsiteX74" fmla="*/ 369893 w 4034334"/>
              <a:gd name="connsiteY74" fmla="*/ 466575 h 568327"/>
              <a:gd name="connsiteX75" fmla="*/ 355631 w 4034334"/>
              <a:gd name="connsiteY75" fmla="*/ 465108 h 568327"/>
              <a:gd name="connsiteX76" fmla="*/ 328549 w 4034334"/>
              <a:gd name="connsiteY76" fmla="*/ 457245 h 568327"/>
              <a:gd name="connsiteX77" fmla="*/ 298302 w 4034334"/>
              <a:gd name="connsiteY77" fmla="*/ 411992 h 568327"/>
              <a:gd name="connsiteX78" fmla="*/ 294533 w 4034334"/>
              <a:gd name="connsiteY78" fmla="*/ 393006 h 568327"/>
              <a:gd name="connsiteX79" fmla="*/ 279992 w 4034334"/>
              <a:gd name="connsiteY79" fmla="*/ 390051 h 568327"/>
              <a:gd name="connsiteX80" fmla="*/ 234622 w 4034334"/>
              <a:gd name="connsiteY80" fmla="*/ 363342 h 568327"/>
              <a:gd name="connsiteX81" fmla="*/ 199327 w 4034334"/>
              <a:gd name="connsiteY81" fmla="*/ 303686 h 568327"/>
              <a:gd name="connsiteX82" fmla="*/ 190695 w 4034334"/>
              <a:gd name="connsiteY82" fmla="*/ 284468 h 568327"/>
              <a:gd name="connsiteX83" fmla="*/ 201863 w 4034334"/>
              <a:gd name="connsiteY83" fmla="*/ 260643 h 568327"/>
              <a:gd name="connsiteX84" fmla="*/ 270150 w 4034334"/>
              <a:gd name="connsiteY84" fmla="*/ 182118 h 568327"/>
              <a:gd name="connsiteX85" fmla="*/ 290043 w 4034334"/>
              <a:gd name="connsiteY85" fmla="*/ 177465 h 568327"/>
              <a:gd name="connsiteX86" fmla="*/ 297999 w 4034334"/>
              <a:gd name="connsiteY86" fmla="*/ 160596 h 568327"/>
              <a:gd name="connsiteX87" fmla="*/ 353513 w 4034334"/>
              <a:gd name="connsiteY87" fmla="*/ 105828 h 568327"/>
              <a:gd name="connsiteX88" fmla="*/ 371592 w 4034334"/>
              <a:gd name="connsiteY88" fmla="*/ 102128 h 568327"/>
              <a:gd name="connsiteX89" fmla="*/ 376105 w 4034334"/>
              <a:gd name="connsiteY89" fmla="*/ 82305 h 568327"/>
              <a:gd name="connsiteX90" fmla="*/ 440972 w 4034334"/>
              <a:gd name="connsiteY90" fmla="*/ 6829 h 568327"/>
              <a:gd name="connsiteX91" fmla="*/ 455444 w 4034334"/>
              <a:gd name="connsiteY91" fmla="*/ 1849 h 568327"/>
              <a:gd name="connsiteX92" fmla="*/ 1038270 w 4034334"/>
              <a:gd name="connsiteY92" fmla="*/ 663 h 568327"/>
              <a:gd name="connsiteX93" fmla="*/ 1430263 w 4034334"/>
              <a:gd name="connsiteY93" fmla="*/ 45 h 568327"/>
              <a:gd name="connsiteX94" fmla="*/ 1677488 w 4034334"/>
              <a:gd name="connsiteY94" fmla="*/ 168 h 568327"/>
              <a:gd name="connsiteX95" fmla="*/ 1719397 w 4034334"/>
              <a:gd name="connsiteY95" fmla="*/ 469 h 568327"/>
              <a:gd name="connsiteX96" fmla="*/ 1988440 w 4034334"/>
              <a:gd name="connsiteY96" fmla="*/ 45 h 568327"/>
              <a:gd name="connsiteX97" fmla="*/ 2235665 w 4034334"/>
              <a:gd name="connsiteY97" fmla="*/ 168 h 568327"/>
              <a:gd name="connsiteX98" fmla="*/ 2285195 w 4034334"/>
              <a:gd name="connsiteY98" fmla="*/ 524 h 568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</a:cxnLst>
            <a:rect l="l" t="t" r="r" b="b"/>
            <a:pathLst>
              <a:path w="4034334" h="568327">
                <a:moveTo>
                  <a:pt x="101771" y="198498"/>
                </a:moveTo>
                <a:lnTo>
                  <a:pt x="108750" y="198498"/>
                </a:lnTo>
                <a:lnTo>
                  <a:pt x="108890" y="213016"/>
                </a:lnTo>
                <a:cubicBezTo>
                  <a:pt x="109145" y="234654"/>
                  <a:pt x="116893" y="247939"/>
                  <a:pt x="141463" y="268740"/>
                </a:cubicBezTo>
                <a:cubicBezTo>
                  <a:pt x="152328" y="277930"/>
                  <a:pt x="160448" y="286120"/>
                  <a:pt x="159448" y="286957"/>
                </a:cubicBezTo>
                <a:cubicBezTo>
                  <a:pt x="158447" y="287795"/>
                  <a:pt x="151141" y="293402"/>
                  <a:pt x="143161" y="299428"/>
                </a:cubicBezTo>
                <a:cubicBezTo>
                  <a:pt x="118312" y="318181"/>
                  <a:pt x="109052" y="333979"/>
                  <a:pt x="109332" y="357036"/>
                </a:cubicBezTo>
                <a:lnTo>
                  <a:pt x="109541" y="372485"/>
                </a:lnTo>
                <a:lnTo>
                  <a:pt x="99862" y="371322"/>
                </a:lnTo>
                <a:cubicBezTo>
                  <a:pt x="82133" y="369204"/>
                  <a:pt x="74641" y="363807"/>
                  <a:pt x="66475" y="347287"/>
                </a:cubicBezTo>
                <a:cubicBezTo>
                  <a:pt x="59262" y="332722"/>
                  <a:pt x="58704" y="332187"/>
                  <a:pt x="47234" y="329604"/>
                </a:cubicBezTo>
                <a:cubicBezTo>
                  <a:pt x="32040" y="326161"/>
                  <a:pt x="26108" y="322136"/>
                  <a:pt x="14288" y="307222"/>
                </a:cubicBezTo>
                <a:cubicBezTo>
                  <a:pt x="-3907" y="284259"/>
                  <a:pt x="-3534" y="286771"/>
                  <a:pt x="8704" y="269647"/>
                </a:cubicBezTo>
                <a:cubicBezTo>
                  <a:pt x="23432" y="248986"/>
                  <a:pt x="30714" y="243402"/>
                  <a:pt x="47001" y="240214"/>
                </a:cubicBezTo>
                <a:cubicBezTo>
                  <a:pt x="59960" y="237655"/>
                  <a:pt x="60774" y="237097"/>
                  <a:pt x="62148" y="229699"/>
                </a:cubicBezTo>
                <a:cubicBezTo>
                  <a:pt x="64078" y="219345"/>
                  <a:pt x="73781" y="208131"/>
                  <a:pt x="85413" y="202849"/>
                </a:cubicBezTo>
                <a:lnTo>
                  <a:pt x="85483" y="202802"/>
                </a:lnTo>
                <a:cubicBezTo>
                  <a:pt x="90629" y="200457"/>
                  <a:pt x="96137" y="199000"/>
                  <a:pt x="101771" y="198498"/>
                </a:cubicBezTo>
                <a:close/>
                <a:moveTo>
                  <a:pt x="3923725" y="197870"/>
                </a:moveTo>
                <a:lnTo>
                  <a:pt x="3934149" y="199056"/>
                </a:lnTo>
                <a:cubicBezTo>
                  <a:pt x="3949402" y="200520"/>
                  <a:pt x="3962438" y="210664"/>
                  <a:pt x="3967606" y="225092"/>
                </a:cubicBezTo>
                <a:cubicBezTo>
                  <a:pt x="3971352" y="236329"/>
                  <a:pt x="3971654" y="236562"/>
                  <a:pt x="3985754" y="240424"/>
                </a:cubicBezTo>
                <a:cubicBezTo>
                  <a:pt x="4001877" y="244845"/>
                  <a:pt x="4007206" y="249079"/>
                  <a:pt x="4023167" y="270182"/>
                </a:cubicBezTo>
                <a:lnTo>
                  <a:pt x="4034334" y="284933"/>
                </a:lnTo>
                <a:lnTo>
                  <a:pt x="4020374" y="303546"/>
                </a:lnTo>
                <a:cubicBezTo>
                  <a:pt x="4005810" y="322857"/>
                  <a:pt x="4000086" y="326813"/>
                  <a:pt x="3981706" y="329838"/>
                </a:cubicBezTo>
                <a:cubicBezTo>
                  <a:pt x="3976191" y="330745"/>
                  <a:pt x="3971305" y="332676"/>
                  <a:pt x="3970864" y="334165"/>
                </a:cubicBezTo>
                <a:cubicBezTo>
                  <a:pt x="3970421" y="335654"/>
                  <a:pt x="3969375" y="339912"/>
                  <a:pt x="3968536" y="343681"/>
                </a:cubicBezTo>
                <a:cubicBezTo>
                  <a:pt x="3965465" y="357757"/>
                  <a:pt x="3943827" y="372904"/>
                  <a:pt x="3926657" y="372904"/>
                </a:cubicBezTo>
                <a:cubicBezTo>
                  <a:pt x="3922446" y="372927"/>
                  <a:pt x="3922074" y="371624"/>
                  <a:pt x="3922794" y="359153"/>
                </a:cubicBezTo>
                <a:cubicBezTo>
                  <a:pt x="3923644" y="350803"/>
                  <a:pt x="3922278" y="342378"/>
                  <a:pt x="3918839" y="334723"/>
                </a:cubicBezTo>
                <a:cubicBezTo>
                  <a:pt x="3913139" y="321787"/>
                  <a:pt x="3893153" y="300150"/>
                  <a:pt x="3879588" y="292192"/>
                </a:cubicBezTo>
                <a:cubicBezTo>
                  <a:pt x="3876120" y="290340"/>
                  <a:pt x="3872811" y="288199"/>
                  <a:pt x="3869701" y="285794"/>
                </a:cubicBezTo>
                <a:cubicBezTo>
                  <a:pt x="3869701" y="285445"/>
                  <a:pt x="3877449" y="279232"/>
                  <a:pt x="3886918" y="271997"/>
                </a:cubicBezTo>
                <a:cubicBezTo>
                  <a:pt x="3896636" y="264519"/>
                  <a:pt x="3905356" y="255824"/>
                  <a:pt x="3912860" y="246125"/>
                </a:cubicBezTo>
                <a:cubicBezTo>
                  <a:pt x="3920608" y="234864"/>
                  <a:pt x="3921724" y="231490"/>
                  <a:pt x="3922724" y="215669"/>
                </a:cubicBezTo>
                <a:lnTo>
                  <a:pt x="3922586" y="215645"/>
                </a:lnTo>
                <a:close/>
                <a:moveTo>
                  <a:pt x="2588982" y="45"/>
                </a:moveTo>
                <a:cubicBezTo>
                  <a:pt x="2693832" y="-42"/>
                  <a:pt x="2774553" y="-6"/>
                  <a:pt x="2836206" y="168"/>
                </a:cubicBezTo>
                <a:lnTo>
                  <a:pt x="2878123" y="469"/>
                </a:lnTo>
                <a:lnTo>
                  <a:pt x="3147159" y="45"/>
                </a:lnTo>
                <a:cubicBezTo>
                  <a:pt x="3461708" y="-217"/>
                  <a:pt x="3559104" y="634"/>
                  <a:pt x="3575961" y="2989"/>
                </a:cubicBezTo>
                <a:cubicBezTo>
                  <a:pt x="3595873" y="5580"/>
                  <a:pt x="3614348" y="14752"/>
                  <a:pt x="3628450" y="29048"/>
                </a:cubicBezTo>
                <a:cubicBezTo>
                  <a:pt x="3643550" y="44288"/>
                  <a:pt x="3652415" y="61738"/>
                  <a:pt x="3657207" y="86167"/>
                </a:cubicBezTo>
                <a:lnTo>
                  <a:pt x="3660884" y="104780"/>
                </a:lnTo>
                <a:lnTo>
                  <a:pt x="3677891" y="105897"/>
                </a:lnTo>
                <a:cubicBezTo>
                  <a:pt x="3709301" y="107930"/>
                  <a:pt x="3727565" y="124813"/>
                  <a:pt x="3732684" y="156548"/>
                </a:cubicBezTo>
                <a:cubicBezTo>
                  <a:pt x="3734220" y="166158"/>
                  <a:pt x="3735663" y="174301"/>
                  <a:pt x="3735895" y="174673"/>
                </a:cubicBezTo>
                <a:cubicBezTo>
                  <a:pt x="3740888" y="176441"/>
                  <a:pt x="3745986" y="177902"/>
                  <a:pt x="3751158" y="179047"/>
                </a:cubicBezTo>
                <a:cubicBezTo>
                  <a:pt x="3759064" y="180995"/>
                  <a:pt x="3766788" y="183626"/>
                  <a:pt x="3774238" y="186911"/>
                </a:cubicBezTo>
                <a:cubicBezTo>
                  <a:pt x="3785476" y="192565"/>
                  <a:pt x="3800552" y="207595"/>
                  <a:pt x="3810371" y="222951"/>
                </a:cubicBezTo>
                <a:cubicBezTo>
                  <a:pt x="3820678" y="239261"/>
                  <a:pt x="3839291" y="279024"/>
                  <a:pt x="3839291" y="285119"/>
                </a:cubicBezTo>
                <a:cubicBezTo>
                  <a:pt x="3839291" y="287749"/>
                  <a:pt x="3832567" y="303546"/>
                  <a:pt x="3824331" y="320321"/>
                </a:cubicBezTo>
                <a:cubicBezTo>
                  <a:pt x="3801064" y="367692"/>
                  <a:pt x="3781148" y="386305"/>
                  <a:pt x="3748575" y="390959"/>
                </a:cubicBezTo>
                <a:lnTo>
                  <a:pt x="3735778" y="392773"/>
                </a:lnTo>
                <a:lnTo>
                  <a:pt x="3734057" y="406593"/>
                </a:lnTo>
                <a:cubicBezTo>
                  <a:pt x="3731568" y="426510"/>
                  <a:pt x="3728147" y="435142"/>
                  <a:pt x="3718608" y="445728"/>
                </a:cubicBezTo>
                <a:cubicBezTo>
                  <a:pt x="3708114" y="457407"/>
                  <a:pt x="3695807" y="462992"/>
                  <a:pt x="3676286" y="464993"/>
                </a:cubicBezTo>
                <a:lnTo>
                  <a:pt x="3661140" y="466552"/>
                </a:lnTo>
                <a:lnTo>
                  <a:pt x="3657138" y="484304"/>
                </a:lnTo>
                <a:cubicBezTo>
                  <a:pt x="3651717" y="508291"/>
                  <a:pt x="3643969" y="524113"/>
                  <a:pt x="3630661" y="538329"/>
                </a:cubicBezTo>
                <a:cubicBezTo>
                  <a:pt x="3618127" y="551462"/>
                  <a:pt x="3602131" y="560778"/>
                  <a:pt x="3584523" y="565201"/>
                </a:cubicBezTo>
                <a:cubicBezTo>
                  <a:pt x="3574938" y="567761"/>
                  <a:pt x="3450136" y="568319"/>
                  <a:pt x="2873732" y="568319"/>
                </a:cubicBezTo>
                <a:cubicBezTo>
                  <a:pt x="2731708" y="568319"/>
                  <a:pt x="2617936" y="568346"/>
                  <a:pt x="2526670" y="568304"/>
                </a:cubicBezTo>
                <a:lnTo>
                  <a:pt x="2501381" y="568252"/>
                </a:lnTo>
                <a:lnTo>
                  <a:pt x="2315555" y="568319"/>
                </a:lnTo>
                <a:cubicBezTo>
                  <a:pt x="2173531" y="568319"/>
                  <a:pt x="2059759" y="568346"/>
                  <a:pt x="1968493" y="568304"/>
                </a:cubicBezTo>
                <a:lnTo>
                  <a:pt x="1936854" y="568239"/>
                </a:lnTo>
                <a:lnTo>
                  <a:pt x="1715013" y="568319"/>
                </a:lnTo>
                <a:cubicBezTo>
                  <a:pt x="1620330" y="568319"/>
                  <a:pt x="1538204" y="568331"/>
                  <a:pt x="1466932" y="568327"/>
                </a:cubicBezTo>
                <a:lnTo>
                  <a:pt x="1328991" y="568257"/>
                </a:lnTo>
                <a:lnTo>
                  <a:pt x="1156836" y="568319"/>
                </a:lnTo>
                <a:cubicBezTo>
                  <a:pt x="399372" y="568319"/>
                  <a:pt x="445556" y="569087"/>
                  <a:pt x="423336" y="555987"/>
                </a:cubicBezTo>
                <a:cubicBezTo>
                  <a:pt x="396952" y="540376"/>
                  <a:pt x="384714" y="522670"/>
                  <a:pt x="375081" y="486188"/>
                </a:cubicBezTo>
                <a:lnTo>
                  <a:pt x="369893" y="466575"/>
                </a:lnTo>
                <a:lnTo>
                  <a:pt x="355631" y="465108"/>
                </a:lnTo>
                <a:cubicBezTo>
                  <a:pt x="346243" y="463939"/>
                  <a:pt x="337103" y="461284"/>
                  <a:pt x="328549" y="457245"/>
                </a:cubicBezTo>
                <a:cubicBezTo>
                  <a:pt x="311285" y="448567"/>
                  <a:pt x="303211" y="436537"/>
                  <a:pt x="298302" y="411992"/>
                </a:cubicBezTo>
                <a:lnTo>
                  <a:pt x="294533" y="393006"/>
                </a:lnTo>
                <a:lnTo>
                  <a:pt x="279992" y="390051"/>
                </a:lnTo>
                <a:cubicBezTo>
                  <a:pt x="261472" y="386282"/>
                  <a:pt x="248232" y="378488"/>
                  <a:pt x="234622" y="363342"/>
                </a:cubicBezTo>
                <a:cubicBezTo>
                  <a:pt x="222593" y="349987"/>
                  <a:pt x="212309" y="332560"/>
                  <a:pt x="199327" y="303686"/>
                </a:cubicBezTo>
                <a:lnTo>
                  <a:pt x="190695" y="284468"/>
                </a:lnTo>
                <a:lnTo>
                  <a:pt x="201863" y="260643"/>
                </a:lnTo>
                <a:cubicBezTo>
                  <a:pt x="225036" y="211248"/>
                  <a:pt x="243207" y="190448"/>
                  <a:pt x="270150" y="182118"/>
                </a:cubicBezTo>
                <a:cubicBezTo>
                  <a:pt x="276615" y="179929"/>
                  <a:pt x="283277" y="178370"/>
                  <a:pt x="290043" y="177465"/>
                </a:cubicBezTo>
                <a:cubicBezTo>
                  <a:pt x="294603" y="177465"/>
                  <a:pt x="295487" y="175580"/>
                  <a:pt x="297999" y="160596"/>
                </a:cubicBezTo>
                <a:cubicBezTo>
                  <a:pt x="304003" y="124860"/>
                  <a:pt x="321196" y="107898"/>
                  <a:pt x="353513" y="105828"/>
                </a:cubicBezTo>
                <a:cubicBezTo>
                  <a:pt x="363448" y="105129"/>
                  <a:pt x="371220" y="103570"/>
                  <a:pt x="371592" y="102128"/>
                </a:cubicBezTo>
                <a:cubicBezTo>
                  <a:pt x="371964" y="100686"/>
                  <a:pt x="373988" y="91774"/>
                  <a:pt x="376105" y="82305"/>
                </a:cubicBezTo>
                <a:cubicBezTo>
                  <a:pt x="384900" y="42799"/>
                  <a:pt x="405259" y="19043"/>
                  <a:pt x="440972" y="6829"/>
                </a:cubicBezTo>
                <a:lnTo>
                  <a:pt x="455444" y="1849"/>
                </a:lnTo>
                <a:lnTo>
                  <a:pt x="1038270" y="663"/>
                </a:lnTo>
                <a:cubicBezTo>
                  <a:pt x="1196436" y="343"/>
                  <a:pt x="1325414" y="132"/>
                  <a:pt x="1430263" y="45"/>
                </a:cubicBezTo>
                <a:cubicBezTo>
                  <a:pt x="1535113" y="-42"/>
                  <a:pt x="1615835" y="-6"/>
                  <a:pt x="1677488" y="168"/>
                </a:cubicBezTo>
                <a:lnTo>
                  <a:pt x="1719397" y="469"/>
                </a:lnTo>
                <a:lnTo>
                  <a:pt x="1988440" y="45"/>
                </a:lnTo>
                <a:cubicBezTo>
                  <a:pt x="2093290" y="-42"/>
                  <a:pt x="2174012" y="-6"/>
                  <a:pt x="2235665" y="168"/>
                </a:cubicBezTo>
                <a:lnTo>
                  <a:pt x="2285195" y="524"/>
                </a:lnTo>
                <a:close/>
              </a:path>
            </a:pathLst>
          </a:cu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endParaRPr lang="fa-IR"/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7BD97C65-37A3-A835-9373-23622409320F}"/>
              </a:ext>
            </a:extLst>
          </p:cNvPr>
          <p:cNvSpPr/>
          <p:nvPr userDrawn="1"/>
        </p:nvSpPr>
        <p:spPr>
          <a:xfrm rot="16200000" flipH="1">
            <a:off x="56292" y="4791886"/>
            <a:ext cx="1143764" cy="566009"/>
          </a:xfrm>
          <a:custGeom>
            <a:avLst/>
            <a:gdLst>
              <a:gd name="connsiteX0" fmla="*/ 108750 w 1143764"/>
              <a:gd name="connsiteY0" fmla="*/ 196885 h 566009"/>
              <a:gd name="connsiteX1" fmla="*/ 101771 w 1143764"/>
              <a:gd name="connsiteY1" fmla="*/ 196885 h 566009"/>
              <a:gd name="connsiteX2" fmla="*/ 85483 w 1143764"/>
              <a:gd name="connsiteY2" fmla="*/ 201189 h 566009"/>
              <a:gd name="connsiteX3" fmla="*/ 85414 w 1143764"/>
              <a:gd name="connsiteY3" fmla="*/ 201236 h 566009"/>
              <a:gd name="connsiteX4" fmla="*/ 62148 w 1143764"/>
              <a:gd name="connsiteY4" fmla="*/ 228086 h 566009"/>
              <a:gd name="connsiteX5" fmla="*/ 47001 w 1143764"/>
              <a:gd name="connsiteY5" fmla="*/ 238601 h 566009"/>
              <a:gd name="connsiteX6" fmla="*/ 8704 w 1143764"/>
              <a:gd name="connsiteY6" fmla="*/ 268034 h 566009"/>
              <a:gd name="connsiteX7" fmla="*/ 14288 w 1143764"/>
              <a:gd name="connsiteY7" fmla="*/ 305609 h 566009"/>
              <a:gd name="connsiteX8" fmla="*/ 47234 w 1143764"/>
              <a:gd name="connsiteY8" fmla="*/ 327991 h 566009"/>
              <a:gd name="connsiteX9" fmla="*/ 66475 w 1143764"/>
              <a:gd name="connsiteY9" fmla="*/ 345674 h 566009"/>
              <a:gd name="connsiteX10" fmla="*/ 99862 w 1143764"/>
              <a:gd name="connsiteY10" fmla="*/ 369709 h 566009"/>
              <a:gd name="connsiteX11" fmla="*/ 109542 w 1143764"/>
              <a:gd name="connsiteY11" fmla="*/ 370872 h 566009"/>
              <a:gd name="connsiteX12" fmla="*/ 109332 w 1143764"/>
              <a:gd name="connsiteY12" fmla="*/ 355423 h 566009"/>
              <a:gd name="connsiteX13" fmla="*/ 143161 w 1143764"/>
              <a:gd name="connsiteY13" fmla="*/ 297815 h 566009"/>
              <a:gd name="connsiteX14" fmla="*/ 159448 w 1143764"/>
              <a:gd name="connsiteY14" fmla="*/ 285344 h 566009"/>
              <a:gd name="connsiteX15" fmla="*/ 141463 w 1143764"/>
              <a:gd name="connsiteY15" fmla="*/ 267127 h 566009"/>
              <a:gd name="connsiteX16" fmla="*/ 108890 w 1143764"/>
              <a:gd name="connsiteY16" fmla="*/ 211403 h 566009"/>
              <a:gd name="connsiteX17" fmla="*/ 1041993 w 1143764"/>
              <a:gd name="connsiteY17" fmla="*/ 196885 h 566009"/>
              <a:gd name="connsiteX18" fmla="*/ 1035014 w 1143764"/>
              <a:gd name="connsiteY18" fmla="*/ 196885 h 566009"/>
              <a:gd name="connsiteX19" fmla="*/ 1034874 w 1143764"/>
              <a:gd name="connsiteY19" fmla="*/ 211403 h 566009"/>
              <a:gd name="connsiteX20" fmla="*/ 1002301 w 1143764"/>
              <a:gd name="connsiteY20" fmla="*/ 267127 h 566009"/>
              <a:gd name="connsiteX21" fmla="*/ 984316 w 1143764"/>
              <a:gd name="connsiteY21" fmla="*/ 285344 h 566009"/>
              <a:gd name="connsiteX22" fmla="*/ 1000603 w 1143764"/>
              <a:gd name="connsiteY22" fmla="*/ 297815 h 566009"/>
              <a:gd name="connsiteX23" fmla="*/ 1034432 w 1143764"/>
              <a:gd name="connsiteY23" fmla="*/ 355423 h 566009"/>
              <a:gd name="connsiteX24" fmla="*/ 1034222 w 1143764"/>
              <a:gd name="connsiteY24" fmla="*/ 370872 h 566009"/>
              <a:gd name="connsiteX25" fmla="*/ 1043902 w 1143764"/>
              <a:gd name="connsiteY25" fmla="*/ 369709 h 566009"/>
              <a:gd name="connsiteX26" fmla="*/ 1077289 w 1143764"/>
              <a:gd name="connsiteY26" fmla="*/ 345674 h 566009"/>
              <a:gd name="connsiteX27" fmla="*/ 1096530 w 1143764"/>
              <a:gd name="connsiteY27" fmla="*/ 327991 h 566009"/>
              <a:gd name="connsiteX28" fmla="*/ 1129476 w 1143764"/>
              <a:gd name="connsiteY28" fmla="*/ 305609 h 566009"/>
              <a:gd name="connsiteX29" fmla="*/ 1135060 w 1143764"/>
              <a:gd name="connsiteY29" fmla="*/ 268034 h 566009"/>
              <a:gd name="connsiteX30" fmla="*/ 1096763 w 1143764"/>
              <a:gd name="connsiteY30" fmla="*/ 238601 h 566009"/>
              <a:gd name="connsiteX31" fmla="*/ 1081616 w 1143764"/>
              <a:gd name="connsiteY31" fmla="*/ 228086 h 566009"/>
              <a:gd name="connsiteX32" fmla="*/ 1058350 w 1143764"/>
              <a:gd name="connsiteY32" fmla="*/ 201236 h 566009"/>
              <a:gd name="connsiteX33" fmla="*/ 1058281 w 1143764"/>
              <a:gd name="connsiteY33" fmla="*/ 201189 h 566009"/>
              <a:gd name="connsiteX34" fmla="*/ 1041993 w 1143764"/>
              <a:gd name="connsiteY34" fmla="*/ 196885 h 566009"/>
              <a:gd name="connsiteX35" fmla="*/ 571882 w 1143764"/>
              <a:gd name="connsiteY35" fmla="*/ 0 h 566009"/>
              <a:gd name="connsiteX36" fmla="*/ 455444 w 1143764"/>
              <a:gd name="connsiteY36" fmla="*/ 237 h 566009"/>
              <a:gd name="connsiteX37" fmla="*/ 440972 w 1143764"/>
              <a:gd name="connsiteY37" fmla="*/ 5216 h 566009"/>
              <a:gd name="connsiteX38" fmla="*/ 376106 w 1143764"/>
              <a:gd name="connsiteY38" fmla="*/ 80692 h 566009"/>
              <a:gd name="connsiteX39" fmla="*/ 371592 w 1143764"/>
              <a:gd name="connsiteY39" fmla="*/ 100515 h 566009"/>
              <a:gd name="connsiteX40" fmla="*/ 353514 w 1143764"/>
              <a:gd name="connsiteY40" fmla="*/ 104215 h 566009"/>
              <a:gd name="connsiteX41" fmla="*/ 298000 w 1143764"/>
              <a:gd name="connsiteY41" fmla="*/ 158984 h 566009"/>
              <a:gd name="connsiteX42" fmla="*/ 290043 w 1143764"/>
              <a:gd name="connsiteY42" fmla="*/ 175853 h 566009"/>
              <a:gd name="connsiteX43" fmla="*/ 270150 w 1143764"/>
              <a:gd name="connsiteY43" fmla="*/ 180506 h 566009"/>
              <a:gd name="connsiteX44" fmla="*/ 201863 w 1143764"/>
              <a:gd name="connsiteY44" fmla="*/ 259030 h 566009"/>
              <a:gd name="connsiteX45" fmla="*/ 190695 w 1143764"/>
              <a:gd name="connsiteY45" fmla="*/ 282855 h 566009"/>
              <a:gd name="connsiteX46" fmla="*/ 199327 w 1143764"/>
              <a:gd name="connsiteY46" fmla="*/ 302073 h 566009"/>
              <a:gd name="connsiteX47" fmla="*/ 234622 w 1143764"/>
              <a:gd name="connsiteY47" fmla="*/ 361729 h 566009"/>
              <a:gd name="connsiteX48" fmla="*/ 279992 w 1143764"/>
              <a:gd name="connsiteY48" fmla="*/ 388439 h 566009"/>
              <a:gd name="connsiteX49" fmla="*/ 294533 w 1143764"/>
              <a:gd name="connsiteY49" fmla="*/ 391393 h 566009"/>
              <a:gd name="connsiteX50" fmla="*/ 298302 w 1143764"/>
              <a:gd name="connsiteY50" fmla="*/ 410379 h 566009"/>
              <a:gd name="connsiteX51" fmla="*/ 328549 w 1143764"/>
              <a:gd name="connsiteY51" fmla="*/ 455632 h 566009"/>
              <a:gd name="connsiteX52" fmla="*/ 355631 w 1143764"/>
              <a:gd name="connsiteY52" fmla="*/ 463496 h 566009"/>
              <a:gd name="connsiteX53" fmla="*/ 369894 w 1143764"/>
              <a:gd name="connsiteY53" fmla="*/ 464962 h 566009"/>
              <a:gd name="connsiteX54" fmla="*/ 375082 w 1143764"/>
              <a:gd name="connsiteY54" fmla="*/ 484575 h 566009"/>
              <a:gd name="connsiteX55" fmla="*/ 423337 w 1143764"/>
              <a:gd name="connsiteY55" fmla="*/ 554375 h 566009"/>
              <a:gd name="connsiteX56" fmla="*/ 514370 w 1143764"/>
              <a:gd name="connsiteY56" fmla="*/ 565453 h 566009"/>
              <a:gd name="connsiteX57" fmla="*/ 571882 w 1143764"/>
              <a:gd name="connsiteY57" fmla="*/ 566009 h 566009"/>
              <a:gd name="connsiteX58" fmla="*/ 629394 w 1143764"/>
              <a:gd name="connsiteY58" fmla="*/ 565453 h 566009"/>
              <a:gd name="connsiteX59" fmla="*/ 720427 w 1143764"/>
              <a:gd name="connsiteY59" fmla="*/ 554375 h 566009"/>
              <a:gd name="connsiteX60" fmla="*/ 768682 w 1143764"/>
              <a:gd name="connsiteY60" fmla="*/ 484575 h 566009"/>
              <a:gd name="connsiteX61" fmla="*/ 773870 w 1143764"/>
              <a:gd name="connsiteY61" fmla="*/ 464962 h 566009"/>
              <a:gd name="connsiteX62" fmla="*/ 788133 w 1143764"/>
              <a:gd name="connsiteY62" fmla="*/ 463496 h 566009"/>
              <a:gd name="connsiteX63" fmla="*/ 815215 w 1143764"/>
              <a:gd name="connsiteY63" fmla="*/ 455632 h 566009"/>
              <a:gd name="connsiteX64" fmla="*/ 845462 w 1143764"/>
              <a:gd name="connsiteY64" fmla="*/ 410379 h 566009"/>
              <a:gd name="connsiteX65" fmla="*/ 849231 w 1143764"/>
              <a:gd name="connsiteY65" fmla="*/ 391393 h 566009"/>
              <a:gd name="connsiteX66" fmla="*/ 863772 w 1143764"/>
              <a:gd name="connsiteY66" fmla="*/ 388439 h 566009"/>
              <a:gd name="connsiteX67" fmla="*/ 909142 w 1143764"/>
              <a:gd name="connsiteY67" fmla="*/ 361729 h 566009"/>
              <a:gd name="connsiteX68" fmla="*/ 944437 w 1143764"/>
              <a:gd name="connsiteY68" fmla="*/ 302073 h 566009"/>
              <a:gd name="connsiteX69" fmla="*/ 953069 w 1143764"/>
              <a:gd name="connsiteY69" fmla="*/ 282855 h 566009"/>
              <a:gd name="connsiteX70" fmla="*/ 941901 w 1143764"/>
              <a:gd name="connsiteY70" fmla="*/ 259030 h 566009"/>
              <a:gd name="connsiteX71" fmla="*/ 873614 w 1143764"/>
              <a:gd name="connsiteY71" fmla="*/ 180506 h 566009"/>
              <a:gd name="connsiteX72" fmla="*/ 853721 w 1143764"/>
              <a:gd name="connsiteY72" fmla="*/ 175853 h 566009"/>
              <a:gd name="connsiteX73" fmla="*/ 845764 w 1143764"/>
              <a:gd name="connsiteY73" fmla="*/ 158984 h 566009"/>
              <a:gd name="connsiteX74" fmla="*/ 790250 w 1143764"/>
              <a:gd name="connsiteY74" fmla="*/ 104215 h 566009"/>
              <a:gd name="connsiteX75" fmla="*/ 772172 w 1143764"/>
              <a:gd name="connsiteY75" fmla="*/ 100515 h 566009"/>
              <a:gd name="connsiteX76" fmla="*/ 767658 w 1143764"/>
              <a:gd name="connsiteY76" fmla="*/ 80692 h 566009"/>
              <a:gd name="connsiteX77" fmla="*/ 702792 w 1143764"/>
              <a:gd name="connsiteY77" fmla="*/ 5216 h 566009"/>
              <a:gd name="connsiteX78" fmla="*/ 688320 w 1143764"/>
              <a:gd name="connsiteY78" fmla="*/ 237 h 566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1143764" h="566009">
                <a:moveTo>
                  <a:pt x="108750" y="196885"/>
                </a:moveTo>
                <a:lnTo>
                  <a:pt x="101771" y="196885"/>
                </a:lnTo>
                <a:cubicBezTo>
                  <a:pt x="96137" y="197387"/>
                  <a:pt x="90630" y="198844"/>
                  <a:pt x="85483" y="201189"/>
                </a:cubicBezTo>
                <a:lnTo>
                  <a:pt x="85414" y="201236"/>
                </a:lnTo>
                <a:cubicBezTo>
                  <a:pt x="73781" y="206518"/>
                  <a:pt x="64078" y="217732"/>
                  <a:pt x="62148" y="228086"/>
                </a:cubicBezTo>
                <a:cubicBezTo>
                  <a:pt x="60775" y="235484"/>
                  <a:pt x="59960" y="236042"/>
                  <a:pt x="47001" y="238601"/>
                </a:cubicBezTo>
                <a:cubicBezTo>
                  <a:pt x="30714" y="241789"/>
                  <a:pt x="23432" y="247373"/>
                  <a:pt x="8704" y="268034"/>
                </a:cubicBezTo>
                <a:cubicBezTo>
                  <a:pt x="-3535" y="285158"/>
                  <a:pt x="-3907" y="282646"/>
                  <a:pt x="14288" y="305609"/>
                </a:cubicBezTo>
                <a:cubicBezTo>
                  <a:pt x="26108" y="320523"/>
                  <a:pt x="32040" y="324548"/>
                  <a:pt x="47234" y="327991"/>
                </a:cubicBezTo>
                <a:cubicBezTo>
                  <a:pt x="58704" y="330574"/>
                  <a:pt x="59262" y="331109"/>
                  <a:pt x="66475" y="345674"/>
                </a:cubicBezTo>
                <a:cubicBezTo>
                  <a:pt x="74642" y="362194"/>
                  <a:pt x="82133" y="367591"/>
                  <a:pt x="99862" y="369709"/>
                </a:cubicBezTo>
                <a:lnTo>
                  <a:pt x="109542" y="370872"/>
                </a:lnTo>
                <a:lnTo>
                  <a:pt x="109332" y="355423"/>
                </a:lnTo>
                <a:cubicBezTo>
                  <a:pt x="109053" y="332366"/>
                  <a:pt x="118313" y="316568"/>
                  <a:pt x="143161" y="297815"/>
                </a:cubicBezTo>
                <a:cubicBezTo>
                  <a:pt x="151142" y="291789"/>
                  <a:pt x="158447" y="286182"/>
                  <a:pt x="159448" y="285344"/>
                </a:cubicBezTo>
                <a:cubicBezTo>
                  <a:pt x="160448" y="284507"/>
                  <a:pt x="152328" y="276317"/>
                  <a:pt x="141463" y="267127"/>
                </a:cubicBezTo>
                <a:cubicBezTo>
                  <a:pt x="116893" y="246326"/>
                  <a:pt x="109145" y="233041"/>
                  <a:pt x="108890" y="211403"/>
                </a:cubicBezTo>
                <a:close/>
                <a:moveTo>
                  <a:pt x="1041993" y="196885"/>
                </a:moveTo>
                <a:lnTo>
                  <a:pt x="1035014" y="196885"/>
                </a:lnTo>
                <a:lnTo>
                  <a:pt x="1034874" y="211403"/>
                </a:lnTo>
                <a:cubicBezTo>
                  <a:pt x="1034619" y="233041"/>
                  <a:pt x="1026871" y="246326"/>
                  <a:pt x="1002301" y="267127"/>
                </a:cubicBezTo>
                <a:cubicBezTo>
                  <a:pt x="991436" y="276317"/>
                  <a:pt x="983316" y="284507"/>
                  <a:pt x="984316" y="285344"/>
                </a:cubicBezTo>
                <a:cubicBezTo>
                  <a:pt x="985317" y="286182"/>
                  <a:pt x="992622" y="291789"/>
                  <a:pt x="1000603" y="297815"/>
                </a:cubicBezTo>
                <a:cubicBezTo>
                  <a:pt x="1025451" y="316568"/>
                  <a:pt x="1034711" y="332366"/>
                  <a:pt x="1034432" y="355423"/>
                </a:cubicBezTo>
                <a:lnTo>
                  <a:pt x="1034222" y="370872"/>
                </a:lnTo>
                <a:lnTo>
                  <a:pt x="1043902" y="369709"/>
                </a:lnTo>
                <a:cubicBezTo>
                  <a:pt x="1061631" y="367591"/>
                  <a:pt x="1069122" y="362194"/>
                  <a:pt x="1077289" y="345674"/>
                </a:cubicBezTo>
                <a:cubicBezTo>
                  <a:pt x="1084502" y="331109"/>
                  <a:pt x="1085060" y="330574"/>
                  <a:pt x="1096530" y="327991"/>
                </a:cubicBezTo>
                <a:cubicBezTo>
                  <a:pt x="1111724" y="324548"/>
                  <a:pt x="1117656" y="320523"/>
                  <a:pt x="1129476" y="305609"/>
                </a:cubicBezTo>
                <a:cubicBezTo>
                  <a:pt x="1147671" y="282646"/>
                  <a:pt x="1147299" y="285158"/>
                  <a:pt x="1135060" y="268034"/>
                </a:cubicBezTo>
                <a:cubicBezTo>
                  <a:pt x="1120332" y="247373"/>
                  <a:pt x="1113050" y="241789"/>
                  <a:pt x="1096763" y="238601"/>
                </a:cubicBezTo>
                <a:cubicBezTo>
                  <a:pt x="1083804" y="236042"/>
                  <a:pt x="1082989" y="235484"/>
                  <a:pt x="1081616" y="228086"/>
                </a:cubicBezTo>
                <a:cubicBezTo>
                  <a:pt x="1079686" y="217732"/>
                  <a:pt x="1069983" y="206518"/>
                  <a:pt x="1058350" y="201236"/>
                </a:cubicBezTo>
                <a:lnTo>
                  <a:pt x="1058281" y="201189"/>
                </a:lnTo>
                <a:cubicBezTo>
                  <a:pt x="1053134" y="198844"/>
                  <a:pt x="1047627" y="197387"/>
                  <a:pt x="1041993" y="196885"/>
                </a:cubicBezTo>
                <a:close/>
                <a:moveTo>
                  <a:pt x="571882" y="0"/>
                </a:moveTo>
                <a:lnTo>
                  <a:pt x="455444" y="237"/>
                </a:lnTo>
                <a:lnTo>
                  <a:pt x="440972" y="5216"/>
                </a:lnTo>
                <a:cubicBezTo>
                  <a:pt x="405259" y="17430"/>
                  <a:pt x="384900" y="41186"/>
                  <a:pt x="376106" y="80692"/>
                </a:cubicBezTo>
                <a:cubicBezTo>
                  <a:pt x="373989" y="90161"/>
                  <a:pt x="371964" y="99073"/>
                  <a:pt x="371592" y="100515"/>
                </a:cubicBezTo>
                <a:cubicBezTo>
                  <a:pt x="371220" y="101958"/>
                  <a:pt x="363448" y="103516"/>
                  <a:pt x="353514" y="104215"/>
                </a:cubicBezTo>
                <a:cubicBezTo>
                  <a:pt x="321196" y="106285"/>
                  <a:pt x="304003" y="123247"/>
                  <a:pt x="298000" y="158984"/>
                </a:cubicBezTo>
                <a:cubicBezTo>
                  <a:pt x="295487" y="173967"/>
                  <a:pt x="294603" y="175853"/>
                  <a:pt x="290043" y="175853"/>
                </a:cubicBezTo>
                <a:cubicBezTo>
                  <a:pt x="283277" y="176757"/>
                  <a:pt x="276615" y="178316"/>
                  <a:pt x="270150" y="180506"/>
                </a:cubicBezTo>
                <a:cubicBezTo>
                  <a:pt x="243207" y="188835"/>
                  <a:pt x="225037" y="209635"/>
                  <a:pt x="201863" y="259030"/>
                </a:cubicBezTo>
                <a:lnTo>
                  <a:pt x="190695" y="282855"/>
                </a:lnTo>
                <a:lnTo>
                  <a:pt x="199327" y="302073"/>
                </a:lnTo>
                <a:cubicBezTo>
                  <a:pt x="212309" y="330947"/>
                  <a:pt x="222593" y="348374"/>
                  <a:pt x="234622" y="361729"/>
                </a:cubicBezTo>
                <a:cubicBezTo>
                  <a:pt x="248233" y="376875"/>
                  <a:pt x="261472" y="384669"/>
                  <a:pt x="279992" y="388439"/>
                </a:cubicBezTo>
                <a:lnTo>
                  <a:pt x="294533" y="391393"/>
                </a:lnTo>
                <a:lnTo>
                  <a:pt x="298302" y="410379"/>
                </a:lnTo>
                <a:cubicBezTo>
                  <a:pt x="303211" y="434924"/>
                  <a:pt x="311285" y="446954"/>
                  <a:pt x="328549" y="455632"/>
                </a:cubicBezTo>
                <a:cubicBezTo>
                  <a:pt x="337103" y="459671"/>
                  <a:pt x="346244" y="462326"/>
                  <a:pt x="355631" y="463496"/>
                </a:cubicBezTo>
                <a:lnTo>
                  <a:pt x="369894" y="464962"/>
                </a:lnTo>
                <a:lnTo>
                  <a:pt x="375082" y="484575"/>
                </a:lnTo>
                <a:cubicBezTo>
                  <a:pt x="384714" y="521057"/>
                  <a:pt x="396952" y="538763"/>
                  <a:pt x="423337" y="554375"/>
                </a:cubicBezTo>
                <a:cubicBezTo>
                  <a:pt x="434447" y="560924"/>
                  <a:pt x="428455" y="564007"/>
                  <a:pt x="514370" y="565453"/>
                </a:cubicBezTo>
                <a:lnTo>
                  <a:pt x="571882" y="566009"/>
                </a:lnTo>
                <a:lnTo>
                  <a:pt x="629394" y="565453"/>
                </a:lnTo>
                <a:cubicBezTo>
                  <a:pt x="715309" y="564007"/>
                  <a:pt x="709317" y="560924"/>
                  <a:pt x="720427" y="554375"/>
                </a:cubicBezTo>
                <a:cubicBezTo>
                  <a:pt x="746812" y="538763"/>
                  <a:pt x="759050" y="521057"/>
                  <a:pt x="768682" y="484575"/>
                </a:cubicBezTo>
                <a:lnTo>
                  <a:pt x="773870" y="464962"/>
                </a:lnTo>
                <a:lnTo>
                  <a:pt x="788133" y="463496"/>
                </a:lnTo>
                <a:cubicBezTo>
                  <a:pt x="797520" y="462326"/>
                  <a:pt x="806661" y="459671"/>
                  <a:pt x="815215" y="455632"/>
                </a:cubicBezTo>
                <a:cubicBezTo>
                  <a:pt x="832479" y="446954"/>
                  <a:pt x="840553" y="434924"/>
                  <a:pt x="845462" y="410379"/>
                </a:cubicBezTo>
                <a:lnTo>
                  <a:pt x="849231" y="391393"/>
                </a:lnTo>
                <a:lnTo>
                  <a:pt x="863772" y="388439"/>
                </a:lnTo>
                <a:cubicBezTo>
                  <a:pt x="882292" y="384669"/>
                  <a:pt x="895531" y="376875"/>
                  <a:pt x="909142" y="361729"/>
                </a:cubicBezTo>
                <a:cubicBezTo>
                  <a:pt x="921171" y="348374"/>
                  <a:pt x="931455" y="330947"/>
                  <a:pt x="944437" y="302073"/>
                </a:cubicBezTo>
                <a:lnTo>
                  <a:pt x="953069" y="282855"/>
                </a:lnTo>
                <a:lnTo>
                  <a:pt x="941901" y="259030"/>
                </a:lnTo>
                <a:cubicBezTo>
                  <a:pt x="918727" y="209635"/>
                  <a:pt x="900557" y="188835"/>
                  <a:pt x="873614" y="180506"/>
                </a:cubicBezTo>
                <a:cubicBezTo>
                  <a:pt x="867149" y="178316"/>
                  <a:pt x="860487" y="176757"/>
                  <a:pt x="853721" y="175853"/>
                </a:cubicBezTo>
                <a:cubicBezTo>
                  <a:pt x="849161" y="175853"/>
                  <a:pt x="848277" y="173967"/>
                  <a:pt x="845764" y="158984"/>
                </a:cubicBezTo>
                <a:cubicBezTo>
                  <a:pt x="839761" y="123247"/>
                  <a:pt x="822568" y="106285"/>
                  <a:pt x="790250" y="104215"/>
                </a:cubicBezTo>
                <a:cubicBezTo>
                  <a:pt x="780316" y="103516"/>
                  <a:pt x="772544" y="101958"/>
                  <a:pt x="772172" y="100515"/>
                </a:cubicBezTo>
                <a:cubicBezTo>
                  <a:pt x="771800" y="99073"/>
                  <a:pt x="769775" y="90161"/>
                  <a:pt x="767658" y="80692"/>
                </a:cubicBezTo>
                <a:cubicBezTo>
                  <a:pt x="758864" y="41186"/>
                  <a:pt x="738505" y="17430"/>
                  <a:pt x="702792" y="5216"/>
                </a:cubicBezTo>
                <a:lnTo>
                  <a:pt x="688320" y="237"/>
                </a:lnTo>
                <a:close/>
              </a:path>
            </a:pathLst>
          </a:cu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endParaRPr lang="fa-IR"/>
          </a:p>
        </p:txBody>
      </p:sp>
      <p:sp>
        <p:nvSpPr>
          <p:cNvPr id="2" name="Slide Number Placeholder 2">
            <a:extLst>
              <a:ext uri="{FF2B5EF4-FFF2-40B4-BE49-F238E27FC236}">
                <a16:creationId xmlns:a16="http://schemas.microsoft.com/office/drawing/2014/main" id="{958E486C-EF84-B354-74EA-175BE0FC564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346060" y="4892327"/>
            <a:ext cx="556818" cy="365125"/>
          </a:xfrm>
        </p:spPr>
        <p:txBody>
          <a:bodyPr/>
          <a:lstStyle>
            <a:lvl1pPr algn="ctr" rtl="1">
              <a:defRPr lang="fa-IR" sz="1800" b="0" kern="1200" smtClean="0">
                <a:solidFill>
                  <a:srgbClr val="087A85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</a:lstStyle>
          <a:p>
            <a:fld id="{A8043012-B8B5-47A7-9927-94221BE445D6}" type="slidenum">
              <a:rPr lang="fa-IR" smtClean="0"/>
              <a:pPr/>
              <a:t>‹#›</a:t>
            </a:fld>
            <a:endParaRPr lang="fa-IR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13619C64-85A8-EADD-C9FC-EEB48771AE5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753874" y="2023532"/>
            <a:ext cx="3051175" cy="3338219"/>
          </a:xfrm>
          <a:prstGeom prst="roundRect">
            <a:avLst>
              <a:gd name="adj" fmla="val 9234"/>
            </a:avLst>
          </a:prstGeom>
        </p:spPr>
        <p:txBody>
          <a:bodyPr/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50420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E0FFACC-264E-08FA-99FC-A660BBEBBB3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994380C-A2F9-6D7C-D938-2662E0C00F8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1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53" r="13752" b="-604"/>
          <a:stretch/>
        </p:blipFill>
        <p:spPr>
          <a:xfrm rot="5400000">
            <a:off x="2667000" y="-2666997"/>
            <a:ext cx="6858000" cy="12192000"/>
          </a:xfrm>
          <a:prstGeom prst="rect">
            <a:avLst/>
          </a:prstGeom>
        </p:spPr>
      </p:pic>
      <p:sp>
        <p:nvSpPr>
          <p:cNvPr id="23" name="Graphic 21">
            <a:extLst>
              <a:ext uri="{FF2B5EF4-FFF2-40B4-BE49-F238E27FC236}">
                <a16:creationId xmlns:a16="http://schemas.microsoft.com/office/drawing/2014/main" id="{548F5850-0F88-E14A-064A-F6A3B3BC1D72}"/>
              </a:ext>
            </a:extLst>
          </p:cNvPr>
          <p:cNvSpPr/>
          <p:nvPr/>
        </p:nvSpPr>
        <p:spPr>
          <a:xfrm>
            <a:off x="624470" y="107910"/>
            <a:ext cx="11388443" cy="6621208"/>
          </a:xfrm>
          <a:custGeom>
            <a:avLst/>
            <a:gdLst>
              <a:gd name="connsiteX0" fmla="*/ 11388425 w 11388443"/>
              <a:gd name="connsiteY0" fmla="*/ 1109749 h 6621208"/>
              <a:gd name="connsiteX1" fmla="*/ 11388425 w 11388443"/>
              <a:gd name="connsiteY1" fmla="*/ 6026745 h 6621208"/>
              <a:gd name="connsiteX2" fmla="*/ 10825024 w 11388443"/>
              <a:gd name="connsiteY2" fmla="*/ 6621200 h 6621208"/>
              <a:gd name="connsiteX3" fmla="*/ 563292 w 11388443"/>
              <a:gd name="connsiteY3" fmla="*/ 6621200 h 6621208"/>
              <a:gd name="connsiteX4" fmla="*/ -18 w 11388443"/>
              <a:gd name="connsiteY4" fmla="*/ 6026745 h 6621208"/>
              <a:gd name="connsiteX5" fmla="*/ -18 w 11388443"/>
              <a:gd name="connsiteY5" fmla="*/ 1109749 h 6621208"/>
              <a:gd name="connsiteX6" fmla="*/ 563292 w 11388443"/>
              <a:gd name="connsiteY6" fmla="*/ 515389 h 6621208"/>
              <a:gd name="connsiteX7" fmla="*/ 5176842 w 11388443"/>
              <a:gd name="connsiteY7" fmla="*/ 515389 h 6621208"/>
              <a:gd name="connsiteX8" fmla="*/ 5178197 w 11388443"/>
              <a:gd name="connsiteY8" fmla="*/ 493005 h 6621208"/>
              <a:gd name="connsiteX9" fmla="*/ 5324802 w 11388443"/>
              <a:gd name="connsiteY9" fmla="*/ 325651 h 6621208"/>
              <a:gd name="connsiteX10" fmla="*/ 5377251 w 11388443"/>
              <a:gd name="connsiteY10" fmla="*/ 316126 h 6621208"/>
              <a:gd name="connsiteX11" fmla="*/ 5389890 w 11388443"/>
              <a:gd name="connsiteY11" fmla="*/ 269549 h 6621208"/>
              <a:gd name="connsiteX12" fmla="*/ 5412277 w 11388443"/>
              <a:gd name="connsiteY12" fmla="*/ 198683 h 6621208"/>
              <a:gd name="connsiteX13" fmla="*/ 5516634 w 11388443"/>
              <a:gd name="connsiteY13" fmla="*/ 88383 h 6621208"/>
              <a:gd name="connsiteX14" fmla="*/ 5696641 w 11388443"/>
              <a:gd name="connsiteY14" fmla="*/ -9 h 6621208"/>
              <a:gd name="connsiteX15" fmla="*/ 5798470 w 11388443"/>
              <a:gd name="connsiteY15" fmla="*/ 45807 h 6621208"/>
              <a:gd name="connsiteX16" fmla="*/ 6003302 w 11388443"/>
              <a:gd name="connsiteY16" fmla="*/ 277169 h 6621208"/>
              <a:gd name="connsiteX17" fmla="*/ 6008538 w 11388443"/>
              <a:gd name="connsiteY17" fmla="*/ 316221 h 6621208"/>
              <a:gd name="connsiteX18" fmla="*/ 6048529 w 11388443"/>
              <a:gd name="connsiteY18" fmla="*/ 321460 h 6621208"/>
              <a:gd name="connsiteX19" fmla="*/ 6161824 w 11388443"/>
              <a:gd name="connsiteY19" fmla="*/ 369085 h 6621208"/>
              <a:gd name="connsiteX20" fmla="*/ 6217613 w 11388443"/>
              <a:gd name="connsiteY20" fmla="*/ 498339 h 6621208"/>
              <a:gd name="connsiteX21" fmla="*/ 6219328 w 11388443"/>
              <a:gd name="connsiteY21" fmla="*/ 515865 h 6621208"/>
              <a:gd name="connsiteX22" fmla="*/ 10825024 w 11388443"/>
              <a:gd name="connsiteY22" fmla="*/ 515865 h 6621208"/>
              <a:gd name="connsiteX23" fmla="*/ 11388425 w 11388443"/>
              <a:gd name="connsiteY23" fmla="*/ 1109749 h 6621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1388443" h="6621208">
                <a:moveTo>
                  <a:pt x="11388425" y="1109749"/>
                </a:moveTo>
                <a:lnTo>
                  <a:pt x="11388425" y="6026745"/>
                </a:lnTo>
                <a:cubicBezTo>
                  <a:pt x="11388425" y="6355053"/>
                  <a:pt x="11136200" y="6621200"/>
                  <a:pt x="10825024" y="6621200"/>
                </a:cubicBezTo>
                <a:lnTo>
                  <a:pt x="563292" y="6621200"/>
                </a:lnTo>
                <a:cubicBezTo>
                  <a:pt x="252170" y="6621143"/>
                  <a:pt x="-18" y="6355014"/>
                  <a:pt x="-18" y="6026745"/>
                </a:cubicBezTo>
                <a:lnTo>
                  <a:pt x="-18" y="1109749"/>
                </a:lnTo>
                <a:cubicBezTo>
                  <a:pt x="-18" y="781493"/>
                  <a:pt x="252184" y="515389"/>
                  <a:pt x="563292" y="515389"/>
                </a:cubicBezTo>
                <a:lnTo>
                  <a:pt x="5176842" y="515389"/>
                </a:lnTo>
                <a:lnTo>
                  <a:pt x="5178197" y="493005"/>
                </a:lnTo>
                <a:cubicBezTo>
                  <a:pt x="5184218" y="397120"/>
                  <a:pt x="5233083" y="341336"/>
                  <a:pt x="5324802" y="325651"/>
                </a:cubicBezTo>
                <a:cubicBezTo>
                  <a:pt x="5352606" y="320984"/>
                  <a:pt x="5376168" y="316126"/>
                  <a:pt x="5377251" y="316126"/>
                </a:cubicBezTo>
                <a:cubicBezTo>
                  <a:pt x="5382324" y="300876"/>
                  <a:pt x="5386549" y="285322"/>
                  <a:pt x="5389890" y="269549"/>
                </a:cubicBezTo>
                <a:cubicBezTo>
                  <a:pt x="5395423" y="245297"/>
                  <a:pt x="5402916" y="221590"/>
                  <a:pt x="5412277" y="198683"/>
                </a:cubicBezTo>
                <a:cubicBezTo>
                  <a:pt x="5428617" y="164393"/>
                  <a:pt x="5472220" y="118387"/>
                  <a:pt x="5516634" y="88383"/>
                </a:cubicBezTo>
                <a:cubicBezTo>
                  <a:pt x="5563847" y="56570"/>
                  <a:pt x="5679128" y="-9"/>
                  <a:pt x="5696641" y="-9"/>
                </a:cubicBezTo>
                <a:cubicBezTo>
                  <a:pt x="5704043" y="-9"/>
                  <a:pt x="5749903" y="20661"/>
                  <a:pt x="5798470" y="45807"/>
                </a:cubicBezTo>
                <a:cubicBezTo>
                  <a:pt x="5935867" y="116863"/>
                  <a:pt x="5990032" y="177823"/>
                  <a:pt x="6003302" y="277169"/>
                </a:cubicBezTo>
                <a:lnTo>
                  <a:pt x="6008538" y="316221"/>
                </a:lnTo>
                <a:lnTo>
                  <a:pt x="6048529" y="321460"/>
                </a:lnTo>
                <a:cubicBezTo>
                  <a:pt x="6106215" y="329080"/>
                  <a:pt x="6131130" y="339462"/>
                  <a:pt x="6161824" y="369085"/>
                </a:cubicBezTo>
                <a:cubicBezTo>
                  <a:pt x="6195586" y="401184"/>
                  <a:pt x="6211745" y="438713"/>
                  <a:pt x="6217613" y="498339"/>
                </a:cubicBezTo>
                <a:lnTo>
                  <a:pt x="6219328" y="515865"/>
                </a:lnTo>
                <a:lnTo>
                  <a:pt x="10825024" y="515865"/>
                </a:lnTo>
                <a:cubicBezTo>
                  <a:pt x="11135928" y="515865"/>
                  <a:pt x="11388154" y="781663"/>
                  <a:pt x="11388425" y="1109749"/>
                </a:cubicBezTo>
                <a:close/>
              </a:path>
            </a:pathLst>
          </a:custGeom>
          <a:solidFill>
            <a:schemeClr val="bg1"/>
          </a:solidFill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endParaRPr lang="fa-IR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6BFD2645-8077-F2D9-5BC7-AFB0AF7BBB8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802934" cy="2817091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E613BB08-8381-D264-1FC7-6BD1658FE67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35230" y="1376793"/>
            <a:ext cx="1319399" cy="1504739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5D05D7B0-732C-BC75-9CC1-F7E387A35747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90362"/>
            <a:ext cx="1319399" cy="1504739"/>
          </a:xfrm>
          <a:prstGeom prst="rect">
            <a:avLst/>
          </a:prstGeom>
        </p:spPr>
      </p:pic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4F2D5CE2-B5DD-94D8-F077-A5F26094756E}"/>
              </a:ext>
            </a:extLst>
          </p:cNvPr>
          <p:cNvSpPr/>
          <p:nvPr userDrawn="1"/>
        </p:nvSpPr>
        <p:spPr>
          <a:xfrm>
            <a:off x="6991731" y="335724"/>
            <a:ext cx="4034334" cy="568327"/>
          </a:xfrm>
          <a:custGeom>
            <a:avLst/>
            <a:gdLst>
              <a:gd name="connsiteX0" fmla="*/ 101771 w 4034334"/>
              <a:gd name="connsiteY0" fmla="*/ 198498 h 568327"/>
              <a:gd name="connsiteX1" fmla="*/ 108750 w 4034334"/>
              <a:gd name="connsiteY1" fmla="*/ 198498 h 568327"/>
              <a:gd name="connsiteX2" fmla="*/ 108890 w 4034334"/>
              <a:gd name="connsiteY2" fmla="*/ 213016 h 568327"/>
              <a:gd name="connsiteX3" fmla="*/ 141463 w 4034334"/>
              <a:gd name="connsiteY3" fmla="*/ 268740 h 568327"/>
              <a:gd name="connsiteX4" fmla="*/ 159448 w 4034334"/>
              <a:gd name="connsiteY4" fmla="*/ 286957 h 568327"/>
              <a:gd name="connsiteX5" fmla="*/ 143161 w 4034334"/>
              <a:gd name="connsiteY5" fmla="*/ 299428 h 568327"/>
              <a:gd name="connsiteX6" fmla="*/ 109332 w 4034334"/>
              <a:gd name="connsiteY6" fmla="*/ 357036 h 568327"/>
              <a:gd name="connsiteX7" fmla="*/ 109542 w 4034334"/>
              <a:gd name="connsiteY7" fmla="*/ 372485 h 568327"/>
              <a:gd name="connsiteX8" fmla="*/ 99862 w 4034334"/>
              <a:gd name="connsiteY8" fmla="*/ 371322 h 568327"/>
              <a:gd name="connsiteX9" fmla="*/ 66475 w 4034334"/>
              <a:gd name="connsiteY9" fmla="*/ 347287 h 568327"/>
              <a:gd name="connsiteX10" fmla="*/ 47234 w 4034334"/>
              <a:gd name="connsiteY10" fmla="*/ 329604 h 568327"/>
              <a:gd name="connsiteX11" fmla="*/ 14288 w 4034334"/>
              <a:gd name="connsiteY11" fmla="*/ 307222 h 568327"/>
              <a:gd name="connsiteX12" fmla="*/ 8704 w 4034334"/>
              <a:gd name="connsiteY12" fmla="*/ 269647 h 568327"/>
              <a:gd name="connsiteX13" fmla="*/ 47001 w 4034334"/>
              <a:gd name="connsiteY13" fmla="*/ 240214 h 568327"/>
              <a:gd name="connsiteX14" fmla="*/ 62148 w 4034334"/>
              <a:gd name="connsiteY14" fmla="*/ 229699 h 568327"/>
              <a:gd name="connsiteX15" fmla="*/ 85414 w 4034334"/>
              <a:gd name="connsiteY15" fmla="*/ 202849 h 568327"/>
              <a:gd name="connsiteX16" fmla="*/ 85483 w 4034334"/>
              <a:gd name="connsiteY16" fmla="*/ 202802 h 568327"/>
              <a:gd name="connsiteX17" fmla="*/ 101771 w 4034334"/>
              <a:gd name="connsiteY17" fmla="*/ 198498 h 568327"/>
              <a:gd name="connsiteX18" fmla="*/ 3923725 w 4034334"/>
              <a:gd name="connsiteY18" fmla="*/ 197870 h 568327"/>
              <a:gd name="connsiteX19" fmla="*/ 3934149 w 4034334"/>
              <a:gd name="connsiteY19" fmla="*/ 199056 h 568327"/>
              <a:gd name="connsiteX20" fmla="*/ 3967606 w 4034334"/>
              <a:gd name="connsiteY20" fmla="*/ 225092 h 568327"/>
              <a:gd name="connsiteX21" fmla="*/ 3985754 w 4034334"/>
              <a:gd name="connsiteY21" fmla="*/ 240424 h 568327"/>
              <a:gd name="connsiteX22" fmla="*/ 4023167 w 4034334"/>
              <a:gd name="connsiteY22" fmla="*/ 270182 h 568327"/>
              <a:gd name="connsiteX23" fmla="*/ 4034334 w 4034334"/>
              <a:gd name="connsiteY23" fmla="*/ 284933 h 568327"/>
              <a:gd name="connsiteX24" fmla="*/ 4020374 w 4034334"/>
              <a:gd name="connsiteY24" fmla="*/ 303546 h 568327"/>
              <a:gd name="connsiteX25" fmla="*/ 3981706 w 4034334"/>
              <a:gd name="connsiteY25" fmla="*/ 329838 h 568327"/>
              <a:gd name="connsiteX26" fmla="*/ 3970864 w 4034334"/>
              <a:gd name="connsiteY26" fmla="*/ 334165 h 568327"/>
              <a:gd name="connsiteX27" fmla="*/ 3968536 w 4034334"/>
              <a:gd name="connsiteY27" fmla="*/ 343681 h 568327"/>
              <a:gd name="connsiteX28" fmla="*/ 3926657 w 4034334"/>
              <a:gd name="connsiteY28" fmla="*/ 372904 h 568327"/>
              <a:gd name="connsiteX29" fmla="*/ 3922794 w 4034334"/>
              <a:gd name="connsiteY29" fmla="*/ 359153 h 568327"/>
              <a:gd name="connsiteX30" fmla="*/ 3918839 w 4034334"/>
              <a:gd name="connsiteY30" fmla="*/ 334723 h 568327"/>
              <a:gd name="connsiteX31" fmla="*/ 3879588 w 4034334"/>
              <a:gd name="connsiteY31" fmla="*/ 292192 h 568327"/>
              <a:gd name="connsiteX32" fmla="*/ 3869700 w 4034334"/>
              <a:gd name="connsiteY32" fmla="*/ 285794 h 568327"/>
              <a:gd name="connsiteX33" fmla="*/ 3886918 w 4034334"/>
              <a:gd name="connsiteY33" fmla="*/ 271997 h 568327"/>
              <a:gd name="connsiteX34" fmla="*/ 3912860 w 4034334"/>
              <a:gd name="connsiteY34" fmla="*/ 246125 h 568327"/>
              <a:gd name="connsiteX35" fmla="*/ 3922724 w 4034334"/>
              <a:gd name="connsiteY35" fmla="*/ 215669 h 568327"/>
              <a:gd name="connsiteX36" fmla="*/ 3922586 w 4034334"/>
              <a:gd name="connsiteY36" fmla="*/ 215645 h 568327"/>
              <a:gd name="connsiteX37" fmla="*/ 2588982 w 4034334"/>
              <a:gd name="connsiteY37" fmla="*/ 45 h 568327"/>
              <a:gd name="connsiteX38" fmla="*/ 2836206 w 4034334"/>
              <a:gd name="connsiteY38" fmla="*/ 168 h 568327"/>
              <a:gd name="connsiteX39" fmla="*/ 2878123 w 4034334"/>
              <a:gd name="connsiteY39" fmla="*/ 469 h 568327"/>
              <a:gd name="connsiteX40" fmla="*/ 3147159 w 4034334"/>
              <a:gd name="connsiteY40" fmla="*/ 45 h 568327"/>
              <a:gd name="connsiteX41" fmla="*/ 3575960 w 4034334"/>
              <a:gd name="connsiteY41" fmla="*/ 2989 h 568327"/>
              <a:gd name="connsiteX42" fmla="*/ 3628450 w 4034334"/>
              <a:gd name="connsiteY42" fmla="*/ 29048 h 568327"/>
              <a:gd name="connsiteX43" fmla="*/ 3657207 w 4034334"/>
              <a:gd name="connsiteY43" fmla="*/ 86167 h 568327"/>
              <a:gd name="connsiteX44" fmla="*/ 3660884 w 4034334"/>
              <a:gd name="connsiteY44" fmla="*/ 104780 h 568327"/>
              <a:gd name="connsiteX45" fmla="*/ 3677891 w 4034334"/>
              <a:gd name="connsiteY45" fmla="*/ 105897 h 568327"/>
              <a:gd name="connsiteX46" fmla="*/ 3732684 w 4034334"/>
              <a:gd name="connsiteY46" fmla="*/ 156548 h 568327"/>
              <a:gd name="connsiteX47" fmla="*/ 3735895 w 4034334"/>
              <a:gd name="connsiteY47" fmla="*/ 174673 h 568327"/>
              <a:gd name="connsiteX48" fmla="*/ 3751158 w 4034334"/>
              <a:gd name="connsiteY48" fmla="*/ 179047 h 568327"/>
              <a:gd name="connsiteX49" fmla="*/ 3774238 w 4034334"/>
              <a:gd name="connsiteY49" fmla="*/ 186911 h 568327"/>
              <a:gd name="connsiteX50" fmla="*/ 3810371 w 4034334"/>
              <a:gd name="connsiteY50" fmla="*/ 222951 h 568327"/>
              <a:gd name="connsiteX51" fmla="*/ 3839291 w 4034334"/>
              <a:gd name="connsiteY51" fmla="*/ 285119 h 568327"/>
              <a:gd name="connsiteX52" fmla="*/ 3824331 w 4034334"/>
              <a:gd name="connsiteY52" fmla="*/ 320321 h 568327"/>
              <a:gd name="connsiteX53" fmla="*/ 3748575 w 4034334"/>
              <a:gd name="connsiteY53" fmla="*/ 390959 h 568327"/>
              <a:gd name="connsiteX54" fmla="*/ 3735778 w 4034334"/>
              <a:gd name="connsiteY54" fmla="*/ 392773 h 568327"/>
              <a:gd name="connsiteX55" fmla="*/ 3734057 w 4034334"/>
              <a:gd name="connsiteY55" fmla="*/ 406593 h 568327"/>
              <a:gd name="connsiteX56" fmla="*/ 3718608 w 4034334"/>
              <a:gd name="connsiteY56" fmla="*/ 445728 h 568327"/>
              <a:gd name="connsiteX57" fmla="*/ 3676286 w 4034334"/>
              <a:gd name="connsiteY57" fmla="*/ 464993 h 568327"/>
              <a:gd name="connsiteX58" fmla="*/ 3661140 w 4034334"/>
              <a:gd name="connsiteY58" fmla="*/ 466552 h 568327"/>
              <a:gd name="connsiteX59" fmla="*/ 3657138 w 4034334"/>
              <a:gd name="connsiteY59" fmla="*/ 484304 h 568327"/>
              <a:gd name="connsiteX60" fmla="*/ 3630661 w 4034334"/>
              <a:gd name="connsiteY60" fmla="*/ 538329 h 568327"/>
              <a:gd name="connsiteX61" fmla="*/ 3584523 w 4034334"/>
              <a:gd name="connsiteY61" fmla="*/ 565201 h 568327"/>
              <a:gd name="connsiteX62" fmla="*/ 2873732 w 4034334"/>
              <a:gd name="connsiteY62" fmla="*/ 568319 h 568327"/>
              <a:gd name="connsiteX63" fmla="*/ 2526670 w 4034334"/>
              <a:gd name="connsiteY63" fmla="*/ 568304 h 568327"/>
              <a:gd name="connsiteX64" fmla="*/ 2501381 w 4034334"/>
              <a:gd name="connsiteY64" fmla="*/ 568252 h 568327"/>
              <a:gd name="connsiteX65" fmla="*/ 2315555 w 4034334"/>
              <a:gd name="connsiteY65" fmla="*/ 568319 h 568327"/>
              <a:gd name="connsiteX66" fmla="*/ 1968493 w 4034334"/>
              <a:gd name="connsiteY66" fmla="*/ 568304 h 568327"/>
              <a:gd name="connsiteX67" fmla="*/ 1936854 w 4034334"/>
              <a:gd name="connsiteY67" fmla="*/ 568239 h 568327"/>
              <a:gd name="connsiteX68" fmla="*/ 1715013 w 4034334"/>
              <a:gd name="connsiteY68" fmla="*/ 568319 h 568327"/>
              <a:gd name="connsiteX69" fmla="*/ 1466932 w 4034334"/>
              <a:gd name="connsiteY69" fmla="*/ 568327 h 568327"/>
              <a:gd name="connsiteX70" fmla="*/ 1328991 w 4034334"/>
              <a:gd name="connsiteY70" fmla="*/ 568257 h 568327"/>
              <a:gd name="connsiteX71" fmla="*/ 1156836 w 4034334"/>
              <a:gd name="connsiteY71" fmla="*/ 568319 h 568327"/>
              <a:gd name="connsiteX72" fmla="*/ 423337 w 4034334"/>
              <a:gd name="connsiteY72" fmla="*/ 555987 h 568327"/>
              <a:gd name="connsiteX73" fmla="*/ 375082 w 4034334"/>
              <a:gd name="connsiteY73" fmla="*/ 486188 h 568327"/>
              <a:gd name="connsiteX74" fmla="*/ 369894 w 4034334"/>
              <a:gd name="connsiteY74" fmla="*/ 466575 h 568327"/>
              <a:gd name="connsiteX75" fmla="*/ 355631 w 4034334"/>
              <a:gd name="connsiteY75" fmla="*/ 465108 h 568327"/>
              <a:gd name="connsiteX76" fmla="*/ 328549 w 4034334"/>
              <a:gd name="connsiteY76" fmla="*/ 457245 h 568327"/>
              <a:gd name="connsiteX77" fmla="*/ 298302 w 4034334"/>
              <a:gd name="connsiteY77" fmla="*/ 411992 h 568327"/>
              <a:gd name="connsiteX78" fmla="*/ 294533 w 4034334"/>
              <a:gd name="connsiteY78" fmla="*/ 393006 h 568327"/>
              <a:gd name="connsiteX79" fmla="*/ 279992 w 4034334"/>
              <a:gd name="connsiteY79" fmla="*/ 390051 h 568327"/>
              <a:gd name="connsiteX80" fmla="*/ 234622 w 4034334"/>
              <a:gd name="connsiteY80" fmla="*/ 363342 h 568327"/>
              <a:gd name="connsiteX81" fmla="*/ 199327 w 4034334"/>
              <a:gd name="connsiteY81" fmla="*/ 303686 h 568327"/>
              <a:gd name="connsiteX82" fmla="*/ 190695 w 4034334"/>
              <a:gd name="connsiteY82" fmla="*/ 284468 h 568327"/>
              <a:gd name="connsiteX83" fmla="*/ 201863 w 4034334"/>
              <a:gd name="connsiteY83" fmla="*/ 260643 h 568327"/>
              <a:gd name="connsiteX84" fmla="*/ 270150 w 4034334"/>
              <a:gd name="connsiteY84" fmla="*/ 182118 h 568327"/>
              <a:gd name="connsiteX85" fmla="*/ 290043 w 4034334"/>
              <a:gd name="connsiteY85" fmla="*/ 177465 h 568327"/>
              <a:gd name="connsiteX86" fmla="*/ 298000 w 4034334"/>
              <a:gd name="connsiteY86" fmla="*/ 160596 h 568327"/>
              <a:gd name="connsiteX87" fmla="*/ 353514 w 4034334"/>
              <a:gd name="connsiteY87" fmla="*/ 105828 h 568327"/>
              <a:gd name="connsiteX88" fmla="*/ 371592 w 4034334"/>
              <a:gd name="connsiteY88" fmla="*/ 102128 h 568327"/>
              <a:gd name="connsiteX89" fmla="*/ 376106 w 4034334"/>
              <a:gd name="connsiteY89" fmla="*/ 82305 h 568327"/>
              <a:gd name="connsiteX90" fmla="*/ 440972 w 4034334"/>
              <a:gd name="connsiteY90" fmla="*/ 6829 h 568327"/>
              <a:gd name="connsiteX91" fmla="*/ 455444 w 4034334"/>
              <a:gd name="connsiteY91" fmla="*/ 1849 h 568327"/>
              <a:gd name="connsiteX92" fmla="*/ 1038270 w 4034334"/>
              <a:gd name="connsiteY92" fmla="*/ 663 h 568327"/>
              <a:gd name="connsiteX93" fmla="*/ 1430263 w 4034334"/>
              <a:gd name="connsiteY93" fmla="*/ 45 h 568327"/>
              <a:gd name="connsiteX94" fmla="*/ 1677488 w 4034334"/>
              <a:gd name="connsiteY94" fmla="*/ 168 h 568327"/>
              <a:gd name="connsiteX95" fmla="*/ 1719397 w 4034334"/>
              <a:gd name="connsiteY95" fmla="*/ 469 h 568327"/>
              <a:gd name="connsiteX96" fmla="*/ 1988440 w 4034334"/>
              <a:gd name="connsiteY96" fmla="*/ 45 h 568327"/>
              <a:gd name="connsiteX97" fmla="*/ 2235665 w 4034334"/>
              <a:gd name="connsiteY97" fmla="*/ 168 h 568327"/>
              <a:gd name="connsiteX98" fmla="*/ 2285195 w 4034334"/>
              <a:gd name="connsiteY98" fmla="*/ 524 h 568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</a:cxnLst>
            <a:rect l="l" t="t" r="r" b="b"/>
            <a:pathLst>
              <a:path w="4034334" h="568327">
                <a:moveTo>
                  <a:pt x="101771" y="198498"/>
                </a:moveTo>
                <a:lnTo>
                  <a:pt x="108750" y="198498"/>
                </a:lnTo>
                <a:lnTo>
                  <a:pt x="108890" y="213016"/>
                </a:lnTo>
                <a:cubicBezTo>
                  <a:pt x="109145" y="234654"/>
                  <a:pt x="116893" y="247939"/>
                  <a:pt x="141463" y="268740"/>
                </a:cubicBezTo>
                <a:cubicBezTo>
                  <a:pt x="152328" y="277930"/>
                  <a:pt x="160448" y="286120"/>
                  <a:pt x="159448" y="286957"/>
                </a:cubicBezTo>
                <a:cubicBezTo>
                  <a:pt x="158447" y="287795"/>
                  <a:pt x="151142" y="293402"/>
                  <a:pt x="143161" y="299428"/>
                </a:cubicBezTo>
                <a:cubicBezTo>
                  <a:pt x="118313" y="318181"/>
                  <a:pt x="109053" y="333979"/>
                  <a:pt x="109332" y="357036"/>
                </a:cubicBezTo>
                <a:lnTo>
                  <a:pt x="109542" y="372485"/>
                </a:lnTo>
                <a:lnTo>
                  <a:pt x="99862" y="371322"/>
                </a:lnTo>
                <a:cubicBezTo>
                  <a:pt x="82133" y="369204"/>
                  <a:pt x="74642" y="363807"/>
                  <a:pt x="66475" y="347287"/>
                </a:cubicBezTo>
                <a:cubicBezTo>
                  <a:pt x="59262" y="332722"/>
                  <a:pt x="58704" y="332187"/>
                  <a:pt x="47234" y="329604"/>
                </a:cubicBezTo>
                <a:cubicBezTo>
                  <a:pt x="32040" y="326161"/>
                  <a:pt x="26108" y="322136"/>
                  <a:pt x="14288" y="307222"/>
                </a:cubicBezTo>
                <a:cubicBezTo>
                  <a:pt x="-3907" y="284259"/>
                  <a:pt x="-3535" y="286771"/>
                  <a:pt x="8704" y="269647"/>
                </a:cubicBezTo>
                <a:cubicBezTo>
                  <a:pt x="23432" y="248986"/>
                  <a:pt x="30714" y="243402"/>
                  <a:pt x="47001" y="240214"/>
                </a:cubicBezTo>
                <a:cubicBezTo>
                  <a:pt x="59960" y="237655"/>
                  <a:pt x="60775" y="237097"/>
                  <a:pt x="62148" y="229699"/>
                </a:cubicBezTo>
                <a:cubicBezTo>
                  <a:pt x="64078" y="219345"/>
                  <a:pt x="73781" y="208131"/>
                  <a:pt x="85414" y="202849"/>
                </a:cubicBezTo>
                <a:lnTo>
                  <a:pt x="85483" y="202802"/>
                </a:lnTo>
                <a:cubicBezTo>
                  <a:pt x="90630" y="200457"/>
                  <a:pt x="96137" y="199000"/>
                  <a:pt x="101771" y="198498"/>
                </a:cubicBezTo>
                <a:close/>
                <a:moveTo>
                  <a:pt x="3923725" y="197870"/>
                </a:moveTo>
                <a:lnTo>
                  <a:pt x="3934149" y="199056"/>
                </a:lnTo>
                <a:cubicBezTo>
                  <a:pt x="3949402" y="200520"/>
                  <a:pt x="3962438" y="210664"/>
                  <a:pt x="3967606" y="225092"/>
                </a:cubicBezTo>
                <a:cubicBezTo>
                  <a:pt x="3971352" y="236329"/>
                  <a:pt x="3971654" y="236562"/>
                  <a:pt x="3985754" y="240424"/>
                </a:cubicBezTo>
                <a:cubicBezTo>
                  <a:pt x="4001877" y="244845"/>
                  <a:pt x="4007206" y="249079"/>
                  <a:pt x="4023167" y="270182"/>
                </a:cubicBezTo>
                <a:lnTo>
                  <a:pt x="4034334" y="284933"/>
                </a:lnTo>
                <a:lnTo>
                  <a:pt x="4020374" y="303546"/>
                </a:lnTo>
                <a:cubicBezTo>
                  <a:pt x="4005810" y="322857"/>
                  <a:pt x="4000086" y="326813"/>
                  <a:pt x="3981706" y="329838"/>
                </a:cubicBezTo>
                <a:cubicBezTo>
                  <a:pt x="3976191" y="330745"/>
                  <a:pt x="3971305" y="332676"/>
                  <a:pt x="3970864" y="334165"/>
                </a:cubicBezTo>
                <a:cubicBezTo>
                  <a:pt x="3970421" y="335654"/>
                  <a:pt x="3969374" y="339912"/>
                  <a:pt x="3968536" y="343681"/>
                </a:cubicBezTo>
                <a:cubicBezTo>
                  <a:pt x="3965465" y="357757"/>
                  <a:pt x="3943827" y="372904"/>
                  <a:pt x="3926657" y="372904"/>
                </a:cubicBezTo>
                <a:cubicBezTo>
                  <a:pt x="3922446" y="372927"/>
                  <a:pt x="3922074" y="371624"/>
                  <a:pt x="3922794" y="359153"/>
                </a:cubicBezTo>
                <a:cubicBezTo>
                  <a:pt x="3923644" y="350803"/>
                  <a:pt x="3922278" y="342378"/>
                  <a:pt x="3918839" y="334723"/>
                </a:cubicBezTo>
                <a:cubicBezTo>
                  <a:pt x="3913139" y="321787"/>
                  <a:pt x="3893153" y="300150"/>
                  <a:pt x="3879588" y="292192"/>
                </a:cubicBezTo>
                <a:cubicBezTo>
                  <a:pt x="3876120" y="290340"/>
                  <a:pt x="3872811" y="288199"/>
                  <a:pt x="3869700" y="285794"/>
                </a:cubicBezTo>
                <a:cubicBezTo>
                  <a:pt x="3869700" y="285445"/>
                  <a:pt x="3877448" y="279232"/>
                  <a:pt x="3886918" y="271997"/>
                </a:cubicBezTo>
                <a:cubicBezTo>
                  <a:pt x="3896636" y="264519"/>
                  <a:pt x="3905356" y="255824"/>
                  <a:pt x="3912860" y="246125"/>
                </a:cubicBezTo>
                <a:cubicBezTo>
                  <a:pt x="3920608" y="234864"/>
                  <a:pt x="3921724" y="231490"/>
                  <a:pt x="3922724" y="215669"/>
                </a:cubicBezTo>
                <a:lnTo>
                  <a:pt x="3922586" y="215645"/>
                </a:lnTo>
                <a:close/>
                <a:moveTo>
                  <a:pt x="2588982" y="45"/>
                </a:moveTo>
                <a:cubicBezTo>
                  <a:pt x="2693831" y="-42"/>
                  <a:pt x="2774553" y="-6"/>
                  <a:pt x="2836206" y="168"/>
                </a:cubicBezTo>
                <a:lnTo>
                  <a:pt x="2878123" y="469"/>
                </a:lnTo>
                <a:lnTo>
                  <a:pt x="3147159" y="45"/>
                </a:lnTo>
                <a:cubicBezTo>
                  <a:pt x="3461708" y="-217"/>
                  <a:pt x="3559104" y="634"/>
                  <a:pt x="3575960" y="2989"/>
                </a:cubicBezTo>
                <a:cubicBezTo>
                  <a:pt x="3595872" y="5580"/>
                  <a:pt x="3614348" y="14752"/>
                  <a:pt x="3628450" y="29048"/>
                </a:cubicBezTo>
                <a:cubicBezTo>
                  <a:pt x="3643550" y="44288"/>
                  <a:pt x="3652414" y="61738"/>
                  <a:pt x="3657207" y="86167"/>
                </a:cubicBezTo>
                <a:lnTo>
                  <a:pt x="3660884" y="104780"/>
                </a:lnTo>
                <a:lnTo>
                  <a:pt x="3677891" y="105897"/>
                </a:lnTo>
                <a:cubicBezTo>
                  <a:pt x="3709301" y="107930"/>
                  <a:pt x="3727565" y="124813"/>
                  <a:pt x="3732684" y="156548"/>
                </a:cubicBezTo>
                <a:cubicBezTo>
                  <a:pt x="3734220" y="166158"/>
                  <a:pt x="3735662" y="174301"/>
                  <a:pt x="3735895" y="174673"/>
                </a:cubicBezTo>
                <a:cubicBezTo>
                  <a:pt x="3740888" y="176441"/>
                  <a:pt x="3745986" y="177902"/>
                  <a:pt x="3751158" y="179047"/>
                </a:cubicBezTo>
                <a:cubicBezTo>
                  <a:pt x="3759064" y="180995"/>
                  <a:pt x="3766788" y="183626"/>
                  <a:pt x="3774238" y="186911"/>
                </a:cubicBezTo>
                <a:cubicBezTo>
                  <a:pt x="3785476" y="192565"/>
                  <a:pt x="3800552" y="207595"/>
                  <a:pt x="3810371" y="222951"/>
                </a:cubicBezTo>
                <a:cubicBezTo>
                  <a:pt x="3820678" y="239261"/>
                  <a:pt x="3839291" y="279024"/>
                  <a:pt x="3839291" y="285119"/>
                </a:cubicBezTo>
                <a:cubicBezTo>
                  <a:pt x="3839291" y="287749"/>
                  <a:pt x="3832567" y="303546"/>
                  <a:pt x="3824331" y="320321"/>
                </a:cubicBezTo>
                <a:cubicBezTo>
                  <a:pt x="3801064" y="367692"/>
                  <a:pt x="3781148" y="386305"/>
                  <a:pt x="3748575" y="390959"/>
                </a:cubicBezTo>
                <a:lnTo>
                  <a:pt x="3735778" y="392773"/>
                </a:lnTo>
                <a:lnTo>
                  <a:pt x="3734057" y="406593"/>
                </a:lnTo>
                <a:cubicBezTo>
                  <a:pt x="3731568" y="426510"/>
                  <a:pt x="3728147" y="435142"/>
                  <a:pt x="3718608" y="445728"/>
                </a:cubicBezTo>
                <a:cubicBezTo>
                  <a:pt x="3708114" y="457407"/>
                  <a:pt x="3695807" y="462992"/>
                  <a:pt x="3676286" y="464993"/>
                </a:cubicBezTo>
                <a:lnTo>
                  <a:pt x="3661140" y="466552"/>
                </a:lnTo>
                <a:lnTo>
                  <a:pt x="3657138" y="484304"/>
                </a:lnTo>
                <a:cubicBezTo>
                  <a:pt x="3651717" y="508291"/>
                  <a:pt x="3643969" y="524113"/>
                  <a:pt x="3630661" y="538329"/>
                </a:cubicBezTo>
                <a:cubicBezTo>
                  <a:pt x="3618127" y="551462"/>
                  <a:pt x="3602131" y="560778"/>
                  <a:pt x="3584523" y="565201"/>
                </a:cubicBezTo>
                <a:cubicBezTo>
                  <a:pt x="3574938" y="567761"/>
                  <a:pt x="3450136" y="568319"/>
                  <a:pt x="2873732" y="568319"/>
                </a:cubicBezTo>
                <a:cubicBezTo>
                  <a:pt x="2731708" y="568319"/>
                  <a:pt x="2617936" y="568346"/>
                  <a:pt x="2526670" y="568304"/>
                </a:cubicBezTo>
                <a:lnTo>
                  <a:pt x="2501381" y="568252"/>
                </a:lnTo>
                <a:lnTo>
                  <a:pt x="2315555" y="568319"/>
                </a:lnTo>
                <a:cubicBezTo>
                  <a:pt x="2173531" y="568319"/>
                  <a:pt x="2059759" y="568346"/>
                  <a:pt x="1968493" y="568304"/>
                </a:cubicBezTo>
                <a:lnTo>
                  <a:pt x="1936854" y="568239"/>
                </a:lnTo>
                <a:lnTo>
                  <a:pt x="1715013" y="568319"/>
                </a:lnTo>
                <a:cubicBezTo>
                  <a:pt x="1620330" y="568319"/>
                  <a:pt x="1538204" y="568331"/>
                  <a:pt x="1466932" y="568327"/>
                </a:cubicBezTo>
                <a:lnTo>
                  <a:pt x="1328991" y="568257"/>
                </a:lnTo>
                <a:lnTo>
                  <a:pt x="1156836" y="568319"/>
                </a:lnTo>
                <a:cubicBezTo>
                  <a:pt x="399372" y="568319"/>
                  <a:pt x="445556" y="569087"/>
                  <a:pt x="423337" y="555987"/>
                </a:cubicBezTo>
                <a:cubicBezTo>
                  <a:pt x="396952" y="540376"/>
                  <a:pt x="384714" y="522670"/>
                  <a:pt x="375082" y="486188"/>
                </a:cubicBezTo>
                <a:lnTo>
                  <a:pt x="369894" y="466575"/>
                </a:lnTo>
                <a:lnTo>
                  <a:pt x="355631" y="465108"/>
                </a:lnTo>
                <a:cubicBezTo>
                  <a:pt x="346244" y="463939"/>
                  <a:pt x="337103" y="461284"/>
                  <a:pt x="328549" y="457245"/>
                </a:cubicBezTo>
                <a:cubicBezTo>
                  <a:pt x="311285" y="448567"/>
                  <a:pt x="303211" y="436537"/>
                  <a:pt x="298302" y="411992"/>
                </a:cubicBezTo>
                <a:lnTo>
                  <a:pt x="294533" y="393006"/>
                </a:lnTo>
                <a:lnTo>
                  <a:pt x="279992" y="390051"/>
                </a:lnTo>
                <a:cubicBezTo>
                  <a:pt x="261472" y="386282"/>
                  <a:pt x="248233" y="378488"/>
                  <a:pt x="234622" y="363342"/>
                </a:cubicBezTo>
                <a:cubicBezTo>
                  <a:pt x="222593" y="349987"/>
                  <a:pt x="212309" y="332560"/>
                  <a:pt x="199327" y="303686"/>
                </a:cubicBezTo>
                <a:lnTo>
                  <a:pt x="190695" y="284468"/>
                </a:lnTo>
                <a:lnTo>
                  <a:pt x="201863" y="260643"/>
                </a:lnTo>
                <a:cubicBezTo>
                  <a:pt x="225037" y="211248"/>
                  <a:pt x="243207" y="190448"/>
                  <a:pt x="270150" y="182118"/>
                </a:cubicBezTo>
                <a:cubicBezTo>
                  <a:pt x="276615" y="179929"/>
                  <a:pt x="283277" y="178370"/>
                  <a:pt x="290043" y="177465"/>
                </a:cubicBezTo>
                <a:cubicBezTo>
                  <a:pt x="294603" y="177465"/>
                  <a:pt x="295487" y="175580"/>
                  <a:pt x="298000" y="160596"/>
                </a:cubicBezTo>
                <a:cubicBezTo>
                  <a:pt x="304003" y="124860"/>
                  <a:pt x="321196" y="107898"/>
                  <a:pt x="353514" y="105828"/>
                </a:cubicBezTo>
                <a:cubicBezTo>
                  <a:pt x="363448" y="105129"/>
                  <a:pt x="371220" y="103570"/>
                  <a:pt x="371592" y="102128"/>
                </a:cubicBezTo>
                <a:cubicBezTo>
                  <a:pt x="371964" y="100686"/>
                  <a:pt x="373989" y="91774"/>
                  <a:pt x="376106" y="82305"/>
                </a:cubicBezTo>
                <a:cubicBezTo>
                  <a:pt x="384900" y="42799"/>
                  <a:pt x="405259" y="19043"/>
                  <a:pt x="440972" y="6829"/>
                </a:cubicBezTo>
                <a:lnTo>
                  <a:pt x="455444" y="1849"/>
                </a:lnTo>
                <a:lnTo>
                  <a:pt x="1038270" y="663"/>
                </a:lnTo>
                <a:cubicBezTo>
                  <a:pt x="1196436" y="343"/>
                  <a:pt x="1325414" y="132"/>
                  <a:pt x="1430263" y="45"/>
                </a:cubicBezTo>
                <a:cubicBezTo>
                  <a:pt x="1535113" y="-42"/>
                  <a:pt x="1615835" y="-6"/>
                  <a:pt x="1677488" y="168"/>
                </a:cubicBezTo>
                <a:lnTo>
                  <a:pt x="1719397" y="469"/>
                </a:lnTo>
                <a:lnTo>
                  <a:pt x="1988440" y="45"/>
                </a:lnTo>
                <a:cubicBezTo>
                  <a:pt x="2093290" y="-42"/>
                  <a:pt x="2174012" y="-6"/>
                  <a:pt x="2235665" y="168"/>
                </a:cubicBezTo>
                <a:lnTo>
                  <a:pt x="2285195" y="524"/>
                </a:lnTo>
                <a:close/>
              </a:path>
            </a:pathLst>
          </a:cu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endParaRPr lang="fa-IR"/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D0575834-9999-1892-24A5-4BA9E48F96E3}"/>
              </a:ext>
            </a:extLst>
          </p:cNvPr>
          <p:cNvSpPr/>
          <p:nvPr userDrawn="1"/>
        </p:nvSpPr>
        <p:spPr>
          <a:xfrm>
            <a:off x="1519874" y="335724"/>
            <a:ext cx="4034334" cy="568327"/>
          </a:xfrm>
          <a:custGeom>
            <a:avLst/>
            <a:gdLst>
              <a:gd name="connsiteX0" fmla="*/ 101771 w 4034334"/>
              <a:gd name="connsiteY0" fmla="*/ 198498 h 568327"/>
              <a:gd name="connsiteX1" fmla="*/ 108750 w 4034334"/>
              <a:gd name="connsiteY1" fmla="*/ 198498 h 568327"/>
              <a:gd name="connsiteX2" fmla="*/ 108890 w 4034334"/>
              <a:gd name="connsiteY2" fmla="*/ 213016 h 568327"/>
              <a:gd name="connsiteX3" fmla="*/ 141463 w 4034334"/>
              <a:gd name="connsiteY3" fmla="*/ 268740 h 568327"/>
              <a:gd name="connsiteX4" fmla="*/ 159448 w 4034334"/>
              <a:gd name="connsiteY4" fmla="*/ 286957 h 568327"/>
              <a:gd name="connsiteX5" fmla="*/ 143161 w 4034334"/>
              <a:gd name="connsiteY5" fmla="*/ 299428 h 568327"/>
              <a:gd name="connsiteX6" fmla="*/ 109332 w 4034334"/>
              <a:gd name="connsiteY6" fmla="*/ 357036 h 568327"/>
              <a:gd name="connsiteX7" fmla="*/ 109541 w 4034334"/>
              <a:gd name="connsiteY7" fmla="*/ 372485 h 568327"/>
              <a:gd name="connsiteX8" fmla="*/ 99862 w 4034334"/>
              <a:gd name="connsiteY8" fmla="*/ 371322 h 568327"/>
              <a:gd name="connsiteX9" fmla="*/ 66475 w 4034334"/>
              <a:gd name="connsiteY9" fmla="*/ 347287 h 568327"/>
              <a:gd name="connsiteX10" fmla="*/ 47234 w 4034334"/>
              <a:gd name="connsiteY10" fmla="*/ 329604 h 568327"/>
              <a:gd name="connsiteX11" fmla="*/ 14288 w 4034334"/>
              <a:gd name="connsiteY11" fmla="*/ 307222 h 568327"/>
              <a:gd name="connsiteX12" fmla="*/ 8704 w 4034334"/>
              <a:gd name="connsiteY12" fmla="*/ 269647 h 568327"/>
              <a:gd name="connsiteX13" fmla="*/ 47001 w 4034334"/>
              <a:gd name="connsiteY13" fmla="*/ 240214 h 568327"/>
              <a:gd name="connsiteX14" fmla="*/ 62148 w 4034334"/>
              <a:gd name="connsiteY14" fmla="*/ 229699 h 568327"/>
              <a:gd name="connsiteX15" fmla="*/ 85413 w 4034334"/>
              <a:gd name="connsiteY15" fmla="*/ 202849 h 568327"/>
              <a:gd name="connsiteX16" fmla="*/ 85483 w 4034334"/>
              <a:gd name="connsiteY16" fmla="*/ 202802 h 568327"/>
              <a:gd name="connsiteX17" fmla="*/ 101771 w 4034334"/>
              <a:gd name="connsiteY17" fmla="*/ 198498 h 568327"/>
              <a:gd name="connsiteX18" fmla="*/ 3923725 w 4034334"/>
              <a:gd name="connsiteY18" fmla="*/ 197870 h 568327"/>
              <a:gd name="connsiteX19" fmla="*/ 3934149 w 4034334"/>
              <a:gd name="connsiteY19" fmla="*/ 199056 h 568327"/>
              <a:gd name="connsiteX20" fmla="*/ 3967606 w 4034334"/>
              <a:gd name="connsiteY20" fmla="*/ 225092 h 568327"/>
              <a:gd name="connsiteX21" fmla="*/ 3985754 w 4034334"/>
              <a:gd name="connsiteY21" fmla="*/ 240424 h 568327"/>
              <a:gd name="connsiteX22" fmla="*/ 4023167 w 4034334"/>
              <a:gd name="connsiteY22" fmla="*/ 270182 h 568327"/>
              <a:gd name="connsiteX23" fmla="*/ 4034334 w 4034334"/>
              <a:gd name="connsiteY23" fmla="*/ 284933 h 568327"/>
              <a:gd name="connsiteX24" fmla="*/ 4020374 w 4034334"/>
              <a:gd name="connsiteY24" fmla="*/ 303546 h 568327"/>
              <a:gd name="connsiteX25" fmla="*/ 3981706 w 4034334"/>
              <a:gd name="connsiteY25" fmla="*/ 329838 h 568327"/>
              <a:gd name="connsiteX26" fmla="*/ 3970864 w 4034334"/>
              <a:gd name="connsiteY26" fmla="*/ 334165 h 568327"/>
              <a:gd name="connsiteX27" fmla="*/ 3968536 w 4034334"/>
              <a:gd name="connsiteY27" fmla="*/ 343681 h 568327"/>
              <a:gd name="connsiteX28" fmla="*/ 3926657 w 4034334"/>
              <a:gd name="connsiteY28" fmla="*/ 372904 h 568327"/>
              <a:gd name="connsiteX29" fmla="*/ 3922794 w 4034334"/>
              <a:gd name="connsiteY29" fmla="*/ 359153 h 568327"/>
              <a:gd name="connsiteX30" fmla="*/ 3918839 w 4034334"/>
              <a:gd name="connsiteY30" fmla="*/ 334723 h 568327"/>
              <a:gd name="connsiteX31" fmla="*/ 3879588 w 4034334"/>
              <a:gd name="connsiteY31" fmla="*/ 292192 h 568327"/>
              <a:gd name="connsiteX32" fmla="*/ 3869701 w 4034334"/>
              <a:gd name="connsiteY32" fmla="*/ 285794 h 568327"/>
              <a:gd name="connsiteX33" fmla="*/ 3886918 w 4034334"/>
              <a:gd name="connsiteY33" fmla="*/ 271997 h 568327"/>
              <a:gd name="connsiteX34" fmla="*/ 3912860 w 4034334"/>
              <a:gd name="connsiteY34" fmla="*/ 246125 h 568327"/>
              <a:gd name="connsiteX35" fmla="*/ 3922724 w 4034334"/>
              <a:gd name="connsiteY35" fmla="*/ 215669 h 568327"/>
              <a:gd name="connsiteX36" fmla="*/ 3922586 w 4034334"/>
              <a:gd name="connsiteY36" fmla="*/ 215645 h 568327"/>
              <a:gd name="connsiteX37" fmla="*/ 2588982 w 4034334"/>
              <a:gd name="connsiteY37" fmla="*/ 45 h 568327"/>
              <a:gd name="connsiteX38" fmla="*/ 2836206 w 4034334"/>
              <a:gd name="connsiteY38" fmla="*/ 168 h 568327"/>
              <a:gd name="connsiteX39" fmla="*/ 2878123 w 4034334"/>
              <a:gd name="connsiteY39" fmla="*/ 469 h 568327"/>
              <a:gd name="connsiteX40" fmla="*/ 3147159 w 4034334"/>
              <a:gd name="connsiteY40" fmla="*/ 45 h 568327"/>
              <a:gd name="connsiteX41" fmla="*/ 3575961 w 4034334"/>
              <a:gd name="connsiteY41" fmla="*/ 2989 h 568327"/>
              <a:gd name="connsiteX42" fmla="*/ 3628450 w 4034334"/>
              <a:gd name="connsiteY42" fmla="*/ 29048 h 568327"/>
              <a:gd name="connsiteX43" fmla="*/ 3657207 w 4034334"/>
              <a:gd name="connsiteY43" fmla="*/ 86167 h 568327"/>
              <a:gd name="connsiteX44" fmla="*/ 3660884 w 4034334"/>
              <a:gd name="connsiteY44" fmla="*/ 104780 h 568327"/>
              <a:gd name="connsiteX45" fmla="*/ 3677891 w 4034334"/>
              <a:gd name="connsiteY45" fmla="*/ 105897 h 568327"/>
              <a:gd name="connsiteX46" fmla="*/ 3732684 w 4034334"/>
              <a:gd name="connsiteY46" fmla="*/ 156548 h 568327"/>
              <a:gd name="connsiteX47" fmla="*/ 3735895 w 4034334"/>
              <a:gd name="connsiteY47" fmla="*/ 174673 h 568327"/>
              <a:gd name="connsiteX48" fmla="*/ 3751158 w 4034334"/>
              <a:gd name="connsiteY48" fmla="*/ 179047 h 568327"/>
              <a:gd name="connsiteX49" fmla="*/ 3774238 w 4034334"/>
              <a:gd name="connsiteY49" fmla="*/ 186911 h 568327"/>
              <a:gd name="connsiteX50" fmla="*/ 3810371 w 4034334"/>
              <a:gd name="connsiteY50" fmla="*/ 222951 h 568327"/>
              <a:gd name="connsiteX51" fmla="*/ 3839291 w 4034334"/>
              <a:gd name="connsiteY51" fmla="*/ 285119 h 568327"/>
              <a:gd name="connsiteX52" fmla="*/ 3824331 w 4034334"/>
              <a:gd name="connsiteY52" fmla="*/ 320321 h 568327"/>
              <a:gd name="connsiteX53" fmla="*/ 3748575 w 4034334"/>
              <a:gd name="connsiteY53" fmla="*/ 390959 h 568327"/>
              <a:gd name="connsiteX54" fmla="*/ 3735778 w 4034334"/>
              <a:gd name="connsiteY54" fmla="*/ 392773 h 568327"/>
              <a:gd name="connsiteX55" fmla="*/ 3734057 w 4034334"/>
              <a:gd name="connsiteY55" fmla="*/ 406593 h 568327"/>
              <a:gd name="connsiteX56" fmla="*/ 3718608 w 4034334"/>
              <a:gd name="connsiteY56" fmla="*/ 445728 h 568327"/>
              <a:gd name="connsiteX57" fmla="*/ 3676286 w 4034334"/>
              <a:gd name="connsiteY57" fmla="*/ 464993 h 568327"/>
              <a:gd name="connsiteX58" fmla="*/ 3661140 w 4034334"/>
              <a:gd name="connsiteY58" fmla="*/ 466552 h 568327"/>
              <a:gd name="connsiteX59" fmla="*/ 3657138 w 4034334"/>
              <a:gd name="connsiteY59" fmla="*/ 484304 h 568327"/>
              <a:gd name="connsiteX60" fmla="*/ 3630661 w 4034334"/>
              <a:gd name="connsiteY60" fmla="*/ 538329 h 568327"/>
              <a:gd name="connsiteX61" fmla="*/ 3584523 w 4034334"/>
              <a:gd name="connsiteY61" fmla="*/ 565201 h 568327"/>
              <a:gd name="connsiteX62" fmla="*/ 2873732 w 4034334"/>
              <a:gd name="connsiteY62" fmla="*/ 568319 h 568327"/>
              <a:gd name="connsiteX63" fmla="*/ 2526670 w 4034334"/>
              <a:gd name="connsiteY63" fmla="*/ 568304 h 568327"/>
              <a:gd name="connsiteX64" fmla="*/ 2501381 w 4034334"/>
              <a:gd name="connsiteY64" fmla="*/ 568252 h 568327"/>
              <a:gd name="connsiteX65" fmla="*/ 2315555 w 4034334"/>
              <a:gd name="connsiteY65" fmla="*/ 568319 h 568327"/>
              <a:gd name="connsiteX66" fmla="*/ 1968493 w 4034334"/>
              <a:gd name="connsiteY66" fmla="*/ 568304 h 568327"/>
              <a:gd name="connsiteX67" fmla="*/ 1936854 w 4034334"/>
              <a:gd name="connsiteY67" fmla="*/ 568239 h 568327"/>
              <a:gd name="connsiteX68" fmla="*/ 1715013 w 4034334"/>
              <a:gd name="connsiteY68" fmla="*/ 568319 h 568327"/>
              <a:gd name="connsiteX69" fmla="*/ 1466932 w 4034334"/>
              <a:gd name="connsiteY69" fmla="*/ 568327 h 568327"/>
              <a:gd name="connsiteX70" fmla="*/ 1328991 w 4034334"/>
              <a:gd name="connsiteY70" fmla="*/ 568257 h 568327"/>
              <a:gd name="connsiteX71" fmla="*/ 1156836 w 4034334"/>
              <a:gd name="connsiteY71" fmla="*/ 568319 h 568327"/>
              <a:gd name="connsiteX72" fmla="*/ 423336 w 4034334"/>
              <a:gd name="connsiteY72" fmla="*/ 555987 h 568327"/>
              <a:gd name="connsiteX73" fmla="*/ 375081 w 4034334"/>
              <a:gd name="connsiteY73" fmla="*/ 486188 h 568327"/>
              <a:gd name="connsiteX74" fmla="*/ 369893 w 4034334"/>
              <a:gd name="connsiteY74" fmla="*/ 466575 h 568327"/>
              <a:gd name="connsiteX75" fmla="*/ 355631 w 4034334"/>
              <a:gd name="connsiteY75" fmla="*/ 465108 h 568327"/>
              <a:gd name="connsiteX76" fmla="*/ 328549 w 4034334"/>
              <a:gd name="connsiteY76" fmla="*/ 457245 h 568327"/>
              <a:gd name="connsiteX77" fmla="*/ 298302 w 4034334"/>
              <a:gd name="connsiteY77" fmla="*/ 411992 h 568327"/>
              <a:gd name="connsiteX78" fmla="*/ 294533 w 4034334"/>
              <a:gd name="connsiteY78" fmla="*/ 393006 h 568327"/>
              <a:gd name="connsiteX79" fmla="*/ 279992 w 4034334"/>
              <a:gd name="connsiteY79" fmla="*/ 390051 h 568327"/>
              <a:gd name="connsiteX80" fmla="*/ 234622 w 4034334"/>
              <a:gd name="connsiteY80" fmla="*/ 363342 h 568327"/>
              <a:gd name="connsiteX81" fmla="*/ 199327 w 4034334"/>
              <a:gd name="connsiteY81" fmla="*/ 303686 h 568327"/>
              <a:gd name="connsiteX82" fmla="*/ 190695 w 4034334"/>
              <a:gd name="connsiteY82" fmla="*/ 284468 h 568327"/>
              <a:gd name="connsiteX83" fmla="*/ 201863 w 4034334"/>
              <a:gd name="connsiteY83" fmla="*/ 260643 h 568327"/>
              <a:gd name="connsiteX84" fmla="*/ 270150 w 4034334"/>
              <a:gd name="connsiteY84" fmla="*/ 182118 h 568327"/>
              <a:gd name="connsiteX85" fmla="*/ 290043 w 4034334"/>
              <a:gd name="connsiteY85" fmla="*/ 177465 h 568327"/>
              <a:gd name="connsiteX86" fmla="*/ 297999 w 4034334"/>
              <a:gd name="connsiteY86" fmla="*/ 160596 h 568327"/>
              <a:gd name="connsiteX87" fmla="*/ 353513 w 4034334"/>
              <a:gd name="connsiteY87" fmla="*/ 105828 h 568327"/>
              <a:gd name="connsiteX88" fmla="*/ 371592 w 4034334"/>
              <a:gd name="connsiteY88" fmla="*/ 102128 h 568327"/>
              <a:gd name="connsiteX89" fmla="*/ 376105 w 4034334"/>
              <a:gd name="connsiteY89" fmla="*/ 82305 h 568327"/>
              <a:gd name="connsiteX90" fmla="*/ 440972 w 4034334"/>
              <a:gd name="connsiteY90" fmla="*/ 6829 h 568327"/>
              <a:gd name="connsiteX91" fmla="*/ 455444 w 4034334"/>
              <a:gd name="connsiteY91" fmla="*/ 1849 h 568327"/>
              <a:gd name="connsiteX92" fmla="*/ 1038270 w 4034334"/>
              <a:gd name="connsiteY92" fmla="*/ 663 h 568327"/>
              <a:gd name="connsiteX93" fmla="*/ 1430263 w 4034334"/>
              <a:gd name="connsiteY93" fmla="*/ 45 h 568327"/>
              <a:gd name="connsiteX94" fmla="*/ 1677488 w 4034334"/>
              <a:gd name="connsiteY94" fmla="*/ 168 h 568327"/>
              <a:gd name="connsiteX95" fmla="*/ 1719397 w 4034334"/>
              <a:gd name="connsiteY95" fmla="*/ 469 h 568327"/>
              <a:gd name="connsiteX96" fmla="*/ 1988440 w 4034334"/>
              <a:gd name="connsiteY96" fmla="*/ 45 h 568327"/>
              <a:gd name="connsiteX97" fmla="*/ 2235665 w 4034334"/>
              <a:gd name="connsiteY97" fmla="*/ 168 h 568327"/>
              <a:gd name="connsiteX98" fmla="*/ 2285195 w 4034334"/>
              <a:gd name="connsiteY98" fmla="*/ 524 h 568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</a:cxnLst>
            <a:rect l="l" t="t" r="r" b="b"/>
            <a:pathLst>
              <a:path w="4034334" h="568327">
                <a:moveTo>
                  <a:pt x="101771" y="198498"/>
                </a:moveTo>
                <a:lnTo>
                  <a:pt x="108750" y="198498"/>
                </a:lnTo>
                <a:lnTo>
                  <a:pt x="108890" y="213016"/>
                </a:lnTo>
                <a:cubicBezTo>
                  <a:pt x="109145" y="234654"/>
                  <a:pt x="116893" y="247939"/>
                  <a:pt x="141463" y="268740"/>
                </a:cubicBezTo>
                <a:cubicBezTo>
                  <a:pt x="152328" y="277930"/>
                  <a:pt x="160448" y="286120"/>
                  <a:pt x="159448" y="286957"/>
                </a:cubicBezTo>
                <a:cubicBezTo>
                  <a:pt x="158447" y="287795"/>
                  <a:pt x="151141" y="293402"/>
                  <a:pt x="143161" y="299428"/>
                </a:cubicBezTo>
                <a:cubicBezTo>
                  <a:pt x="118312" y="318181"/>
                  <a:pt x="109052" y="333979"/>
                  <a:pt x="109332" y="357036"/>
                </a:cubicBezTo>
                <a:lnTo>
                  <a:pt x="109541" y="372485"/>
                </a:lnTo>
                <a:lnTo>
                  <a:pt x="99862" y="371322"/>
                </a:lnTo>
                <a:cubicBezTo>
                  <a:pt x="82133" y="369204"/>
                  <a:pt x="74641" y="363807"/>
                  <a:pt x="66475" y="347287"/>
                </a:cubicBezTo>
                <a:cubicBezTo>
                  <a:pt x="59262" y="332722"/>
                  <a:pt x="58704" y="332187"/>
                  <a:pt x="47234" y="329604"/>
                </a:cubicBezTo>
                <a:cubicBezTo>
                  <a:pt x="32040" y="326161"/>
                  <a:pt x="26108" y="322136"/>
                  <a:pt x="14288" y="307222"/>
                </a:cubicBezTo>
                <a:cubicBezTo>
                  <a:pt x="-3907" y="284259"/>
                  <a:pt x="-3534" y="286771"/>
                  <a:pt x="8704" y="269647"/>
                </a:cubicBezTo>
                <a:cubicBezTo>
                  <a:pt x="23432" y="248986"/>
                  <a:pt x="30714" y="243402"/>
                  <a:pt x="47001" y="240214"/>
                </a:cubicBezTo>
                <a:cubicBezTo>
                  <a:pt x="59960" y="237655"/>
                  <a:pt x="60774" y="237097"/>
                  <a:pt x="62148" y="229699"/>
                </a:cubicBezTo>
                <a:cubicBezTo>
                  <a:pt x="64078" y="219345"/>
                  <a:pt x="73781" y="208131"/>
                  <a:pt x="85413" y="202849"/>
                </a:cubicBezTo>
                <a:lnTo>
                  <a:pt x="85483" y="202802"/>
                </a:lnTo>
                <a:cubicBezTo>
                  <a:pt x="90629" y="200457"/>
                  <a:pt x="96137" y="199000"/>
                  <a:pt x="101771" y="198498"/>
                </a:cubicBezTo>
                <a:close/>
                <a:moveTo>
                  <a:pt x="3923725" y="197870"/>
                </a:moveTo>
                <a:lnTo>
                  <a:pt x="3934149" y="199056"/>
                </a:lnTo>
                <a:cubicBezTo>
                  <a:pt x="3949402" y="200520"/>
                  <a:pt x="3962438" y="210664"/>
                  <a:pt x="3967606" y="225092"/>
                </a:cubicBezTo>
                <a:cubicBezTo>
                  <a:pt x="3971352" y="236329"/>
                  <a:pt x="3971654" y="236562"/>
                  <a:pt x="3985754" y="240424"/>
                </a:cubicBezTo>
                <a:cubicBezTo>
                  <a:pt x="4001877" y="244845"/>
                  <a:pt x="4007206" y="249079"/>
                  <a:pt x="4023167" y="270182"/>
                </a:cubicBezTo>
                <a:lnTo>
                  <a:pt x="4034334" y="284933"/>
                </a:lnTo>
                <a:lnTo>
                  <a:pt x="4020374" y="303546"/>
                </a:lnTo>
                <a:cubicBezTo>
                  <a:pt x="4005810" y="322857"/>
                  <a:pt x="4000086" y="326813"/>
                  <a:pt x="3981706" y="329838"/>
                </a:cubicBezTo>
                <a:cubicBezTo>
                  <a:pt x="3976191" y="330745"/>
                  <a:pt x="3971305" y="332676"/>
                  <a:pt x="3970864" y="334165"/>
                </a:cubicBezTo>
                <a:cubicBezTo>
                  <a:pt x="3970421" y="335654"/>
                  <a:pt x="3969375" y="339912"/>
                  <a:pt x="3968536" y="343681"/>
                </a:cubicBezTo>
                <a:cubicBezTo>
                  <a:pt x="3965465" y="357757"/>
                  <a:pt x="3943827" y="372904"/>
                  <a:pt x="3926657" y="372904"/>
                </a:cubicBezTo>
                <a:cubicBezTo>
                  <a:pt x="3922446" y="372927"/>
                  <a:pt x="3922074" y="371624"/>
                  <a:pt x="3922794" y="359153"/>
                </a:cubicBezTo>
                <a:cubicBezTo>
                  <a:pt x="3923644" y="350803"/>
                  <a:pt x="3922278" y="342378"/>
                  <a:pt x="3918839" y="334723"/>
                </a:cubicBezTo>
                <a:cubicBezTo>
                  <a:pt x="3913139" y="321787"/>
                  <a:pt x="3893153" y="300150"/>
                  <a:pt x="3879588" y="292192"/>
                </a:cubicBezTo>
                <a:cubicBezTo>
                  <a:pt x="3876120" y="290340"/>
                  <a:pt x="3872811" y="288199"/>
                  <a:pt x="3869701" y="285794"/>
                </a:cubicBezTo>
                <a:cubicBezTo>
                  <a:pt x="3869701" y="285445"/>
                  <a:pt x="3877449" y="279232"/>
                  <a:pt x="3886918" y="271997"/>
                </a:cubicBezTo>
                <a:cubicBezTo>
                  <a:pt x="3896636" y="264519"/>
                  <a:pt x="3905356" y="255824"/>
                  <a:pt x="3912860" y="246125"/>
                </a:cubicBezTo>
                <a:cubicBezTo>
                  <a:pt x="3920608" y="234864"/>
                  <a:pt x="3921724" y="231490"/>
                  <a:pt x="3922724" y="215669"/>
                </a:cubicBezTo>
                <a:lnTo>
                  <a:pt x="3922586" y="215645"/>
                </a:lnTo>
                <a:close/>
                <a:moveTo>
                  <a:pt x="2588982" y="45"/>
                </a:moveTo>
                <a:cubicBezTo>
                  <a:pt x="2693832" y="-42"/>
                  <a:pt x="2774553" y="-6"/>
                  <a:pt x="2836206" y="168"/>
                </a:cubicBezTo>
                <a:lnTo>
                  <a:pt x="2878123" y="469"/>
                </a:lnTo>
                <a:lnTo>
                  <a:pt x="3147159" y="45"/>
                </a:lnTo>
                <a:cubicBezTo>
                  <a:pt x="3461708" y="-217"/>
                  <a:pt x="3559104" y="634"/>
                  <a:pt x="3575961" y="2989"/>
                </a:cubicBezTo>
                <a:cubicBezTo>
                  <a:pt x="3595873" y="5580"/>
                  <a:pt x="3614348" y="14752"/>
                  <a:pt x="3628450" y="29048"/>
                </a:cubicBezTo>
                <a:cubicBezTo>
                  <a:pt x="3643550" y="44288"/>
                  <a:pt x="3652415" y="61738"/>
                  <a:pt x="3657207" y="86167"/>
                </a:cubicBezTo>
                <a:lnTo>
                  <a:pt x="3660884" y="104780"/>
                </a:lnTo>
                <a:lnTo>
                  <a:pt x="3677891" y="105897"/>
                </a:lnTo>
                <a:cubicBezTo>
                  <a:pt x="3709301" y="107930"/>
                  <a:pt x="3727565" y="124813"/>
                  <a:pt x="3732684" y="156548"/>
                </a:cubicBezTo>
                <a:cubicBezTo>
                  <a:pt x="3734220" y="166158"/>
                  <a:pt x="3735663" y="174301"/>
                  <a:pt x="3735895" y="174673"/>
                </a:cubicBezTo>
                <a:cubicBezTo>
                  <a:pt x="3740888" y="176441"/>
                  <a:pt x="3745986" y="177902"/>
                  <a:pt x="3751158" y="179047"/>
                </a:cubicBezTo>
                <a:cubicBezTo>
                  <a:pt x="3759064" y="180995"/>
                  <a:pt x="3766788" y="183626"/>
                  <a:pt x="3774238" y="186911"/>
                </a:cubicBezTo>
                <a:cubicBezTo>
                  <a:pt x="3785476" y="192565"/>
                  <a:pt x="3800552" y="207595"/>
                  <a:pt x="3810371" y="222951"/>
                </a:cubicBezTo>
                <a:cubicBezTo>
                  <a:pt x="3820678" y="239261"/>
                  <a:pt x="3839291" y="279024"/>
                  <a:pt x="3839291" y="285119"/>
                </a:cubicBezTo>
                <a:cubicBezTo>
                  <a:pt x="3839291" y="287749"/>
                  <a:pt x="3832567" y="303546"/>
                  <a:pt x="3824331" y="320321"/>
                </a:cubicBezTo>
                <a:cubicBezTo>
                  <a:pt x="3801064" y="367692"/>
                  <a:pt x="3781148" y="386305"/>
                  <a:pt x="3748575" y="390959"/>
                </a:cubicBezTo>
                <a:lnTo>
                  <a:pt x="3735778" y="392773"/>
                </a:lnTo>
                <a:lnTo>
                  <a:pt x="3734057" y="406593"/>
                </a:lnTo>
                <a:cubicBezTo>
                  <a:pt x="3731568" y="426510"/>
                  <a:pt x="3728147" y="435142"/>
                  <a:pt x="3718608" y="445728"/>
                </a:cubicBezTo>
                <a:cubicBezTo>
                  <a:pt x="3708114" y="457407"/>
                  <a:pt x="3695807" y="462992"/>
                  <a:pt x="3676286" y="464993"/>
                </a:cubicBezTo>
                <a:lnTo>
                  <a:pt x="3661140" y="466552"/>
                </a:lnTo>
                <a:lnTo>
                  <a:pt x="3657138" y="484304"/>
                </a:lnTo>
                <a:cubicBezTo>
                  <a:pt x="3651717" y="508291"/>
                  <a:pt x="3643969" y="524113"/>
                  <a:pt x="3630661" y="538329"/>
                </a:cubicBezTo>
                <a:cubicBezTo>
                  <a:pt x="3618127" y="551462"/>
                  <a:pt x="3602131" y="560778"/>
                  <a:pt x="3584523" y="565201"/>
                </a:cubicBezTo>
                <a:cubicBezTo>
                  <a:pt x="3574938" y="567761"/>
                  <a:pt x="3450136" y="568319"/>
                  <a:pt x="2873732" y="568319"/>
                </a:cubicBezTo>
                <a:cubicBezTo>
                  <a:pt x="2731708" y="568319"/>
                  <a:pt x="2617936" y="568346"/>
                  <a:pt x="2526670" y="568304"/>
                </a:cubicBezTo>
                <a:lnTo>
                  <a:pt x="2501381" y="568252"/>
                </a:lnTo>
                <a:lnTo>
                  <a:pt x="2315555" y="568319"/>
                </a:lnTo>
                <a:cubicBezTo>
                  <a:pt x="2173531" y="568319"/>
                  <a:pt x="2059759" y="568346"/>
                  <a:pt x="1968493" y="568304"/>
                </a:cubicBezTo>
                <a:lnTo>
                  <a:pt x="1936854" y="568239"/>
                </a:lnTo>
                <a:lnTo>
                  <a:pt x="1715013" y="568319"/>
                </a:lnTo>
                <a:cubicBezTo>
                  <a:pt x="1620330" y="568319"/>
                  <a:pt x="1538204" y="568331"/>
                  <a:pt x="1466932" y="568327"/>
                </a:cubicBezTo>
                <a:lnTo>
                  <a:pt x="1328991" y="568257"/>
                </a:lnTo>
                <a:lnTo>
                  <a:pt x="1156836" y="568319"/>
                </a:lnTo>
                <a:cubicBezTo>
                  <a:pt x="399372" y="568319"/>
                  <a:pt x="445556" y="569087"/>
                  <a:pt x="423336" y="555987"/>
                </a:cubicBezTo>
                <a:cubicBezTo>
                  <a:pt x="396952" y="540376"/>
                  <a:pt x="384714" y="522670"/>
                  <a:pt x="375081" y="486188"/>
                </a:cubicBezTo>
                <a:lnTo>
                  <a:pt x="369893" y="466575"/>
                </a:lnTo>
                <a:lnTo>
                  <a:pt x="355631" y="465108"/>
                </a:lnTo>
                <a:cubicBezTo>
                  <a:pt x="346243" y="463939"/>
                  <a:pt x="337103" y="461284"/>
                  <a:pt x="328549" y="457245"/>
                </a:cubicBezTo>
                <a:cubicBezTo>
                  <a:pt x="311285" y="448567"/>
                  <a:pt x="303211" y="436537"/>
                  <a:pt x="298302" y="411992"/>
                </a:cubicBezTo>
                <a:lnTo>
                  <a:pt x="294533" y="393006"/>
                </a:lnTo>
                <a:lnTo>
                  <a:pt x="279992" y="390051"/>
                </a:lnTo>
                <a:cubicBezTo>
                  <a:pt x="261472" y="386282"/>
                  <a:pt x="248232" y="378488"/>
                  <a:pt x="234622" y="363342"/>
                </a:cubicBezTo>
                <a:cubicBezTo>
                  <a:pt x="222593" y="349987"/>
                  <a:pt x="212309" y="332560"/>
                  <a:pt x="199327" y="303686"/>
                </a:cubicBezTo>
                <a:lnTo>
                  <a:pt x="190695" y="284468"/>
                </a:lnTo>
                <a:lnTo>
                  <a:pt x="201863" y="260643"/>
                </a:lnTo>
                <a:cubicBezTo>
                  <a:pt x="225036" y="211248"/>
                  <a:pt x="243207" y="190448"/>
                  <a:pt x="270150" y="182118"/>
                </a:cubicBezTo>
                <a:cubicBezTo>
                  <a:pt x="276615" y="179929"/>
                  <a:pt x="283277" y="178370"/>
                  <a:pt x="290043" y="177465"/>
                </a:cubicBezTo>
                <a:cubicBezTo>
                  <a:pt x="294603" y="177465"/>
                  <a:pt x="295487" y="175580"/>
                  <a:pt x="297999" y="160596"/>
                </a:cubicBezTo>
                <a:cubicBezTo>
                  <a:pt x="304003" y="124860"/>
                  <a:pt x="321196" y="107898"/>
                  <a:pt x="353513" y="105828"/>
                </a:cubicBezTo>
                <a:cubicBezTo>
                  <a:pt x="363448" y="105129"/>
                  <a:pt x="371220" y="103570"/>
                  <a:pt x="371592" y="102128"/>
                </a:cubicBezTo>
                <a:cubicBezTo>
                  <a:pt x="371964" y="100686"/>
                  <a:pt x="373988" y="91774"/>
                  <a:pt x="376105" y="82305"/>
                </a:cubicBezTo>
                <a:cubicBezTo>
                  <a:pt x="384900" y="42799"/>
                  <a:pt x="405259" y="19043"/>
                  <a:pt x="440972" y="6829"/>
                </a:cubicBezTo>
                <a:lnTo>
                  <a:pt x="455444" y="1849"/>
                </a:lnTo>
                <a:lnTo>
                  <a:pt x="1038270" y="663"/>
                </a:lnTo>
                <a:cubicBezTo>
                  <a:pt x="1196436" y="343"/>
                  <a:pt x="1325414" y="132"/>
                  <a:pt x="1430263" y="45"/>
                </a:cubicBezTo>
                <a:cubicBezTo>
                  <a:pt x="1535113" y="-42"/>
                  <a:pt x="1615835" y="-6"/>
                  <a:pt x="1677488" y="168"/>
                </a:cubicBezTo>
                <a:lnTo>
                  <a:pt x="1719397" y="469"/>
                </a:lnTo>
                <a:lnTo>
                  <a:pt x="1988440" y="45"/>
                </a:lnTo>
                <a:cubicBezTo>
                  <a:pt x="2093290" y="-42"/>
                  <a:pt x="2174012" y="-6"/>
                  <a:pt x="2235665" y="168"/>
                </a:cubicBezTo>
                <a:lnTo>
                  <a:pt x="2285195" y="524"/>
                </a:lnTo>
                <a:close/>
              </a:path>
            </a:pathLst>
          </a:cu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endParaRPr lang="fa-IR"/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7BD97C65-37A3-A835-9373-23622409320F}"/>
              </a:ext>
            </a:extLst>
          </p:cNvPr>
          <p:cNvSpPr/>
          <p:nvPr userDrawn="1"/>
        </p:nvSpPr>
        <p:spPr>
          <a:xfrm rot="16200000" flipH="1">
            <a:off x="56292" y="4791886"/>
            <a:ext cx="1143764" cy="566009"/>
          </a:xfrm>
          <a:custGeom>
            <a:avLst/>
            <a:gdLst>
              <a:gd name="connsiteX0" fmla="*/ 108750 w 1143764"/>
              <a:gd name="connsiteY0" fmla="*/ 196885 h 566009"/>
              <a:gd name="connsiteX1" fmla="*/ 101771 w 1143764"/>
              <a:gd name="connsiteY1" fmla="*/ 196885 h 566009"/>
              <a:gd name="connsiteX2" fmla="*/ 85483 w 1143764"/>
              <a:gd name="connsiteY2" fmla="*/ 201189 h 566009"/>
              <a:gd name="connsiteX3" fmla="*/ 85414 w 1143764"/>
              <a:gd name="connsiteY3" fmla="*/ 201236 h 566009"/>
              <a:gd name="connsiteX4" fmla="*/ 62148 w 1143764"/>
              <a:gd name="connsiteY4" fmla="*/ 228086 h 566009"/>
              <a:gd name="connsiteX5" fmla="*/ 47001 w 1143764"/>
              <a:gd name="connsiteY5" fmla="*/ 238601 h 566009"/>
              <a:gd name="connsiteX6" fmla="*/ 8704 w 1143764"/>
              <a:gd name="connsiteY6" fmla="*/ 268034 h 566009"/>
              <a:gd name="connsiteX7" fmla="*/ 14288 w 1143764"/>
              <a:gd name="connsiteY7" fmla="*/ 305609 h 566009"/>
              <a:gd name="connsiteX8" fmla="*/ 47234 w 1143764"/>
              <a:gd name="connsiteY8" fmla="*/ 327991 h 566009"/>
              <a:gd name="connsiteX9" fmla="*/ 66475 w 1143764"/>
              <a:gd name="connsiteY9" fmla="*/ 345674 h 566009"/>
              <a:gd name="connsiteX10" fmla="*/ 99862 w 1143764"/>
              <a:gd name="connsiteY10" fmla="*/ 369709 h 566009"/>
              <a:gd name="connsiteX11" fmla="*/ 109542 w 1143764"/>
              <a:gd name="connsiteY11" fmla="*/ 370872 h 566009"/>
              <a:gd name="connsiteX12" fmla="*/ 109332 w 1143764"/>
              <a:gd name="connsiteY12" fmla="*/ 355423 h 566009"/>
              <a:gd name="connsiteX13" fmla="*/ 143161 w 1143764"/>
              <a:gd name="connsiteY13" fmla="*/ 297815 h 566009"/>
              <a:gd name="connsiteX14" fmla="*/ 159448 w 1143764"/>
              <a:gd name="connsiteY14" fmla="*/ 285344 h 566009"/>
              <a:gd name="connsiteX15" fmla="*/ 141463 w 1143764"/>
              <a:gd name="connsiteY15" fmla="*/ 267127 h 566009"/>
              <a:gd name="connsiteX16" fmla="*/ 108890 w 1143764"/>
              <a:gd name="connsiteY16" fmla="*/ 211403 h 566009"/>
              <a:gd name="connsiteX17" fmla="*/ 1041993 w 1143764"/>
              <a:gd name="connsiteY17" fmla="*/ 196885 h 566009"/>
              <a:gd name="connsiteX18" fmla="*/ 1035014 w 1143764"/>
              <a:gd name="connsiteY18" fmla="*/ 196885 h 566009"/>
              <a:gd name="connsiteX19" fmla="*/ 1034874 w 1143764"/>
              <a:gd name="connsiteY19" fmla="*/ 211403 h 566009"/>
              <a:gd name="connsiteX20" fmla="*/ 1002301 w 1143764"/>
              <a:gd name="connsiteY20" fmla="*/ 267127 h 566009"/>
              <a:gd name="connsiteX21" fmla="*/ 984316 w 1143764"/>
              <a:gd name="connsiteY21" fmla="*/ 285344 h 566009"/>
              <a:gd name="connsiteX22" fmla="*/ 1000603 w 1143764"/>
              <a:gd name="connsiteY22" fmla="*/ 297815 h 566009"/>
              <a:gd name="connsiteX23" fmla="*/ 1034432 w 1143764"/>
              <a:gd name="connsiteY23" fmla="*/ 355423 h 566009"/>
              <a:gd name="connsiteX24" fmla="*/ 1034222 w 1143764"/>
              <a:gd name="connsiteY24" fmla="*/ 370872 h 566009"/>
              <a:gd name="connsiteX25" fmla="*/ 1043902 w 1143764"/>
              <a:gd name="connsiteY25" fmla="*/ 369709 h 566009"/>
              <a:gd name="connsiteX26" fmla="*/ 1077289 w 1143764"/>
              <a:gd name="connsiteY26" fmla="*/ 345674 h 566009"/>
              <a:gd name="connsiteX27" fmla="*/ 1096530 w 1143764"/>
              <a:gd name="connsiteY27" fmla="*/ 327991 h 566009"/>
              <a:gd name="connsiteX28" fmla="*/ 1129476 w 1143764"/>
              <a:gd name="connsiteY28" fmla="*/ 305609 h 566009"/>
              <a:gd name="connsiteX29" fmla="*/ 1135060 w 1143764"/>
              <a:gd name="connsiteY29" fmla="*/ 268034 h 566009"/>
              <a:gd name="connsiteX30" fmla="*/ 1096763 w 1143764"/>
              <a:gd name="connsiteY30" fmla="*/ 238601 h 566009"/>
              <a:gd name="connsiteX31" fmla="*/ 1081616 w 1143764"/>
              <a:gd name="connsiteY31" fmla="*/ 228086 h 566009"/>
              <a:gd name="connsiteX32" fmla="*/ 1058350 w 1143764"/>
              <a:gd name="connsiteY32" fmla="*/ 201236 h 566009"/>
              <a:gd name="connsiteX33" fmla="*/ 1058281 w 1143764"/>
              <a:gd name="connsiteY33" fmla="*/ 201189 h 566009"/>
              <a:gd name="connsiteX34" fmla="*/ 1041993 w 1143764"/>
              <a:gd name="connsiteY34" fmla="*/ 196885 h 566009"/>
              <a:gd name="connsiteX35" fmla="*/ 571882 w 1143764"/>
              <a:gd name="connsiteY35" fmla="*/ 0 h 566009"/>
              <a:gd name="connsiteX36" fmla="*/ 455444 w 1143764"/>
              <a:gd name="connsiteY36" fmla="*/ 237 h 566009"/>
              <a:gd name="connsiteX37" fmla="*/ 440972 w 1143764"/>
              <a:gd name="connsiteY37" fmla="*/ 5216 h 566009"/>
              <a:gd name="connsiteX38" fmla="*/ 376106 w 1143764"/>
              <a:gd name="connsiteY38" fmla="*/ 80692 h 566009"/>
              <a:gd name="connsiteX39" fmla="*/ 371592 w 1143764"/>
              <a:gd name="connsiteY39" fmla="*/ 100515 h 566009"/>
              <a:gd name="connsiteX40" fmla="*/ 353514 w 1143764"/>
              <a:gd name="connsiteY40" fmla="*/ 104215 h 566009"/>
              <a:gd name="connsiteX41" fmla="*/ 298000 w 1143764"/>
              <a:gd name="connsiteY41" fmla="*/ 158984 h 566009"/>
              <a:gd name="connsiteX42" fmla="*/ 290043 w 1143764"/>
              <a:gd name="connsiteY42" fmla="*/ 175853 h 566009"/>
              <a:gd name="connsiteX43" fmla="*/ 270150 w 1143764"/>
              <a:gd name="connsiteY43" fmla="*/ 180506 h 566009"/>
              <a:gd name="connsiteX44" fmla="*/ 201863 w 1143764"/>
              <a:gd name="connsiteY44" fmla="*/ 259030 h 566009"/>
              <a:gd name="connsiteX45" fmla="*/ 190695 w 1143764"/>
              <a:gd name="connsiteY45" fmla="*/ 282855 h 566009"/>
              <a:gd name="connsiteX46" fmla="*/ 199327 w 1143764"/>
              <a:gd name="connsiteY46" fmla="*/ 302073 h 566009"/>
              <a:gd name="connsiteX47" fmla="*/ 234622 w 1143764"/>
              <a:gd name="connsiteY47" fmla="*/ 361729 h 566009"/>
              <a:gd name="connsiteX48" fmla="*/ 279992 w 1143764"/>
              <a:gd name="connsiteY48" fmla="*/ 388439 h 566009"/>
              <a:gd name="connsiteX49" fmla="*/ 294533 w 1143764"/>
              <a:gd name="connsiteY49" fmla="*/ 391393 h 566009"/>
              <a:gd name="connsiteX50" fmla="*/ 298302 w 1143764"/>
              <a:gd name="connsiteY50" fmla="*/ 410379 h 566009"/>
              <a:gd name="connsiteX51" fmla="*/ 328549 w 1143764"/>
              <a:gd name="connsiteY51" fmla="*/ 455632 h 566009"/>
              <a:gd name="connsiteX52" fmla="*/ 355631 w 1143764"/>
              <a:gd name="connsiteY52" fmla="*/ 463496 h 566009"/>
              <a:gd name="connsiteX53" fmla="*/ 369894 w 1143764"/>
              <a:gd name="connsiteY53" fmla="*/ 464962 h 566009"/>
              <a:gd name="connsiteX54" fmla="*/ 375082 w 1143764"/>
              <a:gd name="connsiteY54" fmla="*/ 484575 h 566009"/>
              <a:gd name="connsiteX55" fmla="*/ 423337 w 1143764"/>
              <a:gd name="connsiteY55" fmla="*/ 554375 h 566009"/>
              <a:gd name="connsiteX56" fmla="*/ 514370 w 1143764"/>
              <a:gd name="connsiteY56" fmla="*/ 565453 h 566009"/>
              <a:gd name="connsiteX57" fmla="*/ 571882 w 1143764"/>
              <a:gd name="connsiteY57" fmla="*/ 566009 h 566009"/>
              <a:gd name="connsiteX58" fmla="*/ 629394 w 1143764"/>
              <a:gd name="connsiteY58" fmla="*/ 565453 h 566009"/>
              <a:gd name="connsiteX59" fmla="*/ 720427 w 1143764"/>
              <a:gd name="connsiteY59" fmla="*/ 554375 h 566009"/>
              <a:gd name="connsiteX60" fmla="*/ 768682 w 1143764"/>
              <a:gd name="connsiteY60" fmla="*/ 484575 h 566009"/>
              <a:gd name="connsiteX61" fmla="*/ 773870 w 1143764"/>
              <a:gd name="connsiteY61" fmla="*/ 464962 h 566009"/>
              <a:gd name="connsiteX62" fmla="*/ 788133 w 1143764"/>
              <a:gd name="connsiteY62" fmla="*/ 463496 h 566009"/>
              <a:gd name="connsiteX63" fmla="*/ 815215 w 1143764"/>
              <a:gd name="connsiteY63" fmla="*/ 455632 h 566009"/>
              <a:gd name="connsiteX64" fmla="*/ 845462 w 1143764"/>
              <a:gd name="connsiteY64" fmla="*/ 410379 h 566009"/>
              <a:gd name="connsiteX65" fmla="*/ 849231 w 1143764"/>
              <a:gd name="connsiteY65" fmla="*/ 391393 h 566009"/>
              <a:gd name="connsiteX66" fmla="*/ 863772 w 1143764"/>
              <a:gd name="connsiteY66" fmla="*/ 388439 h 566009"/>
              <a:gd name="connsiteX67" fmla="*/ 909142 w 1143764"/>
              <a:gd name="connsiteY67" fmla="*/ 361729 h 566009"/>
              <a:gd name="connsiteX68" fmla="*/ 944437 w 1143764"/>
              <a:gd name="connsiteY68" fmla="*/ 302073 h 566009"/>
              <a:gd name="connsiteX69" fmla="*/ 953069 w 1143764"/>
              <a:gd name="connsiteY69" fmla="*/ 282855 h 566009"/>
              <a:gd name="connsiteX70" fmla="*/ 941901 w 1143764"/>
              <a:gd name="connsiteY70" fmla="*/ 259030 h 566009"/>
              <a:gd name="connsiteX71" fmla="*/ 873614 w 1143764"/>
              <a:gd name="connsiteY71" fmla="*/ 180506 h 566009"/>
              <a:gd name="connsiteX72" fmla="*/ 853721 w 1143764"/>
              <a:gd name="connsiteY72" fmla="*/ 175853 h 566009"/>
              <a:gd name="connsiteX73" fmla="*/ 845764 w 1143764"/>
              <a:gd name="connsiteY73" fmla="*/ 158984 h 566009"/>
              <a:gd name="connsiteX74" fmla="*/ 790250 w 1143764"/>
              <a:gd name="connsiteY74" fmla="*/ 104215 h 566009"/>
              <a:gd name="connsiteX75" fmla="*/ 772172 w 1143764"/>
              <a:gd name="connsiteY75" fmla="*/ 100515 h 566009"/>
              <a:gd name="connsiteX76" fmla="*/ 767658 w 1143764"/>
              <a:gd name="connsiteY76" fmla="*/ 80692 h 566009"/>
              <a:gd name="connsiteX77" fmla="*/ 702792 w 1143764"/>
              <a:gd name="connsiteY77" fmla="*/ 5216 h 566009"/>
              <a:gd name="connsiteX78" fmla="*/ 688320 w 1143764"/>
              <a:gd name="connsiteY78" fmla="*/ 237 h 566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1143764" h="566009">
                <a:moveTo>
                  <a:pt x="108750" y="196885"/>
                </a:moveTo>
                <a:lnTo>
                  <a:pt x="101771" y="196885"/>
                </a:lnTo>
                <a:cubicBezTo>
                  <a:pt x="96137" y="197387"/>
                  <a:pt x="90630" y="198844"/>
                  <a:pt x="85483" y="201189"/>
                </a:cubicBezTo>
                <a:lnTo>
                  <a:pt x="85414" y="201236"/>
                </a:lnTo>
                <a:cubicBezTo>
                  <a:pt x="73781" y="206518"/>
                  <a:pt x="64078" y="217732"/>
                  <a:pt x="62148" y="228086"/>
                </a:cubicBezTo>
                <a:cubicBezTo>
                  <a:pt x="60775" y="235484"/>
                  <a:pt x="59960" y="236042"/>
                  <a:pt x="47001" y="238601"/>
                </a:cubicBezTo>
                <a:cubicBezTo>
                  <a:pt x="30714" y="241789"/>
                  <a:pt x="23432" y="247373"/>
                  <a:pt x="8704" y="268034"/>
                </a:cubicBezTo>
                <a:cubicBezTo>
                  <a:pt x="-3535" y="285158"/>
                  <a:pt x="-3907" y="282646"/>
                  <a:pt x="14288" y="305609"/>
                </a:cubicBezTo>
                <a:cubicBezTo>
                  <a:pt x="26108" y="320523"/>
                  <a:pt x="32040" y="324548"/>
                  <a:pt x="47234" y="327991"/>
                </a:cubicBezTo>
                <a:cubicBezTo>
                  <a:pt x="58704" y="330574"/>
                  <a:pt x="59262" y="331109"/>
                  <a:pt x="66475" y="345674"/>
                </a:cubicBezTo>
                <a:cubicBezTo>
                  <a:pt x="74642" y="362194"/>
                  <a:pt x="82133" y="367591"/>
                  <a:pt x="99862" y="369709"/>
                </a:cubicBezTo>
                <a:lnTo>
                  <a:pt x="109542" y="370872"/>
                </a:lnTo>
                <a:lnTo>
                  <a:pt x="109332" y="355423"/>
                </a:lnTo>
                <a:cubicBezTo>
                  <a:pt x="109053" y="332366"/>
                  <a:pt x="118313" y="316568"/>
                  <a:pt x="143161" y="297815"/>
                </a:cubicBezTo>
                <a:cubicBezTo>
                  <a:pt x="151142" y="291789"/>
                  <a:pt x="158447" y="286182"/>
                  <a:pt x="159448" y="285344"/>
                </a:cubicBezTo>
                <a:cubicBezTo>
                  <a:pt x="160448" y="284507"/>
                  <a:pt x="152328" y="276317"/>
                  <a:pt x="141463" y="267127"/>
                </a:cubicBezTo>
                <a:cubicBezTo>
                  <a:pt x="116893" y="246326"/>
                  <a:pt x="109145" y="233041"/>
                  <a:pt x="108890" y="211403"/>
                </a:cubicBezTo>
                <a:close/>
                <a:moveTo>
                  <a:pt x="1041993" y="196885"/>
                </a:moveTo>
                <a:lnTo>
                  <a:pt x="1035014" y="196885"/>
                </a:lnTo>
                <a:lnTo>
                  <a:pt x="1034874" y="211403"/>
                </a:lnTo>
                <a:cubicBezTo>
                  <a:pt x="1034619" y="233041"/>
                  <a:pt x="1026871" y="246326"/>
                  <a:pt x="1002301" y="267127"/>
                </a:cubicBezTo>
                <a:cubicBezTo>
                  <a:pt x="991436" y="276317"/>
                  <a:pt x="983316" y="284507"/>
                  <a:pt x="984316" y="285344"/>
                </a:cubicBezTo>
                <a:cubicBezTo>
                  <a:pt x="985317" y="286182"/>
                  <a:pt x="992622" y="291789"/>
                  <a:pt x="1000603" y="297815"/>
                </a:cubicBezTo>
                <a:cubicBezTo>
                  <a:pt x="1025451" y="316568"/>
                  <a:pt x="1034711" y="332366"/>
                  <a:pt x="1034432" y="355423"/>
                </a:cubicBezTo>
                <a:lnTo>
                  <a:pt x="1034222" y="370872"/>
                </a:lnTo>
                <a:lnTo>
                  <a:pt x="1043902" y="369709"/>
                </a:lnTo>
                <a:cubicBezTo>
                  <a:pt x="1061631" y="367591"/>
                  <a:pt x="1069122" y="362194"/>
                  <a:pt x="1077289" y="345674"/>
                </a:cubicBezTo>
                <a:cubicBezTo>
                  <a:pt x="1084502" y="331109"/>
                  <a:pt x="1085060" y="330574"/>
                  <a:pt x="1096530" y="327991"/>
                </a:cubicBezTo>
                <a:cubicBezTo>
                  <a:pt x="1111724" y="324548"/>
                  <a:pt x="1117656" y="320523"/>
                  <a:pt x="1129476" y="305609"/>
                </a:cubicBezTo>
                <a:cubicBezTo>
                  <a:pt x="1147671" y="282646"/>
                  <a:pt x="1147299" y="285158"/>
                  <a:pt x="1135060" y="268034"/>
                </a:cubicBezTo>
                <a:cubicBezTo>
                  <a:pt x="1120332" y="247373"/>
                  <a:pt x="1113050" y="241789"/>
                  <a:pt x="1096763" y="238601"/>
                </a:cubicBezTo>
                <a:cubicBezTo>
                  <a:pt x="1083804" y="236042"/>
                  <a:pt x="1082989" y="235484"/>
                  <a:pt x="1081616" y="228086"/>
                </a:cubicBezTo>
                <a:cubicBezTo>
                  <a:pt x="1079686" y="217732"/>
                  <a:pt x="1069983" y="206518"/>
                  <a:pt x="1058350" y="201236"/>
                </a:cubicBezTo>
                <a:lnTo>
                  <a:pt x="1058281" y="201189"/>
                </a:lnTo>
                <a:cubicBezTo>
                  <a:pt x="1053134" y="198844"/>
                  <a:pt x="1047627" y="197387"/>
                  <a:pt x="1041993" y="196885"/>
                </a:cubicBezTo>
                <a:close/>
                <a:moveTo>
                  <a:pt x="571882" y="0"/>
                </a:moveTo>
                <a:lnTo>
                  <a:pt x="455444" y="237"/>
                </a:lnTo>
                <a:lnTo>
                  <a:pt x="440972" y="5216"/>
                </a:lnTo>
                <a:cubicBezTo>
                  <a:pt x="405259" y="17430"/>
                  <a:pt x="384900" y="41186"/>
                  <a:pt x="376106" y="80692"/>
                </a:cubicBezTo>
                <a:cubicBezTo>
                  <a:pt x="373989" y="90161"/>
                  <a:pt x="371964" y="99073"/>
                  <a:pt x="371592" y="100515"/>
                </a:cubicBezTo>
                <a:cubicBezTo>
                  <a:pt x="371220" y="101958"/>
                  <a:pt x="363448" y="103516"/>
                  <a:pt x="353514" y="104215"/>
                </a:cubicBezTo>
                <a:cubicBezTo>
                  <a:pt x="321196" y="106285"/>
                  <a:pt x="304003" y="123247"/>
                  <a:pt x="298000" y="158984"/>
                </a:cubicBezTo>
                <a:cubicBezTo>
                  <a:pt x="295487" y="173967"/>
                  <a:pt x="294603" y="175853"/>
                  <a:pt x="290043" y="175853"/>
                </a:cubicBezTo>
                <a:cubicBezTo>
                  <a:pt x="283277" y="176757"/>
                  <a:pt x="276615" y="178316"/>
                  <a:pt x="270150" y="180506"/>
                </a:cubicBezTo>
                <a:cubicBezTo>
                  <a:pt x="243207" y="188835"/>
                  <a:pt x="225037" y="209635"/>
                  <a:pt x="201863" y="259030"/>
                </a:cubicBezTo>
                <a:lnTo>
                  <a:pt x="190695" y="282855"/>
                </a:lnTo>
                <a:lnTo>
                  <a:pt x="199327" y="302073"/>
                </a:lnTo>
                <a:cubicBezTo>
                  <a:pt x="212309" y="330947"/>
                  <a:pt x="222593" y="348374"/>
                  <a:pt x="234622" y="361729"/>
                </a:cubicBezTo>
                <a:cubicBezTo>
                  <a:pt x="248233" y="376875"/>
                  <a:pt x="261472" y="384669"/>
                  <a:pt x="279992" y="388439"/>
                </a:cubicBezTo>
                <a:lnTo>
                  <a:pt x="294533" y="391393"/>
                </a:lnTo>
                <a:lnTo>
                  <a:pt x="298302" y="410379"/>
                </a:lnTo>
                <a:cubicBezTo>
                  <a:pt x="303211" y="434924"/>
                  <a:pt x="311285" y="446954"/>
                  <a:pt x="328549" y="455632"/>
                </a:cubicBezTo>
                <a:cubicBezTo>
                  <a:pt x="337103" y="459671"/>
                  <a:pt x="346244" y="462326"/>
                  <a:pt x="355631" y="463496"/>
                </a:cubicBezTo>
                <a:lnTo>
                  <a:pt x="369894" y="464962"/>
                </a:lnTo>
                <a:lnTo>
                  <a:pt x="375082" y="484575"/>
                </a:lnTo>
                <a:cubicBezTo>
                  <a:pt x="384714" y="521057"/>
                  <a:pt x="396952" y="538763"/>
                  <a:pt x="423337" y="554375"/>
                </a:cubicBezTo>
                <a:cubicBezTo>
                  <a:pt x="434447" y="560924"/>
                  <a:pt x="428455" y="564007"/>
                  <a:pt x="514370" y="565453"/>
                </a:cubicBezTo>
                <a:lnTo>
                  <a:pt x="571882" y="566009"/>
                </a:lnTo>
                <a:lnTo>
                  <a:pt x="629394" y="565453"/>
                </a:lnTo>
                <a:cubicBezTo>
                  <a:pt x="715309" y="564007"/>
                  <a:pt x="709317" y="560924"/>
                  <a:pt x="720427" y="554375"/>
                </a:cubicBezTo>
                <a:cubicBezTo>
                  <a:pt x="746812" y="538763"/>
                  <a:pt x="759050" y="521057"/>
                  <a:pt x="768682" y="484575"/>
                </a:cubicBezTo>
                <a:lnTo>
                  <a:pt x="773870" y="464962"/>
                </a:lnTo>
                <a:lnTo>
                  <a:pt x="788133" y="463496"/>
                </a:lnTo>
                <a:cubicBezTo>
                  <a:pt x="797520" y="462326"/>
                  <a:pt x="806661" y="459671"/>
                  <a:pt x="815215" y="455632"/>
                </a:cubicBezTo>
                <a:cubicBezTo>
                  <a:pt x="832479" y="446954"/>
                  <a:pt x="840553" y="434924"/>
                  <a:pt x="845462" y="410379"/>
                </a:cubicBezTo>
                <a:lnTo>
                  <a:pt x="849231" y="391393"/>
                </a:lnTo>
                <a:lnTo>
                  <a:pt x="863772" y="388439"/>
                </a:lnTo>
                <a:cubicBezTo>
                  <a:pt x="882292" y="384669"/>
                  <a:pt x="895531" y="376875"/>
                  <a:pt x="909142" y="361729"/>
                </a:cubicBezTo>
                <a:cubicBezTo>
                  <a:pt x="921171" y="348374"/>
                  <a:pt x="931455" y="330947"/>
                  <a:pt x="944437" y="302073"/>
                </a:cubicBezTo>
                <a:lnTo>
                  <a:pt x="953069" y="282855"/>
                </a:lnTo>
                <a:lnTo>
                  <a:pt x="941901" y="259030"/>
                </a:lnTo>
                <a:cubicBezTo>
                  <a:pt x="918727" y="209635"/>
                  <a:pt x="900557" y="188835"/>
                  <a:pt x="873614" y="180506"/>
                </a:cubicBezTo>
                <a:cubicBezTo>
                  <a:pt x="867149" y="178316"/>
                  <a:pt x="860487" y="176757"/>
                  <a:pt x="853721" y="175853"/>
                </a:cubicBezTo>
                <a:cubicBezTo>
                  <a:pt x="849161" y="175853"/>
                  <a:pt x="848277" y="173967"/>
                  <a:pt x="845764" y="158984"/>
                </a:cubicBezTo>
                <a:cubicBezTo>
                  <a:pt x="839761" y="123247"/>
                  <a:pt x="822568" y="106285"/>
                  <a:pt x="790250" y="104215"/>
                </a:cubicBezTo>
                <a:cubicBezTo>
                  <a:pt x="780316" y="103516"/>
                  <a:pt x="772544" y="101958"/>
                  <a:pt x="772172" y="100515"/>
                </a:cubicBezTo>
                <a:cubicBezTo>
                  <a:pt x="771800" y="99073"/>
                  <a:pt x="769775" y="90161"/>
                  <a:pt x="767658" y="80692"/>
                </a:cubicBezTo>
                <a:cubicBezTo>
                  <a:pt x="758864" y="41186"/>
                  <a:pt x="738505" y="17430"/>
                  <a:pt x="702792" y="5216"/>
                </a:cubicBezTo>
                <a:lnTo>
                  <a:pt x="688320" y="237"/>
                </a:lnTo>
                <a:close/>
              </a:path>
            </a:pathLst>
          </a:cu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endParaRPr lang="fa-IR"/>
          </a:p>
        </p:txBody>
      </p:sp>
      <p:sp>
        <p:nvSpPr>
          <p:cNvPr id="2" name="Slide Number Placeholder 2">
            <a:extLst>
              <a:ext uri="{FF2B5EF4-FFF2-40B4-BE49-F238E27FC236}">
                <a16:creationId xmlns:a16="http://schemas.microsoft.com/office/drawing/2014/main" id="{958E486C-EF84-B354-74EA-175BE0FC564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346060" y="4892327"/>
            <a:ext cx="556818" cy="365125"/>
          </a:xfrm>
        </p:spPr>
        <p:txBody>
          <a:bodyPr/>
          <a:lstStyle>
            <a:lvl1pPr algn="ctr" rtl="1">
              <a:defRPr lang="fa-IR" sz="1800" b="0" kern="1200" smtClean="0">
                <a:solidFill>
                  <a:srgbClr val="087A85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</a:lstStyle>
          <a:p>
            <a:fld id="{A8043012-B8B5-47A7-9927-94221BE445D6}" type="slidenum">
              <a:rPr lang="fa-IR" smtClean="0"/>
              <a:pPr/>
              <a:t>‹#›</a:t>
            </a:fld>
            <a:endParaRPr lang="fa-IR" dirty="0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C126F686-ED64-9E0D-3188-B0CEE8C0971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675593" y="1313975"/>
            <a:ext cx="2979738" cy="2502609"/>
          </a:xfrm>
          <a:custGeom>
            <a:avLst/>
            <a:gdLst>
              <a:gd name="connsiteX0" fmla="*/ 344280 w 2979738"/>
              <a:gd name="connsiteY0" fmla="*/ 0 h 2502609"/>
              <a:gd name="connsiteX1" fmla="*/ 2635458 w 2979738"/>
              <a:gd name="connsiteY1" fmla="*/ 0 h 2502609"/>
              <a:gd name="connsiteX2" fmla="*/ 2979738 w 2979738"/>
              <a:gd name="connsiteY2" fmla="*/ 344280 h 2502609"/>
              <a:gd name="connsiteX3" fmla="*/ 2979738 w 2979738"/>
              <a:gd name="connsiteY3" fmla="*/ 2354470 h 2502609"/>
              <a:gd name="connsiteX4" fmla="*/ 2952683 w 2979738"/>
              <a:gd name="connsiteY4" fmla="*/ 2488480 h 2502609"/>
              <a:gd name="connsiteX5" fmla="*/ 2945014 w 2979738"/>
              <a:gd name="connsiteY5" fmla="*/ 2502609 h 2502609"/>
              <a:gd name="connsiteX6" fmla="*/ 2935631 w 2979738"/>
              <a:gd name="connsiteY6" fmla="*/ 2484733 h 2502609"/>
              <a:gd name="connsiteX7" fmla="*/ 2906499 w 2979738"/>
              <a:gd name="connsiteY7" fmla="*/ 2455676 h 2502609"/>
              <a:gd name="connsiteX8" fmla="*/ 2887891 w 2979738"/>
              <a:gd name="connsiteY8" fmla="*/ 2449336 h 2502609"/>
              <a:gd name="connsiteX9" fmla="*/ 2875585 w 2979738"/>
              <a:gd name="connsiteY9" fmla="*/ 2445809 h 2502609"/>
              <a:gd name="connsiteX10" fmla="*/ 2872996 w 2979738"/>
              <a:gd name="connsiteY10" fmla="*/ 2431196 h 2502609"/>
              <a:gd name="connsiteX11" fmla="*/ 2828820 w 2979738"/>
              <a:gd name="connsiteY11" fmla="*/ 2390359 h 2502609"/>
              <a:gd name="connsiteX12" fmla="*/ 2815108 w 2979738"/>
              <a:gd name="connsiteY12" fmla="*/ 2389459 h 2502609"/>
              <a:gd name="connsiteX13" fmla="*/ 2812143 w 2979738"/>
              <a:gd name="connsiteY13" fmla="*/ 2374452 h 2502609"/>
              <a:gd name="connsiteX14" fmla="*/ 2788958 w 2979738"/>
              <a:gd name="connsiteY14" fmla="*/ 2328400 h 2502609"/>
              <a:gd name="connsiteX15" fmla="*/ 2746639 w 2979738"/>
              <a:gd name="connsiteY15" fmla="*/ 2307390 h 2502609"/>
              <a:gd name="connsiteX16" fmla="*/ 2400920 w 2979738"/>
              <a:gd name="connsiteY16" fmla="*/ 2305016 h 2502609"/>
              <a:gd name="connsiteX17" fmla="*/ 2184011 w 2979738"/>
              <a:gd name="connsiteY17" fmla="*/ 2305358 h 2502609"/>
              <a:gd name="connsiteX18" fmla="*/ 2150215 w 2979738"/>
              <a:gd name="connsiteY18" fmla="*/ 2305116 h 2502609"/>
              <a:gd name="connsiteX19" fmla="*/ 1950892 w 2979738"/>
              <a:gd name="connsiteY19" fmla="*/ 2305016 h 2502609"/>
              <a:gd name="connsiteX20" fmla="*/ 1705965 w 2979738"/>
              <a:gd name="connsiteY20" fmla="*/ 2305403 h 2502609"/>
              <a:gd name="connsiteX21" fmla="*/ 1666032 w 2979738"/>
              <a:gd name="connsiteY21" fmla="*/ 2305116 h 2502609"/>
              <a:gd name="connsiteX22" fmla="*/ 1466708 w 2979738"/>
              <a:gd name="connsiteY22" fmla="*/ 2305016 h 2502609"/>
              <a:gd name="connsiteX23" fmla="*/ 1249794 w 2979738"/>
              <a:gd name="connsiteY23" fmla="*/ 2305358 h 2502609"/>
              <a:gd name="connsiteX24" fmla="*/ 1216005 w 2979738"/>
              <a:gd name="connsiteY24" fmla="*/ 2305116 h 2502609"/>
              <a:gd name="connsiteX25" fmla="*/ 1016681 w 2979738"/>
              <a:gd name="connsiteY25" fmla="*/ 2305016 h 2502609"/>
              <a:gd name="connsiteX26" fmla="*/ 700638 w 2979738"/>
              <a:gd name="connsiteY26" fmla="*/ 2305515 h 2502609"/>
              <a:gd name="connsiteX27" fmla="*/ 230738 w 2979738"/>
              <a:gd name="connsiteY27" fmla="*/ 2306471 h 2502609"/>
              <a:gd name="connsiteX28" fmla="*/ 219070 w 2979738"/>
              <a:gd name="connsiteY28" fmla="*/ 2310486 h 2502609"/>
              <a:gd name="connsiteX29" fmla="*/ 166771 w 2979738"/>
              <a:gd name="connsiteY29" fmla="*/ 2371338 h 2502609"/>
              <a:gd name="connsiteX30" fmla="*/ 163132 w 2979738"/>
              <a:gd name="connsiteY30" fmla="*/ 2387320 h 2502609"/>
              <a:gd name="connsiteX31" fmla="*/ 148556 w 2979738"/>
              <a:gd name="connsiteY31" fmla="*/ 2390303 h 2502609"/>
              <a:gd name="connsiteX32" fmla="*/ 103798 w 2979738"/>
              <a:gd name="connsiteY32" fmla="*/ 2434460 h 2502609"/>
              <a:gd name="connsiteX33" fmla="*/ 97384 w 2979738"/>
              <a:gd name="connsiteY33" fmla="*/ 2448060 h 2502609"/>
              <a:gd name="connsiteX34" fmla="*/ 81345 w 2979738"/>
              <a:gd name="connsiteY34" fmla="*/ 2451812 h 2502609"/>
              <a:gd name="connsiteX35" fmla="*/ 39719 w 2979738"/>
              <a:gd name="connsiteY35" fmla="*/ 2489374 h 2502609"/>
              <a:gd name="connsiteX36" fmla="*/ 33751 w 2979738"/>
              <a:gd name="connsiteY36" fmla="*/ 2500816 h 2502609"/>
              <a:gd name="connsiteX37" fmla="*/ 27055 w 2979738"/>
              <a:gd name="connsiteY37" fmla="*/ 2488480 h 2502609"/>
              <a:gd name="connsiteX38" fmla="*/ 0 w 2979738"/>
              <a:gd name="connsiteY38" fmla="*/ 2354470 h 2502609"/>
              <a:gd name="connsiteX39" fmla="*/ 0 w 2979738"/>
              <a:gd name="connsiteY39" fmla="*/ 344280 h 2502609"/>
              <a:gd name="connsiteX40" fmla="*/ 344280 w 2979738"/>
              <a:gd name="connsiteY40" fmla="*/ 0 h 2502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2979738" h="2502609">
                <a:moveTo>
                  <a:pt x="344280" y="0"/>
                </a:moveTo>
                <a:lnTo>
                  <a:pt x="2635458" y="0"/>
                </a:lnTo>
                <a:cubicBezTo>
                  <a:pt x="2825599" y="0"/>
                  <a:pt x="2979738" y="154139"/>
                  <a:pt x="2979738" y="344280"/>
                </a:cubicBezTo>
                <a:lnTo>
                  <a:pt x="2979738" y="2354470"/>
                </a:lnTo>
                <a:cubicBezTo>
                  <a:pt x="2979738" y="2402005"/>
                  <a:pt x="2970105" y="2447290"/>
                  <a:pt x="2952683" y="2488480"/>
                </a:cubicBezTo>
                <a:lnTo>
                  <a:pt x="2945014" y="2502609"/>
                </a:lnTo>
                <a:lnTo>
                  <a:pt x="2935631" y="2484733"/>
                </a:lnTo>
                <a:cubicBezTo>
                  <a:pt x="2927715" y="2472353"/>
                  <a:pt x="2915560" y="2460235"/>
                  <a:pt x="2906499" y="2455676"/>
                </a:cubicBezTo>
                <a:cubicBezTo>
                  <a:pt x="2900492" y="2453028"/>
                  <a:pt x="2894265" y="2450907"/>
                  <a:pt x="2887891" y="2449336"/>
                </a:cubicBezTo>
                <a:cubicBezTo>
                  <a:pt x="2883721" y="2448413"/>
                  <a:pt x="2879611" y="2447235"/>
                  <a:pt x="2875585" y="2445809"/>
                </a:cubicBezTo>
                <a:cubicBezTo>
                  <a:pt x="2875398" y="2445510"/>
                  <a:pt x="2874235" y="2438944"/>
                  <a:pt x="2872996" y="2431196"/>
                </a:cubicBezTo>
                <a:cubicBezTo>
                  <a:pt x="2868869" y="2405610"/>
                  <a:pt x="2854144" y="2391998"/>
                  <a:pt x="2828820" y="2390359"/>
                </a:cubicBezTo>
                <a:lnTo>
                  <a:pt x="2815108" y="2389459"/>
                </a:lnTo>
                <a:lnTo>
                  <a:pt x="2812143" y="2374452"/>
                </a:lnTo>
                <a:cubicBezTo>
                  <a:pt x="2808280" y="2354756"/>
                  <a:pt x="2801132" y="2340687"/>
                  <a:pt x="2788958" y="2328400"/>
                </a:cubicBezTo>
                <a:cubicBezTo>
                  <a:pt x="2777588" y="2316874"/>
                  <a:pt x="2762693" y="2309479"/>
                  <a:pt x="2746639" y="2307390"/>
                </a:cubicBezTo>
                <a:cubicBezTo>
                  <a:pt x="2733048" y="2305491"/>
                  <a:pt x="2654523" y="2304805"/>
                  <a:pt x="2400920" y="2305016"/>
                </a:cubicBezTo>
                <a:lnTo>
                  <a:pt x="2184011" y="2305358"/>
                </a:lnTo>
                <a:lnTo>
                  <a:pt x="2150215" y="2305116"/>
                </a:lnTo>
                <a:cubicBezTo>
                  <a:pt x="2100508" y="2304975"/>
                  <a:pt x="2035427" y="2304946"/>
                  <a:pt x="1950892" y="2305016"/>
                </a:cubicBezTo>
                <a:lnTo>
                  <a:pt x="1705965" y="2305403"/>
                </a:lnTo>
                <a:lnTo>
                  <a:pt x="1666032" y="2305116"/>
                </a:lnTo>
                <a:cubicBezTo>
                  <a:pt x="1616325" y="2304975"/>
                  <a:pt x="1551243" y="2304946"/>
                  <a:pt x="1466708" y="2305016"/>
                </a:cubicBezTo>
                <a:lnTo>
                  <a:pt x="1249794" y="2305358"/>
                </a:lnTo>
                <a:lnTo>
                  <a:pt x="1216005" y="2305116"/>
                </a:lnTo>
                <a:cubicBezTo>
                  <a:pt x="1166297" y="2304975"/>
                  <a:pt x="1101216" y="2304946"/>
                  <a:pt x="1016681" y="2305016"/>
                </a:cubicBezTo>
                <a:cubicBezTo>
                  <a:pt x="932147" y="2305087"/>
                  <a:pt x="828159" y="2305257"/>
                  <a:pt x="700638" y="2305515"/>
                </a:cubicBezTo>
                <a:lnTo>
                  <a:pt x="230738" y="2306471"/>
                </a:lnTo>
                <a:lnTo>
                  <a:pt x="219070" y="2310486"/>
                </a:lnTo>
                <a:cubicBezTo>
                  <a:pt x="190276" y="2320333"/>
                  <a:pt x="173862" y="2339487"/>
                  <a:pt x="166771" y="2371338"/>
                </a:cubicBezTo>
                <a:cubicBezTo>
                  <a:pt x="165064" y="2378972"/>
                  <a:pt x="163432" y="2386158"/>
                  <a:pt x="163132" y="2387320"/>
                </a:cubicBezTo>
                <a:cubicBezTo>
                  <a:pt x="162832" y="2388483"/>
                  <a:pt x="156566" y="2389740"/>
                  <a:pt x="148556" y="2390303"/>
                </a:cubicBezTo>
                <a:cubicBezTo>
                  <a:pt x="122501" y="2391972"/>
                  <a:pt x="108639" y="2405648"/>
                  <a:pt x="103798" y="2434460"/>
                </a:cubicBezTo>
                <a:cubicBezTo>
                  <a:pt x="101773" y="2446541"/>
                  <a:pt x="101060" y="2448060"/>
                  <a:pt x="97384" y="2448060"/>
                </a:cubicBezTo>
                <a:cubicBezTo>
                  <a:pt x="91929" y="2448790"/>
                  <a:pt x="86558" y="2450047"/>
                  <a:pt x="81345" y="2451812"/>
                </a:cubicBezTo>
                <a:cubicBezTo>
                  <a:pt x="65053" y="2456849"/>
                  <a:pt x="52739" y="2467541"/>
                  <a:pt x="39719" y="2489374"/>
                </a:cubicBezTo>
                <a:lnTo>
                  <a:pt x="33751" y="2500816"/>
                </a:lnTo>
                <a:lnTo>
                  <a:pt x="27055" y="2488480"/>
                </a:lnTo>
                <a:cubicBezTo>
                  <a:pt x="9634" y="2447290"/>
                  <a:pt x="0" y="2402005"/>
                  <a:pt x="0" y="2354470"/>
                </a:cubicBezTo>
                <a:lnTo>
                  <a:pt x="0" y="344280"/>
                </a:lnTo>
                <a:cubicBezTo>
                  <a:pt x="0" y="154139"/>
                  <a:pt x="154139" y="0"/>
                  <a:pt x="34428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fa-IR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41E488C3-E401-A55B-134F-948EC08872F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154859" y="1313975"/>
            <a:ext cx="2979738" cy="2502609"/>
          </a:xfrm>
          <a:custGeom>
            <a:avLst/>
            <a:gdLst>
              <a:gd name="connsiteX0" fmla="*/ 344280 w 2979738"/>
              <a:gd name="connsiteY0" fmla="*/ 0 h 2502609"/>
              <a:gd name="connsiteX1" fmla="*/ 2635458 w 2979738"/>
              <a:gd name="connsiteY1" fmla="*/ 0 h 2502609"/>
              <a:gd name="connsiteX2" fmla="*/ 2979738 w 2979738"/>
              <a:gd name="connsiteY2" fmla="*/ 344280 h 2502609"/>
              <a:gd name="connsiteX3" fmla="*/ 2979738 w 2979738"/>
              <a:gd name="connsiteY3" fmla="*/ 2354470 h 2502609"/>
              <a:gd name="connsiteX4" fmla="*/ 2952683 w 2979738"/>
              <a:gd name="connsiteY4" fmla="*/ 2488480 h 2502609"/>
              <a:gd name="connsiteX5" fmla="*/ 2945014 w 2979738"/>
              <a:gd name="connsiteY5" fmla="*/ 2502609 h 2502609"/>
              <a:gd name="connsiteX6" fmla="*/ 2935631 w 2979738"/>
              <a:gd name="connsiteY6" fmla="*/ 2484733 h 2502609"/>
              <a:gd name="connsiteX7" fmla="*/ 2906499 w 2979738"/>
              <a:gd name="connsiteY7" fmla="*/ 2455676 h 2502609"/>
              <a:gd name="connsiteX8" fmla="*/ 2887891 w 2979738"/>
              <a:gd name="connsiteY8" fmla="*/ 2449336 h 2502609"/>
              <a:gd name="connsiteX9" fmla="*/ 2875585 w 2979738"/>
              <a:gd name="connsiteY9" fmla="*/ 2445809 h 2502609"/>
              <a:gd name="connsiteX10" fmla="*/ 2872996 w 2979738"/>
              <a:gd name="connsiteY10" fmla="*/ 2431196 h 2502609"/>
              <a:gd name="connsiteX11" fmla="*/ 2828820 w 2979738"/>
              <a:gd name="connsiteY11" fmla="*/ 2390359 h 2502609"/>
              <a:gd name="connsiteX12" fmla="*/ 2815108 w 2979738"/>
              <a:gd name="connsiteY12" fmla="*/ 2389459 h 2502609"/>
              <a:gd name="connsiteX13" fmla="*/ 2812143 w 2979738"/>
              <a:gd name="connsiteY13" fmla="*/ 2374452 h 2502609"/>
              <a:gd name="connsiteX14" fmla="*/ 2788958 w 2979738"/>
              <a:gd name="connsiteY14" fmla="*/ 2328400 h 2502609"/>
              <a:gd name="connsiteX15" fmla="*/ 2746639 w 2979738"/>
              <a:gd name="connsiteY15" fmla="*/ 2307390 h 2502609"/>
              <a:gd name="connsiteX16" fmla="*/ 2400920 w 2979738"/>
              <a:gd name="connsiteY16" fmla="*/ 2305016 h 2502609"/>
              <a:gd name="connsiteX17" fmla="*/ 2184011 w 2979738"/>
              <a:gd name="connsiteY17" fmla="*/ 2305358 h 2502609"/>
              <a:gd name="connsiteX18" fmla="*/ 2150215 w 2979738"/>
              <a:gd name="connsiteY18" fmla="*/ 2305116 h 2502609"/>
              <a:gd name="connsiteX19" fmla="*/ 1950892 w 2979738"/>
              <a:gd name="connsiteY19" fmla="*/ 2305016 h 2502609"/>
              <a:gd name="connsiteX20" fmla="*/ 1705965 w 2979738"/>
              <a:gd name="connsiteY20" fmla="*/ 2305403 h 2502609"/>
              <a:gd name="connsiteX21" fmla="*/ 1666032 w 2979738"/>
              <a:gd name="connsiteY21" fmla="*/ 2305116 h 2502609"/>
              <a:gd name="connsiteX22" fmla="*/ 1466708 w 2979738"/>
              <a:gd name="connsiteY22" fmla="*/ 2305016 h 2502609"/>
              <a:gd name="connsiteX23" fmla="*/ 1249794 w 2979738"/>
              <a:gd name="connsiteY23" fmla="*/ 2305358 h 2502609"/>
              <a:gd name="connsiteX24" fmla="*/ 1216005 w 2979738"/>
              <a:gd name="connsiteY24" fmla="*/ 2305116 h 2502609"/>
              <a:gd name="connsiteX25" fmla="*/ 1016681 w 2979738"/>
              <a:gd name="connsiteY25" fmla="*/ 2305016 h 2502609"/>
              <a:gd name="connsiteX26" fmla="*/ 700638 w 2979738"/>
              <a:gd name="connsiteY26" fmla="*/ 2305515 h 2502609"/>
              <a:gd name="connsiteX27" fmla="*/ 230738 w 2979738"/>
              <a:gd name="connsiteY27" fmla="*/ 2306471 h 2502609"/>
              <a:gd name="connsiteX28" fmla="*/ 219070 w 2979738"/>
              <a:gd name="connsiteY28" fmla="*/ 2310486 h 2502609"/>
              <a:gd name="connsiteX29" fmla="*/ 166771 w 2979738"/>
              <a:gd name="connsiteY29" fmla="*/ 2371338 h 2502609"/>
              <a:gd name="connsiteX30" fmla="*/ 163132 w 2979738"/>
              <a:gd name="connsiteY30" fmla="*/ 2387320 h 2502609"/>
              <a:gd name="connsiteX31" fmla="*/ 148556 w 2979738"/>
              <a:gd name="connsiteY31" fmla="*/ 2390303 h 2502609"/>
              <a:gd name="connsiteX32" fmla="*/ 103798 w 2979738"/>
              <a:gd name="connsiteY32" fmla="*/ 2434460 h 2502609"/>
              <a:gd name="connsiteX33" fmla="*/ 97384 w 2979738"/>
              <a:gd name="connsiteY33" fmla="*/ 2448060 h 2502609"/>
              <a:gd name="connsiteX34" fmla="*/ 81345 w 2979738"/>
              <a:gd name="connsiteY34" fmla="*/ 2451812 h 2502609"/>
              <a:gd name="connsiteX35" fmla="*/ 39719 w 2979738"/>
              <a:gd name="connsiteY35" fmla="*/ 2489374 h 2502609"/>
              <a:gd name="connsiteX36" fmla="*/ 33751 w 2979738"/>
              <a:gd name="connsiteY36" fmla="*/ 2500816 h 2502609"/>
              <a:gd name="connsiteX37" fmla="*/ 27055 w 2979738"/>
              <a:gd name="connsiteY37" fmla="*/ 2488480 h 2502609"/>
              <a:gd name="connsiteX38" fmla="*/ 0 w 2979738"/>
              <a:gd name="connsiteY38" fmla="*/ 2354470 h 2502609"/>
              <a:gd name="connsiteX39" fmla="*/ 0 w 2979738"/>
              <a:gd name="connsiteY39" fmla="*/ 344280 h 2502609"/>
              <a:gd name="connsiteX40" fmla="*/ 344280 w 2979738"/>
              <a:gd name="connsiteY40" fmla="*/ 0 h 2502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2979738" h="2502609">
                <a:moveTo>
                  <a:pt x="344280" y="0"/>
                </a:moveTo>
                <a:lnTo>
                  <a:pt x="2635458" y="0"/>
                </a:lnTo>
                <a:cubicBezTo>
                  <a:pt x="2825599" y="0"/>
                  <a:pt x="2979738" y="154139"/>
                  <a:pt x="2979738" y="344280"/>
                </a:cubicBezTo>
                <a:lnTo>
                  <a:pt x="2979738" y="2354470"/>
                </a:lnTo>
                <a:cubicBezTo>
                  <a:pt x="2979738" y="2402005"/>
                  <a:pt x="2970105" y="2447290"/>
                  <a:pt x="2952683" y="2488480"/>
                </a:cubicBezTo>
                <a:lnTo>
                  <a:pt x="2945014" y="2502609"/>
                </a:lnTo>
                <a:lnTo>
                  <a:pt x="2935631" y="2484733"/>
                </a:lnTo>
                <a:cubicBezTo>
                  <a:pt x="2927715" y="2472353"/>
                  <a:pt x="2915560" y="2460235"/>
                  <a:pt x="2906499" y="2455676"/>
                </a:cubicBezTo>
                <a:cubicBezTo>
                  <a:pt x="2900492" y="2453028"/>
                  <a:pt x="2894265" y="2450907"/>
                  <a:pt x="2887891" y="2449336"/>
                </a:cubicBezTo>
                <a:cubicBezTo>
                  <a:pt x="2883721" y="2448413"/>
                  <a:pt x="2879611" y="2447235"/>
                  <a:pt x="2875585" y="2445809"/>
                </a:cubicBezTo>
                <a:cubicBezTo>
                  <a:pt x="2875398" y="2445510"/>
                  <a:pt x="2874235" y="2438944"/>
                  <a:pt x="2872996" y="2431196"/>
                </a:cubicBezTo>
                <a:cubicBezTo>
                  <a:pt x="2868869" y="2405610"/>
                  <a:pt x="2854144" y="2391998"/>
                  <a:pt x="2828820" y="2390359"/>
                </a:cubicBezTo>
                <a:lnTo>
                  <a:pt x="2815108" y="2389459"/>
                </a:lnTo>
                <a:lnTo>
                  <a:pt x="2812143" y="2374452"/>
                </a:lnTo>
                <a:cubicBezTo>
                  <a:pt x="2808280" y="2354756"/>
                  <a:pt x="2801132" y="2340687"/>
                  <a:pt x="2788958" y="2328400"/>
                </a:cubicBezTo>
                <a:cubicBezTo>
                  <a:pt x="2777588" y="2316874"/>
                  <a:pt x="2762693" y="2309479"/>
                  <a:pt x="2746639" y="2307390"/>
                </a:cubicBezTo>
                <a:cubicBezTo>
                  <a:pt x="2733048" y="2305491"/>
                  <a:pt x="2654523" y="2304805"/>
                  <a:pt x="2400920" y="2305016"/>
                </a:cubicBezTo>
                <a:lnTo>
                  <a:pt x="2184011" y="2305358"/>
                </a:lnTo>
                <a:lnTo>
                  <a:pt x="2150215" y="2305116"/>
                </a:lnTo>
                <a:cubicBezTo>
                  <a:pt x="2100508" y="2304975"/>
                  <a:pt x="2035427" y="2304946"/>
                  <a:pt x="1950892" y="2305016"/>
                </a:cubicBezTo>
                <a:lnTo>
                  <a:pt x="1705965" y="2305403"/>
                </a:lnTo>
                <a:lnTo>
                  <a:pt x="1666032" y="2305116"/>
                </a:lnTo>
                <a:cubicBezTo>
                  <a:pt x="1616325" y="2304975"/>
                  <a:pt x="1551243" y="2304946"/>
                  <a:pt x="1466708" y="2305016"/>
                </a:cubicBezTo>
                <a:lnTo>
                  <a:pt x="1249794" y="2305358"/>
                </a:lnTo>
                <a:lnTo>
                  <a:pt x="1216005" y="2305116"/>
                </a:lnTo>
                <a:cubicBezTo>
                  <a:pt x="1166297" y="2304975"/>
                  <a:pt x="1101216" y="2304946"/>
                  <a:pt x="1016681" y="2305016"/>
                </a:cubicBezTo>
                <a:cubicBezTo>
                  <a:pt x="932147" y="2305087"/>
                  <a:pt x="828159" y="2305257"/>
                  <a:pt x="700638" y="2305515"/>
                </a:cubicBezTo>
                <a:lnTo>
                  <a:pt x="230738" y="2306471"/>
                </a:lnTo>
                <a:lnTo>
                  <a:pt x="219070" y="2310486"/>
                </a:lnTo>
                <a:cubicBezTo>
                  <a:pt x="190276" y="2320333"/>
                  <a:pt x="173862" y="2339487"/>
                  <a:pt x="166771" y="2371338"/>
                </a:cubicBezTo>
                <a:cubicBezTo>
                  <a:pt x="165064" y="2378972"/>
                  <a:pt x="163432" y="2386158"/>
                  <a:pt x="163132" y="2387320"/>
                </a:cubicBezTo>
                <a:cubicBezTo>
                  <a:pt x="162832" y="2388483"/>
                  <a:pt x="156566" y="2389740"/>
                  <a:pt x="148556" y="2390303"/>
                </a:cubicBezTo>
                <a:cubicBezTo>
                  <a:pt x="122501" y="2391972"/>
                  <a:pt x="108639" y="2405648"/>
                  <a:pt x="103798" y="2434460"/>
                </a:cubicBezTo>
                <a:cubicBezTo>
                  <a:pt x="101773" y="2446541"/>
                  <a:pt x="101060" y="2448060"/>
                  <a:pt x="97384" y="2448060"/>
                </a:cubicBezTo>
                <a:cubicBezTo>
                  <a:pt x="91929" y="2448790"/>
                  <a:pt x="86558" y="2450047"/>
                  <a:pt x="81345" y="2451812"/>
                </a:cubicBezTo>
                <a:cubicBezTo>
                  <a:pt x="65053" y="2456849"/>
                  <a:pt x="52739" y="2467541"/>
                  <a:pt x="39719" y="2489374"/>
                </a:cubicBezTo>
                <a:lnTo>
                  <a:pt x="33751" y="2500816"/>
                </a:lnTo>
                <a:lnTo>
                  <a:pt x="27055" y="2488480"/>
                </a:lnTo>
                <a:cubicBezTo>
                  <a:pt x="9634" y="2447290"/>
                  <a:pt x="0" y="2402005"/>
                  <a:pt x="0" y="2354470"/>
                </a:cubicBezTo>
                <a:lnTo>
                  <a:pt x="0" y="344280"/>
                </a:lnTo>
                <a:cubicBezTo>
                  <a:pt x="0" y="154139"/>
                  <a:pt x="154139" y="0"/>
                  <a:pt x="34428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fa-IR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BF9E653C-435B-DF83-562F-12719E8432D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634124" y="1313975"/>
            <a:ext cx="2979738" cy="2502609"/>
          </a:xfrm>
          <a:custGeom>
            <a:avLst/>
            <a:gdLst>
              <a:gd name="connsiteX0" fmla="*/ 344280 w 2979738"/>
              <a:gd name="connsiteY0" fmla="*/ 0 h 2502609"/>
              <a:gd name="connsiteX1" fmla="*/ 2635458 w 2979738"/>
              <a:gd name="connsiteY1" fmla="*/ 0 h 2502609"/>
              <a:gd name="connsiteX2" fmla="*/ 2979738 w 2979738"/>
              <a:gd name="connsiteY2" fmla="*/ 344280 h 2502609"/>
              <a:gd name="connsiteX3" fmla="*/ 2979738 w 2979738"/>
              <a:gd name="connsiteY3" fmla="*/ 2354470 h 2502609"/>
              <a:gd name="connsiteX4" fmla="*/ 2952683 w 2979738"/>
              <a:gd name="connsiteY4" fmla="*/ 2488480 h 2502609"/>
              <a:gd name="connsiteX5" fmla="*/ 2945014 w 2979738"/>
              <a:gd name="connsiteY5" fmla="*/ 2502609 h 2502609"/>
              <a:gd name="connsiteX6" fmla="*/ 2935631 w 2979738"/>
              <a:gd name="connsiteY6" fmla="*/ 2484733 h 2502609"/>
              <a:gd name="connsiteX7" fmla="*/ 2906499 w 2979738"/>
              <a:gd name="connsiteY7" fmla="*/ 2455676 h 2502609"/>
              <a:gd name="connsiteX8" fmla="*/ 2887891 w 2979738"/>
              <a:gd name="connsiteY8" fmla="*/ 2449336 h 2502609"/>
              <a:gd name="connsiteX9" fmla="*/ 2875585 w 2979738"/>
              <a:gd name="connsiteY9" fmla="*/ 2445809 h 2502609"/>
              <a:gd name="connsiteX10" fmla="*/ 2872996 w 2979738"/>
              <a:gd name="connsiteY10" fmla="*/ 2431196 h 2502609"/>
              <a:gd name="connsiteX11" fmla="*/ 2828820 w 2979738"/>
              <a:gd name="connsiteY11" fmla="*/ 2390359 h 2502609"/>
              <a:gd name="connsiteX12" fmla="*/ 2815108 w 2979738"/>
              <a:gd name="connsiteY12" fmla="*/ 2389459 h 2502609"/>
              <a:gd name="connsiteX13" fmla="*/ 2812143 w 2979738"/>
              <a:gd name="connsiteY13" fmla="*/ 2374452 h 2502609"/>
              <a:gd name="connsiteX14" fmla="*/ 2788958 w 2979738"/>
              <a:gd name="connsiteY14" fmla="*/ 2328400 h 2502609"/>
              <a:gd name="connsiteX15" fmla="*/ 2746639 w 2979738"/>
              <a:gd name="connsiteY15" fmla="*/ 2307390 h 2502609"/>
              <a:gd name="connsiteX16" fmla="*/ 2400920 w 2979738"/>
              <a:gd name="connsiteY16" fmla="*/ 2305016 h 2502609"/>
              <a:gd name="connsiteX17" fmla="*/ 2184011 w 2979738"/>
              <a:gd name="connsiteY17" fmla="*/ 2305358 h 2502609"/>
              <a:gd name="connsiteX18" fmla="*/ 2150215 w 2979738"/>
              <a:gd name="connsiteY18" fmla="*/ 2305116 h 2502609"/>
              <a:gd name="connsiteX19" fmla="*/ 1950892 w 2979738"/>
              <a:gd name="connsiteY19" fmla="*/ 2305016 h 2502609"/>
              <a:gd name="connsiteX20" fmla="*/ 1705965 w 2979738"/>
              <a:gd name="connsiteY20" fmla="*/ 2305403 h 2502609"/>
              <a:gd name="connsiteX21" fmla="*/ 1666032 w 2979738"/>
              <a:gd name="connsiteY21" fmla="*/ 2305116 h 2502609"/>
              <a:gd name="connsiteX22" fmla="*/ 1466708 w 2979738"/>
              <a:gd name="connsiteY22" fmla="*/ 2305016 h 2502609"/>
              <a:gd name="connsiteX23" fmla="*/ 1249794 w 2979738"/>
              <a:gd name="connsiteY23" fmla="*/ 2305358 h 2502609"/>
              <a:gd name="connsiteX24" fmla="*/ 1216005 w 2979738"/>
              <a:gd name="connsiteY24" fmla="*/ 2305116 h 2502609"/>
              <a:gd name="connsiteX25" fmla="*/ 1016681 w 2979738"/>
              <a:gd name="connsiteY25" fmla="*/ 2305016 h 2502609"/>
              <a:gd name="connsiteX26" fmla="*/ 700638 w 2979738"/>
              <a:gd name="connsiteY26" fmla="*/ 2305515 h 2502609"/>
              <a:gd name="connsiteX27" fmla="*/ 230738 w 2979738"/>
              <a:gd name="connsiteY27" fmla="*/ 2306471 h 2502609"/>
              <a:gd name="connsiteX28" fmla="*/ 219070 w 2979738"/>
              <a:gd name="connsiteY28" fmla="*/ 2310486 h 2502609"/>
              <a:gd name="connsiteX29" fmla="*/ 166771 w 2979738"/>
              <a:gd name="connsiteY29" fmla="*/ 2371338 h 2502609"/>
              <a:gd name="connsiteX30" fmla="*/ 163132 w 2979738"/>
              <a:gd name="connsiteY30" fmla="*/ 2387320 h 2502609"/>
              <a:gd name="connsiteX31" fmla="*/ 148556 w 2979738"/>
              <a:gd name="connsiteY31" fmla="*/ 2390303 h 2502609"/>
              <a:gd name="connsiteX32" fmla="*/ 103798 w 2979738"/>
              <a:gd name="connsiteY32" fmla="*/ 2434460 h 2502609"/>
              <a:gd name="connsiteX33" fmla="*/ 97384 w 2979738"/>
              <a:gd name="connsiteY33" fmla="*/ 2448060 h 2502609"/>
              <a:gd name="connsiteX34" fmla="*/ 81345 w 2979738"/>
              <a:gd name="connsiteY34" fmla="*/ 2451812 h 2502609"/>
              <a:gd name="connsiteX35" fmla="*/ 39719 w 2979738"/>
              <a:gd name="connsiteY35" fmla="*/ 2489374 h 2502609"/>
              <a:gd name="connsiteX36" fmla="*/ 33751 w 2979738"/>
              <a:gd name="connsiteY36" fmla="*/ 2500816 h 2502609"/>
              <a:gd name="connsiteX37" fmla="*/ 27055 w 2979738"/>
              <a:gd name="connsiteY37" fmla="*/ 2488480 h 2502609"/>
              <a:gd name="connsiteX38" fmla="*/ 0 w 2979738"/>
              <a:gd name="connsiteY38" fmla="*/ 2354470 h 2502609"/>
              <a:gd name="connsiteX39" fmla="*/ 0 w 2979738"/>
              <a:gd name="connsiteY39" fmla="*/ 344280 h 2502609"/>
              <a:gd name="connsiteX40" fmla="*/ 344280 w 2979738"/>
              <a:gd name="connsiteY40" fmla="*/ 0 h 2502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2979738" h="2502609">
                <a:moveTo>
                  <a:pt x="344280" y="0"/>
                </a:moveTo>
                <a:lnTo>
                  <a:pt x="2635458" y="0"/>
                </a:lnTo>
                <a:cubicBezTo>
                  <a:pt x="2825599" y="0"/>
                  <a:pt x="2979738" y="154139"/>
                  <a:pt x="2979738" y="344280"/>
                </a:cubicBezTo>
                <a:lnTo>
                  <a:pt x="2979738" y="2354470"/>
                </a:lnTo>
                <a:cubicBezTo>
                  <a:pt x="2979738" y="2402005"/>
                  <a:pt x="2970105" y="2447290"/>
                  <a:pt x="2952683" y="2488480"/>
                </a:cubicBezTo>
                <a:lnTo>
                  <a:pt x="2945014" y="2502609"/>
                </a:lnTo>
                <a:lnTo>
                  <a:pt x="2935631" y="2484733"/>
                </a:lnTo>
                <a:cubicBezTo>
                  <a:pt x="2927715" y="2472353"/>
                  <a:pt x="2915560" y="2460235"/>
                  <a:pt x="2906499" y="2455676"/>
                </a:cubicBezTo>
                <a:cubicBezTo>
                  <a:pt x="2900492" y="2453028"/>
                  <a:pt x="2894265" y="2450907"/>
                  <a:pt x="2887891" y="2449336"/>
                </a:cubicBezTo>
                <a:cubicBezTo>
                  <a:pt x="2883721" y="2448413"/>
                  <a:pt x="2879611" y="2447235"/>
                  <a:pt x="2875585" y="2445809"/>
                </a:cubicBezTo>
                <a:cubicBezTo>
                  <a:pt x="2875398" y="2445510"/>
                  <a:pt x="2874235" y="2438944"/>
                  <a:pt x="2872996" y="2431196"/>
                </a:cubicBezTo>
                <a:cubicBezTo>
                  <a:pt x="2868869" y="2405610"/>
                  <a:pt x="2854144" y="2391998"/>
                  <a:pt x="2828820" y="2390359"/>
                </a:cubicBezTo>
                <a:lnTo>
                  <a:pt x="2815108" y="2389459"/>
                </a:lnTo>
                <a:lnTo>
                  <a:pt x="2812143" y="2374452"/>
                </a:lnTo>
                <a:cubicBezTo>
                  <a:pt x="2808280" y="2354756"/>
                  <a:pt x="2801132" y="2340687"/>
                  <a:pt x="2788958" y="2328400"/>
                </a:cubicBezTo>
                <a:cubicBezTo>
                  <a:pt x="2777588" y="2316874"/>
                  <a:pt x="2762693" y="2309479"/>
                  <a:pt x="2746639" y="2307390"/>
                </a:cubicBezTo>
                <a:cubicBezTo>
                  <a:pt x="2733048" y="2305491"/>
                  <a:pt x="2654523" y="2304805"/>
                  <a:pt x="2400920" y="2305016"/>
                </a:cubicBezTo>
                <a:lnTo>
                  <a:pt x="2184011" y="2305358"/>
                </a:lnTo>
                <a:lnTo>
                  <a:pt x="2150215" y="2305116"/>
                </a:lnTo>
                <a:cubicBezTo>
                  <a:pt x="2100508" y="2304975"/>
                  <a:pt x="2035427" y="2304946"/>
                  <a:pt x="1950892" y="2305016"/>
                </a:cubicBezTo>
                <a:lnTo>
                  <a:pt x="1705965" y="2305403"/>
                </a:lnTo>
                <a:lnTo>
                  <a:pt x="1666032" y="2305116"/>
                </a:lnTo>
                <a:cubicBezTo>
                  <a:pt x="1616325" y="2304975"/>
                  <a:pt x="1551243" y="2304946"/>
                  <a:pt x="1466708" y="2305016"/>
                </a:cubicBezTo>
                <a:lnTo>
                  <a:pt x="1249794" y="2305358"/>
                </a:lnTo>
                <a:lnTo>
                  <a:pt x="1216005" y="2305116"/>
                </a:lnTo>
                <a:cubicBezTo>
                  <a:pt x="1166297" y="2304975"/>
                  <a:pt x="1101216" y="2304946"/>
                  <a:pt x="1016681" y="2305016"/>
                </a:cubicBezTo>
                <a:cubicBezTo>
                  <a:pt x="932147" y="2305087"/>
                  <a:pt x="828159" y="2305257"/>
                  <a:pt x="700638" y="2305515"/>
                </a:cubicBezTo>
                <a:lnTo>
                  <a:pt x="230738" y="2306471"/>
                </a:lnTo>
                <a:lnTo>
                  <a:pt x="219070" y="2310486"/>
                </a:lnTo>
                <a:cubicBezTo>
                  <a:pt x="190276" y="2320333"/>
                  <a:pt x="173862" y="2339487"/>
                  <a:pt x="166771" y="2371338"/>
                </a:cubicBezTo>
                <a:cubicBezTo>
                  <a:pt x="165064" y="2378972"/>
                  <a:pt x="163432" y="2386158"/>
                  <a:pt x="163132" y="2387320"/>
                </a:cubicBezTo>
                <a:cubicBezTo>
                  <a:pt x="162832" y="2388483"/>
                  <a:pt x="156566" y="2389740"/>
                  <a:pt x="148556" y="2390303"/>
                </a:cubicBezTo>
                <a:cubicBezTo>
                  <a:pt x="122501" y="2391972"/>
                  <a:pt x="108639" y="2405648"/>
                  <a:pt x="103798" y="2434460"/>
                </a:cubicBezTo>
                <a:cubicBezTo>
                  <a:pt x="101773" y="2446541"/>
                  <a:pt x="101060" y="2448060"/>
                  <a:pt x="97384" y="2448060"/>
                </a:cubicBezTo>
                <a:cubicBezTo>
                  <a:pt x="91929" y="2448790"/>
                  <a:pt x="86558" y="2450047"/>
                  <a:pt x="81345" y="2451812"/>
                </a:cubicBezTo>
                <a:cubicBezTo>
                  <a:pt x="65053" y="2456849"/>
                  <a:pt x="52739" y="2467541"/>
                  <a:pt x="39719" y="2489374"/>
                </a:cubicBezTo>
                <a:lnTo>
                  <a:pt x="33751" y="2500816"/>
                </a:lnTo>
                <a:lnTo>
                  <a:pt x="27055" y="2488480"/>
                </a:lnTo>
                <a:cubicBezTo>
                  <a:pt x="9634" y="2447290"/>
                  <a:pt x="0" y="2402005"/>
                  <a:pt x="0" y="2354470"/>
                </a:cubicBezTo>
                <a:lnTo>
                  <a:pt x="0" y="344280"/>
                </a:lnTo>
                <a:cubicBezTo>
                  <a:pt x="0" y="154139"/>
                  <a:pt x="154139" y="0"/>
                  <a:pt x="34428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4857799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E0FFACC-264E-08FA-99FC-A660BBEBBB3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994380C-A2F9-6D7C-D938-2662E0C00F8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1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53" r="13752" b="-604"/>
          <a:stretch/>
        </p:blipFill>
        <p:spPr>
          <a:xfrm rot="5400000">
            <a:off x="2667000" y="-2666997"/>
            <a:ext cx="6858000" cy="12192000"/>
          </a:xfrm>
          <a:prstGeom prst="rect">
            <a:avLst/>
          </a:prstGeom>
        </p:spPr>
      </p:pic>
      <p:sp>
        <p:nvSpPr>
          <p:cNvPr id="23" name="Graphic 21">
            <a:extLst>
              <a:ext uri="{FF2B5EF4-FFF2-40B4-BE49-F238E27FC236}">
                <a16:creationId xmlns:a16="http://schemas.microsoft.com/office/drawing/2014/main" id="{548F5850-0F88-E14A-064A-F6A3B3BC1D72}"/>
              </a:ext>
            </a:extLst>
          </p:cNvPr>
          <p:cNvSpPr/>
          <p:nvPr/>
        </p:nvSpPr>
        <p:spPr>
          <a:xfrm>
            <a:off x="624470" y="107910"/>
            <a:ext cx="11388443" cy="6621208"/>
          </a:xfrm>
          <a:custGeom>
            <a:avLst/>
            <a:gdLst>
              <a:gd name="connsiteX0" fmla="*/ 11388425 w 11388443"/>
              <a:gd name="connsiteY0" fmla="*/ 1109749 h 6621208"/>
              <a:gd name="connsiteX1" fmla="*/ 11388425 w 11388443"/>
              <a:gd name="connsiteY1" fmla="*/ 6026745 h 6621208"/>
              <a:gd name="connsiteX2" fmla="*/ 10825024 w 11388443"/>
              <a:gd name="connsiteY2" fmla="*/ 6621200 h 6621208"/>
              <a:gd name="connsiteX3" fmla="*/ 563292 w 11388443"/>
              <a:gd name="connsiteY3" fmla="*/ 6621200 h 6621208"/>
              <a:gd name="connsiteX4" fmla="*/ -18 w 11388443"/>
              <a:gd name="connsiteY4" fmla="*/ 6026745 h 6621208"/>
              <a:gd name="connsiteX5" fmla="*/ -18 w 11388443"/>
              <a:gd name="connsiteY5" fmla="*/ 1109749 h 6621208"/>
              <a:gd name="connsiteX6" fmla="*/ 563292 w 11388443"/>
              <a:gd name="connsiteY6" fmla="*/ 515389 h 6621208"/>
              <a:gd name="connsiteX7" fmla="*/ 5176842 w 11388443"/>
              <a:gd name="connsiteY7" fmla="*/ 515389 h 6621208"/>
              <a:gd name="connsiteX8" fmla="*/ 5178197 w 11388443"/>
              <a:gd name="connsiteY8" fmla="*/ 493005 h 6621208"/>
              <a:gd name="connsiteX9" fmla="*/ 5324802 w 11388443"/>
              <a:gd name="connsiteY9" fmla="*/ 325651 h 6621208"/>
              <a:gd name="connsiteX10" fmla="*/ 5377251 w 11388443"/>
              <a:gd name="connsiteY10" fmla="*/ 316126 h 6621208"/>
              <a:gd name="connsiteX11" fmla="*/ 5389890 w 11388443"/>
              <a:gd name="connsiteY11" fmla="*/ 269549 h 6621208"/>
              <a:gd name="connsiteX12" fmla="*/ 5412277 w 11388443"/>
              <a:gd name="connsiteY12" fmla="*/ 198683 h 6621208"/>
              <a:gd name="connsiteX13" fmla="*/ 5516634 w 11388443"/>
              <a:gd name="connsiteY13" fmla="*/ 88383 h 6621208"/>
              <a:gd name="connsiteX14" fmla="*/ 5696641 w 11388443"/>
              <a:gd name="connsiteY14" fmla="*/ -9 h 6621208"/>
              <a:gd name="connsiteX15" fmla="*/ 5798470 w 11388443"/>
              <a:gd name="connsiteY15" fmla="*/ 45807 h 6621208"/>
              <a:gd name="connsiteX16" fmla="*/ 6003302 w 11388443"/>
              <a:gd name="connsiteY16" fmla="*/ 277169 h 6621208"/>
              <a:gd name="connsiteX17" fmla="*/ 6008538 w 11388443"/>
              <a:gd name="connsiteY17" fmla="*/ 316221 h 6621208"/>
              <a:gd name="connsiteX18" fmla="*/ 6048529 w 11388443"/>
              <a:gd name="connsiteY18" fmla="*/ 321460 h 6621208"/>
              <a:gd name="connsiteX19" fmla="*/ 6161824 w 11388443"/>
              <a:gd name="connsiteY19" fmla="*/ 369085 h 6621208"/>
              <a:gd name="connsiteX20" fmla="*/ 6217613 w 11388443"/>
              <a:gd name="connsiteY20" fmla="*/ 498339 h 6621208"/>
              <a:gd name="connsiteX21" fmla="*/ 6219328 w 11388443"/>
              <a:gd name="connsiteY21" fmla="*/ 515865 h 6621208"/>
              <a:gd name="connsiteX22" fmla="*/ 10825024 w 11388443"/>
              <a:gd name="connsiteY22" fmla="*/ 515865 h 6621208"/>
              <a:gd name="connsiteX23" fmla="*/ 11388425 w 11388443"/>
              <a:gd name="connsiteY23" fmla="*/ 1109749 h 6621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1388443" h="6621208">
                <a:moveTo>
                  <a:pt x="11388425" y="1109749"/>
                </a:moveTo>
                <a:lnTo>
                  <a:pt x="11388425" y="6026745"/>
                </a:lnTo>
                <a:cubicBezTo>
                  <a:pt x="11388425" y="6355053"/>
                  <a:pt x="11136200" y="6621200"/>
                  <a:pt x="10825024" y="6621200"/>
                </a:cubicBezTo>
                <a:lnTo>
                  <a:pt x="563292" y="6621200"/>
                </a:lnTo>
                <a:cubicBezTo>
                  <a:pt x="252170" y="6621143"/>
                  <a:pt x="-18" y="6355014"/>
                  <a:pt x="-18" y="6026745"/>
                </a:cubicBezTo>
                <a:lnTo>
                  <a:pt x="-18" y="1109749"/>
                </a:lnTo>
                <a:cubicBezTo>
                  <a:pt x="-18" y="781493"/>
                  <a:pt x="252184" y="515389"/>
                  <a:pt x="563292" y="515389"/>
                </a:cubicBezTo>
                <a:lnTo>
                  <a:pt x="5176842" y="515389"/>
                </a:lnTo>
                <a:lnTo>
                  <a:pt x="5178197" y="493005"/>
                </a:lnTo>
                <a:cubicBezTo>
                  <a:pt x="5184218" y="397120"/>
                  <a:pt x="5233083" y="341336"/>
                  <a:pt x="5324802" y="325651"/>
                </a:cubicBezTo>
                <a:cubicBezTo>
                  <a:pt x="5352606" y="320984"/>
                  <a:pt x="5376168" y="316126"/>
                  <a:pt x="5377251" y="316126"/>
                </a:cubicBezTo>
                <a:cubicBezTo>
                  <a:pt x="5382324" y="300876"/>
                  <a:pt x="5386549" y="285322"/>
                  <a:pt x="5389890" y="269549"/>
                </a:cubicBezTo>
                <a:cubicBezTo>
                  <a:pt x="5395423" y="245297"/>
                  <a:pt x="5402916" y="221590"/>
                  <a:pt x="5412277" y="198683"/>
                </a:cubicBezTo>
                <a:cubicBezTo>
                  <a:pt x="5428617" y="164393"/>
                  <a:pt x="5472220" y="118387"/>
                  <a:pt x="5516634" y="88383"/>
                </a:cubicBezTo>
                <a:cubicBezTo>
                  <a:pt x="5563847" y="56570"/>
                  <a:pt x="5679128" y="-9"/>
                  <a:pt x="5696641" y="-9"/>
                </a:cubicBezTo>
                <a:cubicBezTo>
                  <a:pt x="5704043" y="-9"/>
                  <a:pt x="5749903" y="20661"/>
                  <a:pt x="5798470" y="45807"/>
                </a:cubicBezTo>
                <a:cubicBezTo>
                  <a:pt x="5935867" y="116863"/>
                  <a:pt x="5990032" y="177823"/>
                  <a:pt x="6003302" y="277169"/>
                </a:cubicBezTo>
                <a:lnTo>
                  <a:pt x="6008538" y="316221"/>
                </a:lnTo>
                <a:lnTo>
                  <a:pt x="6048529" y="321460"/>
                </a:lnTo>
                <a:cubicBezTo>
                  <a:pt x="6106215" y="329080"/>
                  <a:pt x="6131130" y="339462"/>
                  <a:pt x="6161824" y="369085"/>
                </a:cubicBezTo>
                <a:cubicBezTo>
                  <a:pt x="6195586" y="401184"/>
                  <a:pt x="6211745" y="438713"/>
                  <a:pt x="6217613" y="498339"/>
                </a:cubicBezTo>
                <a:lnTo>
                  <a:pt x="6219328" y="515865"/>
                </a:lnTo>
                <a:lnTo>
                  <a:pt x="10825024" y="515865"/>
                </a:lnTo>
                <a:cubicBezTo>
                  <a:pt x="11135928" y="515865"/>
                  <a:pt x="11388154" y="781663"/>
                  <a:pt x="11388425" y="1109749"/>
                </a:cubicBezTo>
                <a:close/>
              </a:path>
            </a:pathLst>
          </a:custGeom>
          <a:solidFill>
            <a:schemeClr val="bg1"/>
          </a:solidFill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endParaRPr lang="fa-IR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6BFD2645-8077-F2D9-5BC7-AFB0AF7BBB8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802934" cy="2817091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E613BB08-8381-D264-1FC7-6BD1658FE67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35230" y="1376793"/>
            <a:ext cx="1319399" cy="1504739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5D05D7B0-732C-BC75-9CC1-F7E387A35747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90362"/>
            <a:ext cx="1319399" cy="1504739"/>
          </a:xfrm>
          <a:prstGeom prst="rect">
            <a:avLst/>
          </a:prstGeom>
        </p:spPr>
      </p:pic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4F2D5CE2-B5DD-94D8-F077-A5F26094756E}"/>
              </a:ext>
            </a:extLst>
          </p:cNvPr>
          <p:cNvSpPr/>
          <p:nvPr userDrawn="1"/>
        </p:nvSpPr>
        <p:spPr>
          <a:xfrm>
            <a:off x="6991731" y="335724"/>
            <a:ext cx="4034334" cy="568327"/>
          </a:xfrm>
          <a:custGeom>
            <a:avLst/>
            <a:gdLst>
              <a:gd name="connsiteX0" fmla="*/ 101771 w 4034334"/>
              <a:gd name="connsiteY0" fmla="*/ 198498 h 568327"/>
              <a:gd name="connsiteX1" fmla="*/ 108750 w 4034334"/>
              <a:gd name="connsiteY1" fmla="*/ 198498 h 568327"/>
              <a:gd name="connsiteX2" fmla="*/ 108890 w 4034334"/>
              <a:gd name="connsiteY2" fmla="*/ 213016 h 568327"/>
              <a:gd name="connsiteX3" fmla="*/ 141463 w 4034334"/>
              <a:gd name="connsiteY3" fmla="*/ 268740 h 568327"/>
              <a:gd name="connsiteX4" fmla="*/ 159448 w 4034334"/>
              <a:gd name="connsiteY4" fmla="*/ 286957 h 568327"/>
              <a:gd name="connsiteX5" fmla="*/ 143161 w 4034334"/>
              <a:gd name="connsiteY5" fmla="*/ 299428 h 568327"/>
              <a:gd name="connsiteX6" fmla="*/ 109332 w 4034334"/>
              <a:gd name="connsiteY6" fmla="*/ 357036 h 568327"/>
              <a:gd name="connsiteX7" fmla="*/ 109542 w 4034334"/>
              <a:gd name="connsiteY7" fmla="*/ 372485 h 568327"/>
              <a:gd name="connsiteX8" fmla="*/ 99862 w 4034334"/>
              <a:gd name="connsiteY8" fmla="*/ 371322 h 568327"/>
              <a:gd name="connsiteX9" fmla="*/ 66475 w 4034334"/>
              <a:gd name="connsiteY9" fmla="*/ 347287 h 568327"/>
              <a:gd name="connsiteX10" fmla="*/ 47234 w 4034334"/>
              <a:gd name="connsiteY10" fmla="*/ 329604 h 568327"/>
              <a:gd name="connsiteX11" fmla="*/ 14288 w 4034334"/>
              <a:gd name="connsiteY11" fmla="*/ 307222 h 568327"/>
              <a:gd name="connsiteX12" fmla="*/ 8704 w 4034334"/>
              <a:gd name="connsiteY12" fmla="*/ 269647 h 568327"/>
              <a:gd name="connsiteX13" fmla="*/ 47001 w 4034334"/>
              <a:gd name="connsiteY13" fmla="*/ 240214 h 568327"/>
              <a:gd name="connsiteX14" fmla="*/ 62148 w 4034334"/>
              <a:gd name="connsiteY14" fmla="*/ 229699 h 568327"/>
              <a:gd name="connsiteX15" fmla="*/ 85414 w 4034334"/>
              <a:gd name="connsiteY15" fmla="*/ 202849 h 568327"/>
              <a:gd name="connsiteX16" fmla="*/ 85483 w 4034334"/>
              <a:gd name="connsiteY16" fmla="*/ 202802 h 568327"/>
              <a:gd name="connsiteX17" fmla="*/ 101771 w 4034334"/>
              <a:gd name="connsiteY17" fmla="*/ 198498 h 568327"/>
              <a:gd name="connsiteX18" fmla="*/ 3923725 w 4034334"/>
              <a:gd name="connsiteY18" fmla="*/ 197870 h 568327"/>
              <a:gd name="connsiteX19" fmla="*/ 3934149 w 4034334"/>
              <a:gd name="connsiteY19" fmla="*/ 199056 h 568327"/>
              <a:gd name="connsiteX20" fmla="*/ 3967606 w 4034334"/>
              <a:gd name="connsiteY20" fmla="*/ 225092 h 568327"/>
              <a:gd name="connsiteX21" fmla="*/ 3985754 w 4034334"/>
              <a:gd name="connsiteY21" fmla="*/ 240424 h 568327"/>
              <a:gd name="connsiteX22" fmla="*/ 4023167 w 4034334"/>
              <a:gd name="connsiteY22" fmla="*/ 270182 h 568327"/>
              <a:gd name="connsiteX23" fmla="*/ 4034334 w 4034334"/>
              <a:gd name="connsiteY23" fmla="*/ 284933 h 568327"/>
              <a:gd name="connsiteX24" fmla="*/ 4020374 w 4034334"/>
              <a:gd name="connsiteY24" fmla="*/ 303546 h 568327"/>
              <a:gd name="connsiteX25" fmla="*/ 3981706 w 4034334"/>
              <a:gd name="connsiteY25" fmla="*/ 329838 h 568327"/>
              <a:gd name="connsiteX26" fmla="*/ 3970864 w 4034334"/>
              <a:gd name="connsiteY26" fmla="*/ 334165 h 568327"/>
              <a:gd name="connsiteX27" fmla="*/ 3968536 w 4034334"/>
              <a:gd name="connsiteY27" fmla="*/ 343681 h 568327"/>
              <a:gd name="connsiteX28" fmla="*/ 3926657 w 4034334"/>
              <a:gd name="connsiteY28" fmla="*/ 372904 h 568327"/>
              <a:gd name="connsiteX29" fmla="*/ 3922794 w 4034334"/>
              <a:gd name="connsiteY29" fmla="*/ 359153 h 568327"/>
              <a:gd name="connsiteX30" fmla="*/ 3918839 w 4034334"/>
              <a:gd name="connsiteY30" fmla="*/ 334723 h 568327"/>
              <a:gd name="connsiteX31" fmla="*/ 3879588 w 4034334"/>
              <a:gd name="connsiteY31" fmla="*/ 292192 h 568327"/>
              <a:gd name="connsiteX32" fmla="*/ 3869700 w 4034334"/>
              <a:gd name="connsiteY32" fmla="*/ 285794 h 568327"/>
              <a:gd name="connsiteX33" fmla="*/ 3886918 w 4034334"/>
              <a:gd name="connsiteY33" fmla="*/ 271997 h 568327"/>
              <a:gd name="connsiteX34" fmla="*/ 3912860 w 4034334"/>
              <a:gd name="connsiteY34" fmla="*/ 246125 h 568327"/>
              <a:gd name="connsiteX35" fmla="*/ 3922724 w 4034334"/>
              <a:gd name="connsiteY35" fmla="*/ 215669 h 568327"/>
              <a:gd name="connsiteX36" fmla="*/ 3922586 w 4034334"/>
              <a:gd name="connsiteY36" fmla="*/ 215645 h 568327"/>
              <a:gd name="connsiteX37" fmla="*/ 2588982 w 4034334"/>
              <a:gd name="connsiteY37" fmla="*/ 45 h 568327"/>
              <a:gd name="connsiteX38" fmla="*/ 2836206 w 4034334"/>
              <a:gd name="connsiteY38" fmla="*/ 168 h 568327"/>
              <a:gd name="connsiteX39" fmla="*/ 2878123 w 4034334"/>
              <a:gd name="connsiteY39" fmla="*/ 469 h 568327"/>
              <a:gd name="connsiteX40" fmla="*/ 3147159 w 4034334"/>
              <a:gd name="connsiteY40" fmla="*/ 45 h 568327"/>
              <a:gd name="connsiteX41" fmla="*/ 3575960 w 4034334"/>
              <a:gd name="connsiteY41" fmla="*/ 2989 h 568327"/>
              <a:gd name="connsiteX42" fmla="*/ 3628450 w 4034334"/>
              <a:gd name="connsiteY42" fmla="*/ 29048 h 568327"/>
              <a:gd name="connsiteX43" fmla="*/ 3657207 w 4034334"/>
              <a:gd name="connsiteY43" fmla="*/ 86167 h 568327"/>
              <a:gd name="connsiteX44" fmla="*/ 3660884 w 4034334"/>
              <a:gd name="connsiteY44" fmla="*/ 104780 h 568327"/>
              <a:gd name="connsiteX45" fmla="*/ 3677891 w 4034334"/>
              <a:gd name="connsiteY45" fmla="*/ 105897 h 568327"/>
              <a:gd name="connsiteX46" fmla="*/ 3732684 w 4034334"/>
              <a:gd name="connsiteY46" fmla="*/ 156548 h 568327"/>
              <a:gd name="connsiteX47" fmla="*/ 3735895 w 4034334"/>
              <a:gd name="connsiteY47" fmla="*/ 174673 h 568327"/>
              <a:gd name="connsiteX48" fmla="*/ 3751158 w 4034334"/>
              <a:gd name="connsiteY48" fmla="*/ 179047 h 568327"/>
              <a:gd name="connsiteX49" fmla="*/ 3774238 w 4034334"/>
              <a:gd name="connsiteY49" fmla="*/ 186911 h 568327"/>
              <a:gd name="connsiteX50" fmla="*/ 3810371 w 4034334"/>
              <a:gd name="connsiteY50" fmla="*/ 222951 h 568327"/>
              <a:gd name="connsiteX51" fmla="*/ 3839291 w 4034334"/>
              <a:gd name="connsiteY51" fmla="*/ 285119 h 568327"/>
              <a:gd name="connsiteX52" fmla="*/ 3824331 w 4034334"/>
              <a:gd name="connsiteY52" fmla="*/ 320321 h 568327"/>
              <a:gd name="connsiteX53" fmla="*/ 3748575 w 4034334"/>
              <a:gd name="connsiteY53" fmla="*/ 390959 h 568327"/>
              <a:gd name="connsiteX54" fmla="*/ 3735778 w 4034334"/>
              <a:gd name="connsiteY54" fmla="*/ 392773 h 568327"/>
              <a:gd name="connsiteX55" fmla="*/ 3734057 w 4034334"/>
              <a:gd name="connsiteY55" fmla="*/ 406593 h 568327"/>
              <a:gd name="connsiteX56" fmla="*/ 3718608 w 4034334"/>
              <a:gd name="connsiteY56" fmla="*/ 445728 h 568327"/>
              <a:gd name="connsiteX57" fmla="*/ 3676286 w 4034334"/>
              <a:gd name="connsiteY57" fmla="*/ 464993 h 568327"/>
              <a:gd name="connsiteX58" fmla="*/ 3661140 w 4034334"/>
              <a:gd name="connsiteY58" fmla="*/ 466552 h 568327"/>
              <a:gd name="connsiteX59" fmla="*/ 3657138 w 4034334"/>
              <a:gd name="connsiteY59" fmla="*/ 484304 h 568327"/>
              <a:gd name="connsiteX60" fmla="*/ 3630661 w 4034334"/>
              <a:gd name="connsiteY60" fmla="*/ 538329 h 568327"/>
              <a:gd name="connsiteX61" fmla="*/ 3584523 w 4034334"/>
              <a:gd name="connsiteY61" fmla="*/ 565201 h 568327"/>
              <a:gd name="connsiteX62" fmla="*/ 2873732 w 4034334"/>
              <a:gd name="connsiteY62" fmla="*/ 568319 h 568327"/>
              <a:gd name="connsiteX63" fmla="*/ 2526670 w 4034334"/>
              <a:gd name="connsiteY63" fmla="*/ 568304 h 568327"/>
              <a:gd name="connsiteX64" fmla="*/ 2501381 w 4034334"/>
              <a:gd name="connsiteY64" fmla="*/ 568252 h 568327"/>
              <a:gd name="connsiteX65" fmla="*/ 2315555 w 4034334"/>
              <a:gd name="connsiteY65" fmla="*/ 568319 h 568327"/>
              <a:gd name="connsiteX66" fmla="*/ 1968493 w 4034334"/>
              <a:gd name="connsiteY66" fmla="*/ 568304 h 568327"/>
              <a:gd name="connsiteX67" fmla="*/ 1936854 w 4034334"/>
              <a:gd name="connsiteY67" fmla="*/ 568239 h 568327"/>
              <a:gd name="connsiteX68" fmla="*/ 1715013 w 4034334"/>
              <a:gd name="connsiteY68" fmla="*/ 568319 h 568327"/>
              <a:gd name="connsiteX69" fmla="*/ 1466932 w 4034334"/>
              <a:gd name="connsiteY69" fmla="*/ 568327 h 568327"/>
              <a:gd name="connsiteX70" fmla="*/ 1328991 w 4034334"/>
              <a:gd name="connsiteY70" fmla="*/ 568257 h 568327"/>
              <a:gd name="connsiteX71" fmla="*/ 1156836 w 4034334"/>
              <a:gd name="connsiteY71" fmla="*/ 568319 h 568327"/>
              <a:gd name="connsiteX72" fmla="*/ 423337 w 4034334"/>
              <a:gd name="connsiteY72" fmla="*/ 555987 h 568327"/>
              <a:gd name="connsiteX73" fmla="*/ 375082 w 4034334"/>
              <a:gd name="connsiteY73" fmla="*/ 486188 h 568327"/>
              <a:gd name="connsiteX74" fmla="*/ 369894 w 4034334"/>
              <a:gd name="connsiteY74" fmla="*/ 466575 h 568327"/>
              <a:gd name="connsiteX75" fmla="*/ 355631 w 4034334"/>
              <a:gd name="connsiteY75" fmla="*/ 465108 h 568327"/>
              <a:gd name="connsiteX76" fmla="*/ 328549 w 4034334"/>
              <a:gd name="connsiteY76" fmla="*/ 457245 h 568327"/>
              <a:gd name="connsiteX77" fmla="*/ 298302 w 4034334"/>
              <a:gd name="connsiteY77" fmla="*/ 411992 h 568327"/>
              <a:gd name="connsiteX78" fmla="*/ 294533 w 4034334"/>
              <a:gd name="connsiteY78" fmla="*/ 393006 h 568327"/>
              <a:gd name="connsiteX79" fmla="*/ 279992 w 4034334"/>
              <a:gd name="connsiteY79" fmla="*/ 390051 h 568327"/>
              <a:gd name="connsiteX80" fmla="*/ 234622 w 4034334"/>
              <a:gd name="connsiteY80" fmla="*/ 363342 h 568327"/>
              <a:gd name="connsiteX81" fmla="*/ 199327 w 4034334"/>
              <a:gd name="connsiteY81" fmla="*/ 303686 h 568327"/>
              <a:gd name="connsiteX82" fmla="*/ 190695 w 4034334"/>
              <a:gd name="connsiteY82" fmla="*/ 284468 h 568327"/>
              <a:gd name="connsiteX83" fmla="*/ 201863 w 4034334"/>
              <a:gd name="connsiteY83" fmla="*/ 260643 h 568327"/>
              <a:gd name="connsiteX84" fmla="*/ 270150 w 4034334"/>
              <a:gd name="connsiteY84" fmla="*/ 182118 h 568327"/>
              <a:gd name="connsiteX85" fmla="*/ 290043 w 4034334"/>
              <a:gd name="connsiteY85" fmla="*/ 177465 h 568327"/>
              <a:gd name="connsiteX86" fmla="*/ 298000 w 4034334"/>
              <a:gd name="connsiteY86" fmla="*/ 160596 h 568327"/>
              <a:gd name="connsiteX87" fmla="*/ 353514 w 4034334"/>
              <a:gd name="connsiteY87" fmla="*/ 105828 h 568327"/>
              <a:gd name="connsiteX88" fmla="*/ 371592 w 4034334"/>
              <a:gd name="connsiteY88" fmla="*/ 102128 h 568327"/>
              <a:gd name="connsiteX89" fmla="*/ 376106 w 4034334"/>
              <a:gd name="connsiteY89" fmla="*/ 82305 h 568327"/>
              <a:gd name="connsiteX90" fmla="*/ 440972 w 4034334"/>
              <a:gd name="connsiteY90" fmla="*/ 6829 h 568327"/>
              <a:gd name="connsiteX91" fmla="*/ 455444 w 4034334"/>
              <a:gd name="connsiteY91" fmla="*/ 1849 h 568327"/>
              <a:gd name="connsiteX92" fmla="*/ 1038270 w 4034334"/>
              <a:gd name="connsiteY92" fmla="*/ 663 h 568327"/>
              <a:gd name="connsiteX93" fmla="*/ 1430263 w 4034334"/>
              <a:gd name="connsiteY93" fmla="*/ 45 h 568327"/>
              <a:gd name="connsiteX94" fmla="*/ 1677488 w 4034334"/>
              <a:gd name="connsiteY94" fmla="*/ 168 h 568327"/>
              <a:gd name="connsiteX95" fmla="*/ 1719397 w 4034334"/>
              <a:gd name="connsiteY95" fmla="*/ 469 h 568327"/>
              <a:gd name="connsiteX96" fmla="*/ 1988440 w 4034334"/>
              <a:gd name="connsiteY96" fmla="*/ 45 h 568327"/>
              <a:gd name="connsiteX97" fmla="*/ 2235665 w 4034334"/>
              <a:gd name="connsiteY97" fmla="*/ 168 h 568327"/>
              <a:gd name="connsiteX98" fmla="*/ 2285195 w 4034334"/>
              <a:gd name="connsiteY98" fmla="*/ 524 h 568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</a:cxnLst>
            <a:rect l="l" t="t" r="r" b="b"/>
            <a:pathLst>
              <a:path w="4034334" h="568327">
                <a:moveTo>
                  <a:pt x="101771" y="198498"/>
                </a:moveTo>
                <a:lnTo>
                  <a:pt x="108750" y="198498"/>
                </a:lnTo>
                <a:lnTo>
                  <a:pt x="108890" y="213016"/>
                </a:lnTo>
                <a:cubicBezTo>
                  <a:pt x="109145" y="234654"/>
                  <a:pt x="116893" y="247939"/>
                  <a:pt x="141463" y="268740"/>
                </a:cubicBezTo>
                <a:cubicBezTo>
                  <a:pt x="152328" y="277930"/>
                  <a:pt x="160448" y="286120"/>
                  <a:pt x="159448" y="286957"/>
                </a:cubicBezTo>
                <a:cubicBezTo>
                  <a:pt x="158447" y="287795"/>
                  <a:pt x="151142" y="293402"/>
                  <a:pt x="143161" y="299428"/>
                </a:cubicBezTo>
                <a:cubicBezTo>
                  <a:pt x="118313" y="318181"/>
                  <a:pt x="109053" y="333979"/>
                  <a:pt x="109332" y="357036"/>
                </a:cubicBezTo>
                <a:lnTo>
                  <a:pt x="109542" y="372485"/>
                </a:lnTo>
                <a:lnTo>
                  <a:pt x="99862" y="371322"/>
                </a:lnTo>
                <a:cubicBezTo>
                  <a:pt x="82133" y="369204"/>
                  <a:pt x="74642" y="363807"/>
                  <a:pt x="66475" y="347287"/>
                </a:cubicBezTo>
                <a:cubicBezTo>
                  <a:pt x="59262" y="332722"/>
                  <a:pt x="58704" y="332187"/>
                  <a:pt x="47234" y="329604"/>
                </a:cubicBezTo>
                <a:cubicBezTo>
                  <a:pt x="32040" y="326161"/>
                  <a:pt x="26108" y="322136"/>
                  <a:pt x="14288" y="307222"/>
                </a:cubicBezTo>
                <a:cubicBezTo>
                  <a:pt x="-3907" y="284259"/>
                  <a:pt x="-3535" y="286771"/>
                  <a:pt x="8704" y="269647"/>
                </a:cubicBezTo>
                <a:cubicBezTo>
                  <a:pt x="23432" y="248986"/>
                  <a:pt x="30714" y="243402"/>
                  <a:pt x="47001" y="240214"/>
                </a:cubicBezTo>
                <a:cubicBezTo>
                  <a:pt x="59960" y="237655"/>
                  <a:pt x="60775" y="237097"/>
                  <a:pt x="62148" y="229699"/>
                </a:cubicBezTo>
                <a:cubicBezTo>
                  <a:pt x="64078" y="219345"/>
                  <a:pt x="73781" y="208131"/>
                  <a:pt x="85414" y="202849"/>
                </a:cubicBezTo>
                <a:lnTo>
                  <a:pt x="85483" y="202802"/>
                </a:lnTo>
                <a:cubicBezTo>
                  <a:pt x="90630" y="200457"/>
                  <a:pt x="96137" y="199000"/>
                  <a:pt x="101771" y="198498"/>
                </a:cubicBezTo>
                <a:close/>
                <a:moveTo>
                  <a:pt x="3923725" y="197870"/>
                </a:moveTo>
                <a:lnTo>
                  <a:pt x="3934149" y="199056"/>
                </a:lnTo>
                <a:cubicBezTo>
                  <a:pt x="3949402" y="200520"/>
                  <a:pt x="3962438" y="210664"/>
                  <a:pt x="3967606" y="225092"/>
                </a:cubicBezTo>
                <a:cubicBezTo>
                  <a:pt x="3971352" y="236329"/>
                  <a:pt x="3971654" y="236562"/>
                  <a:pt x="3985754" y="240424"/>
                </a:cubicBezTo>
                <a:cubicBezTo>
                  <a:pt x="4001877" y="244845"/>
                  <a:pt x="4007206" y="249079"/>
                  <a:pt x="4023167" y="270182"/>
                </a:cubicBezTo>
                <a:lnTo>
                  <a:pt x="4034334" y="284933"/>
                </a:lnTo>
                <a:lnTo>
                  <a:pt x="4020374" y="303546"/>
                </a:lnTo>
                <a:cubicBezTo>
                  <a:pt x="4005810" y="322857"/>
                  <a:pt x="4000086" y="326813"/>
                  <a:pt x="3981706" y="329838"/>
                </a:cubicBezTo>
                <a:cubicBezTo>
                  <a:pt x="3976191" y="330745"/>
                  <a:pt x="3971305" y="332676"/>
                  <a:pt x="3970864" y="334165"/>
                </a:cubicBezTo>
                <a:cubicBezTo>
                  <a:pt x="3970421" y="335654"/>
                  <a:pt x="3969374" y="339912"/>
                  <a:pt x="3968536" y="343681"/>
                </a:cubicBezTo>
                <a:cubicBezTo>
                  <a:pt x="3965465" y="357757"/>
                  <a:pt x="3943827" y="372904"/>
                  <a:pt x="3926657" y="372904"/>
                </a:cubicBezTo>
                <a:cubicBezTo>
                  <a:pt x="3922446" y="372927"/>
                  <a:pt x="3922074" y="371624"/>
                  <a:pt x="3922794" y="359153"/>
                </a:cubicBezTo>
                <a:cubicBezTo>
                  <a:pt x="3923644" y="350803"/>
                  <a:pt x="3922278" y="342378"/>
                  <a:pt x="3918839" y="334723"/>
                </a:cubicBezTo>
                <a:cubicBezTo>
                  <a:pt x="3913139" y="321787"/>
                  <a:pt x="3893153" y="300150"/>
                  <a:pt x="3879588" y="292192"/>
                </a:cubicBezTo>
                <a:cubicBezTo>
                  <a:pt x="3876120" y="290340"/>
                  <a:pt x="3872811" y="288199"/>
                  <a:pt x="3869700" y="285794"/>
                </a:cubicBezTo>
                <a:cubicBezTo>
                  <a:pt x="3869700" y="285445"/>
                  <a:pt x="3877448" y="279232"/>
                  <a:pt x="3886918" y="271997"/>
                </a:cubicBezTo>
                <a:cubicBezTo>
                  <a:pt x="3896636" y="264519"/>
                  <a:pt x="3905356" y="255824"/>
                  <a:pt x="3912860" y="246125"/>
                </a:cubicBezTo>
                <a:cubicBezTo>
                  <a:pt x="3920608" y="234864"/>
                  <a:pt x="3921724" y="231490"/>
                  <a:pt x="3922724" y="215669"/>
                </a:cubicBezTo>
                <a:lnTo>
                  <a:pt x="3922586" y="215645"/>
                </a:lnTo>
                <a:close/>
                <a:moveTo>
                  <a:pt x="2588982" y="45"/>
                </a:moveTo>
                <a:cubicBezTo>
                  <a:pt x="2693831" y="-42"/>
                  <a:pt x="2774553" y="-6"/>
                  <a:pt x="2836206" y="168"/>
                </a:cubicBezTo>
                <a:lnTo>
                  <a:pt x="2878123" y="469"/>
                </a:lnTo>
                <a:lnTo>
                  <a:pt x="3147159" y="45"/>
                </a:lnTo>
                <a:cubicBezTo>
                  <a:pt x="3461708" y="-217"/>
                  <a:pt x="3559104" y="634"/>
                  <a:pt x="3575960" y="2989"/>
                </a:cubicBezTo>
                <a:cubicBezTo>
                  <a:pt x="3595872" y="5580"/>
                  <a:pt x="3614348" y="14752"/>
                  <a:pt x="3628450" y="29048"/>
                </a:cubicBezTo>
                <a:cubicBezTo>
                  <a:pt x="3643550" y="44288"/>
                  <a:pt x="3652414" y="61738"/>
                  <a:pt x="3657207" y="86167"/>
                </a:cubicBezTo>
                <a:lnTo>
                  <a:pt x="3660884" y="104780"/>
                </a:lnTo>
                <a:lnTo>
                  <a:pt x="3677891" y="105897"/>
                </a:lnTo>
                <a:cubicBezTo>
                  <a:pt x="3709301" y="107930"/>
                  <a:pt x="3727565" y="124813"/>
                  <a:pt x="3732684" y="156548"/>
                </a:cubicBezTo>
                <a:cubicBezTo>
                  <a:pt x="3734220" y="166158"/>
                  <a:pt x="3735662" y="174301"/>
                  <a:pt x="3735895" y="174673"/>
                </a:cubicBezTo>
                <a:cubicBezTo>
                  <a:pt x="3740888" y="176441"/>
                  <a:pt x="3745986" y="177902"/>
                  <a:pt x="3751158" y="179047"/>
                </a:cubicBezTo>
                <a:cubicBezTo>
                  <a:pt x="3759064" y="180995"/>
                  <a:pt x="3766788" y="183626"/>
                  <a:pt x="3774238" y="186911"/>
                </a:cubicBezTo>
                <a:cubicBezTo>
                  <a:pt x="3785476" y="192565"/>
                  <a:pt x="3800552" y="207595"/>
                  <a:pt x="3810371" y="222951"/>
                </a:cubicBezTo>
                <a:cubicBezTo>
                  <a:pt x="3820678" y="239261"/>
                  <a:pt x="3839291" y="279024"/>
                  <a:pt x="3839291" y="285119"/>
                </a:cubicBezTo>
                <a:cubicBezTo>
                  <a:pt x="3839291" y="287749"/>
                  <a:pt x="3832567" y="303546"/>
                  <a:pt x="3824331" y="320321"/>
                </a:cubicBezTo>
                <a:cubicBezTo>
                  <a:pt x="3801064" y="367692"/>
                  <a:pt x="3781148" y="386305"/>
                  <a:pt x="3748575" y="390959"/>
                </a:cubicBezTo>
                <a:lnTo>
                  <a:pt x="3735778" y="392773"/>
                </a:lnTo>
                <a:lnTo>
                  <a:pt x="3734057" y="406593"/>
                </a:lnTo>
                <a:cubicBezTo>
                  <a:pt x="3731568" y="426510"/>
                  <a:pt x="3728147" y="435142"/>
                  <a:pt x="3718608" y="445728"/>
                </a:cubicBezTo>
                <a:cubicBezTo>
                  <a:pt x="3708114" y="457407"/>
                  <a:pt x="3695807" y="462992"/>
                  <a:pt x="3676286" y="464993"/>
                </a:cubicBezTo>
                <a:lnTo>
                  <a:pt x="3661140" y="466552"/>
                </a:lnTo>
                <a:lnTo>
                  <a:pt x="3657138" y="484304"/>
                </a:lnTo>
                <a:cubicBezTo>
                  <a:pt x="3651717" y="508291"/>
                  <a:pt x="3643969" y="524113"/>
                  <a:pt x="3630661" y="538329"/>
                </a:cubicBezTo>
                <a:cubicBezTo>
                  <a:pt x="3618127" y="551462"/>
                  <a:pt x="3602131" y="560778"/>
                  <a:pt x="3584523" y="565201"/>
                </a:cubicBezTo>
                <a:cubicBezTo>
                  <a:pt x="3574938" y="567761"/>
                  <a:pt x="3450136" y="568319"/>
                  <a:pt x="2873732" y="568319"/>
                </a:cubicBezTo>
                <a:cubicBezTo>
                  <a:pt x="2731708" y="568319"/>
                  <a:pt x="2617936" y="568346"/>
                  <a:pt x="2526670" y="568304"/>
                </a:cubicBezTo>
                <a:lnTo>
                  <a:pt x="2501381" y="568252"/>
                </a:lnTo>
                <a:lnTo>
                  <a:pt x="2315555" y="568319"/>
                </a:lnTo>
                <a:cubicBezTo>
                  <a:pt x="2173531" y="568319"/>
                  <a:pt x="2059759" y="568346"/>
                  <a:pt x="1968493" y="568304"/>
                </a:cubicBezTo>
                <a:lnTo>
                  <a:pt x="1936854" y="568239"/>
                </a:lnTo>
                <a:lnTo>
                  <a:pt x="1715013" y="568319"/>
                </a:lnTo>
                <a:cubicBezTo>
                  <a:pt x="1620330" y="568319"/>
                  <a:pt x="1538204" y="568331"/>
                  <a:pt x="1466932" y="568327"/>
                </a:cubicBezTo>
                <a:lnTo>
                  <a:pt x="1328991" y="568257"/>
                </a:lnTo>
                <a:lnTo>
                  <a:pt x="1156836" y="568319"/>
                </a:lnTo>
                <a:cubicBezTo>
                  <a:pt x="399372" y="568319"/>
                  <a:pt x="445556" y="569087"/>
                  <a:pt x="423337" y="555987"/>
                </a:cubicBezTo>
                <a:cubicBezTo>
                  <a:pt x="396952" y="540376"/>
                  <a:pt x="384714" y="522670"/>
                  <a:pt x="375082" y="486188"/>
                </a:cubicBezTo>
                <a:lnTo>
                  <a:pt x="369894" y="466575"/>
                </a:lnTo>
                <a:lnTo>
                  <a:pt x="355631" y="465108"/>
                </a:lnTo>
                <a:cubicBezTo>
                  <a:pt x="346244" y="463939"/>
                  <a:pt x="337103" y="461284"/>
                  <a:pt x="328549" y="457245"/>
                </a:cubicBezTo>
                <a:cubicBezTo>
                  <a:pt x="311285" y="448567"/>
                  <a:pt x="303211" y="436537"/>
                  <a:pt x="298302" y="411992"/>
                </a:cubicBezTo>
                <a:lnTo>
                  <a:pt x="294533" y="393006"/>
                </a:lnTo>
                <a:lnTo>
                  <a:pt x="279992" y="390051"/>
                </a:lnTo>
                <a:cubicBezTo>
                  <a:pt x="261472" y="386282"/>
                  <a:pt x="248233" y="378488"/>
                  <a:pt x="234622" y="363342"/>
                </a:cubicBezTo>
                <a:cubicBezTo>
                  <a:pt x="222593" y="349987"/>
                  <a:pt x="212309" y="332560"/>
                  <a:pt x="199327" y="303686"/>
                </a:cubicBezTo>
                <a:lnTo>
                  <a:pt x="190695" y="284468"/>
                </a:lnTo>
                <a:lnTo>
                  <a:pt x="201863" y="260643"/>
                </a:lnTo>
                <a:cubicBezTo>
                  <a:pt x="225037" y="211248"/>
                  <a:pt x="243207" y="190448"/>
                  <a:pt x="270150" y="182118"/>
                </a:cubicBezTo>
                <a:cubicBezTo>
                  <a:pt x="276615" y="179929"/>
                  <a:pt x="283277" y="178370"/>
                  <a:pt x="290043" y="177465"/>
                </a:cubicBezTo>
                <a:cubicBezTo>
                  <a:pt x="294603" y="177465"/>
                  <a:pt x="295487" y="175580"/>
                  <a:pt x="298000" y="160596"/>
                </a:cubicBezTo>
                <a:cubicBezTo>
                  <a:pt x="304003" y="124860"/>
                  <a:pt x="321196" y="107898"/>
                  <a:pt x="353514" y="105828"/>
                </a:cubicBezTo>
                <a:cubicBezTo>
                  <a:pt x="363448" y="105129"/>
                  <a:pt x="371220" y="103570"/>
                  <a:pt x="371592" y="102128"/>
                </a:cubicBezTo>
                <a:cubicBezTo>
                  <a:pt x="371964" y="100686"/>
                  <a:pt x="373989" y="91774"/>
                  <a:pt x="376106" y="82305"/>
                </a:cubicBezTo>
                <a:cubicBezTo>
                  <a:pt x="384900" y="42799"/>
                  <a:pt x="405259" y="19043"/>
                  <a:pt x="440972" y="6829"/>
                </a:cubicBezTo>
                <a:lnTo>
                  <a:pt x="455444" y="1849"/>
                </a:lnTo>
                <a:lnTo>
                  <a:pt x="1038270" y="663"/>
                </a:lnTo>
                <a:cubicBezTo>
                  <a:pt x="1196436" y="343"/>
                  <a:pt x="1325414" y="132"/>
                  <a:pt x="1430263" y="45"/>
                </a:cubicBezTo>
                <a:cubicBezTo>
                  <a:pt x="1535113" y="-42"/>
                  <a:pt x="1615835" y="-6"/>
                  <a:pt x="1677488" y="168"/>
                </a:cubicBezTo>
                <a:lnTo>
                  <a:pt x="1719397" y="469"/>
                </a:lnTo>
                <a:lnTo>
                  <a:pt x="1988440" y="45"/>
                </a:lnTo>
                <a:cubicBezTo>
                  <a:pt x="2093290" y="-42"/>
                  <a:pt x="2174012" y="-6"/>
                  <a:pt x="2235665" y="168"/>
                </a:cubicBezTo>
                <a:lnTo>
                  <a:pt x="2285195" y="524"/>
                </a:lnTo>
                <a:close/>
              </a:path>
            </a:pathLst>
          </a:cu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endParaRPr lang="fa-IR"/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D0575834-9999-1892-24A5-4BA9E48F96E3}"/>
              </a:ext>
            </a:extLst>
          </p:cNvPr>
          <p:cNvSpPr/>
          <p:nvPr userDrawn="1"/>
        </p:nvSpPr>
        <p:spPr>
          <a:xfrm>
            <a:off x="1519874" y="335724"/>
            <a:ext cx="4034334" cy="568327"/>
          </a:xfrm>
          <a:custGeom>
            <a:avLst/>
            <a:gdLst>
              <a:gd name="connsiteX0" fmla="*/ 101771 w 4034334"/>
              <a:gd name="connsiteY0" fmla="*/ 198498 h 568327"/>
              <a:gd name="connsiteX1" fmla="*/ 108750 w 4034334"/>
              <a:gd name="connsiteY1" fmla="*/ 198498 h 568327"/>
              <a:gd name="connsiteX2" fmla="*/ 108890 w 4034334"/>
              <a:gd name="connsiteY2" fmla="*/ 213016 h 568327"/>
              <a:gd name="connsiteX3" fmla="*/ 141463 w 4034334"/>
              <a:gd name="connsiteY3" fmla="*/ 268740 h 568327"/>
              <a:gd name="connsiteX4" fmla="*/ 159448 w 4034334"/>
              <a:gd name="connsiteY4" fmla="*/ 286957 h 568327"/>
              <a:gd name="connsiteX5" fmla="*/ 143161 w 4034334"/>
              <a:gd name="connsiteY5" fmla="*/ 299428 h 568327"/>
              <a:gd name="connsiteX6" fmla="*/ 109332 w 4034334"/>
              <a:gd name="connsiteY6" fmla="*/ 357036 h 568327"/>
              <a:gd name="connsiteX7" fmla="*/ 109541 w 4034334"/>
              <a:gd name="connsiteY7" fmla="*/ 372485 h 568327"/>
              <a:gd name="connsiteX8" fmla="*/ 99862 w 4034334"/>
              <a:gd name="connsiteY8" fmla="*/ 371322 h 568327"/>
              <a:gd name="connsiteX9" fmla="*/ 66475 w 4034334"/>
              <a:gd name="connsiteY9" fmla="*/ 347287 h 568327"/>
              <a:gd name="connsiteX10" fmla="*/ 47234 w 4034334"/>
              <a:gd name="connsiteY10" fmla="*/ 329604 h 568327"/>
              <a:gd name="connsiteX11" fmla="*/ 14288 w 4034334"/>
              <a:gd name="connsiteY11" fmla="*/ 307222 h 568327"/>
              <a:gd name="connsiteX12" fmla="*/ 8704 w 4034334"/>
              <a:gd name="connsiteY12" fmla="*/ 269647 h 568327"/>
              <a:gd name="connsiteX13" fmla="*/ 47001 w 4034334"/>
              <a:gd name="connsiteY13" fmla="*/ 240214 h 568327"/>
              <a:gd name="connsiteX14" fmla="*/ 62148 w 4034334"/>
              <a:gd name="connsiteY14" fmla="*/ 229699 h 568327"/>
              <a:gd name="connsiteX15" fmla="*/ 85413 w 4034334"/>
              <a:gd name="connsiteY15" fmla="*/ 202849 h 568327"/>
              <a:gd name="connsiteX16" fmla="*/ 85483 w 4034334"/>
              <a:gd name="connsiteY16" fmla="*/ 202802 h 568327"/>
              <a:gd name="connsiteX17" fmla="*/ 101771 w 4034334"/>
              <a:gd name="connsiteY17" fmla="*/ 198498 h 568327"/>
              <a:gd name="connsiteX18" fmla="*/ 3923725 w 4034334"/>
              <a:gd name="connsiteY18" fmla="*/ 197870 h 568327"/>
              <a:gd name="connsiteX19" fmla="*/ 3934149 w 4034334"/>
              <a:gd name="connsiteY19" fmla="*/ 199056 h 568327"/>
              <a:gd name="connsiteX20" fmla="*/ 3967606 w 4034334"/>
              <a:gd name="connsiteY20" fmla="*/ 225092 h 568327"/>
              <a:gd name="connsiteX21" fmla="*/ 3985754 w 4034334"/>
              <a:gd name="connsiteY21" fmla="*/ 240424 h 568327"/>
              <a:gd name="connsiteX22" fmla="*/ 4023167 w 4034334"/>
              <a:gd name="connsiteY22" fmla="*/ 270182 h 568327"/>
              <a:gd name="connsiteX23" fmla="*/ 4034334 w 4034334"/>
              <a:gd name="connsiteY23" fmla="*/ 284933 h 568327"/>
              <a:gd name="connsiteX24" fmla="*/ 4020374 w 4034334"/>
              <a:gd name="connsiteY24" fmla="*/ 303546 h 568327"/>
              <a:gd name="connsiteX25" fmla="*/ 3981706 w 4034334"/>
              <a:gd name="connsiteY25" fmla="*/ 329838 h 568327"/>
              <a:gd name="connsiteX26" fmla="*/ 3970864 w 4034334"/>
              <a:gd name="connsiteY26" fmla="*/ 334165 h 568327"/>
              <a:gd name="connsiteX27" fmla="*/ 3968536 w 4034334"/>
              <a:gd name="connsiteY27" fmla="*/ 343681 h 568327"/>
              <a:gd name="connsiteX28" fmla="*/ 3926657 w 4034334"/>
              <a:gd name="connsiteY28" fmla="*/ 372904 h 568327"/>
              <a:gd name="connsiteX29" fmla="*/ 3922794 w 4034334"/>
              <a:gd name="connsiteY29" fmla="*/ 359153 h 568327"/>
              <a:gd name="connsiteX30" fmla="*/ 3918839 w 4034334"/>
              <a:gd name="connsiteY30" fmla="*/ 334723 h 568327"/>
              <a:gd name="connsiteX31" fmla="*/ 3879588 w 4034334"/>
              <a:gd name="connsiteY31" fmla="*/ 292192 h 568327"/>
              <a:gd name="connsiteX32" fmla="*/ 3869701 w 4034334"/>
              <a:gd name="connsiteY32" fmla="*/ 285794 h 568327"/>
              <a:gd name="connsiteX33" fmla="*/ 3886918 w 4034334"/>
              <a:gd name="connsiteY33" fmla="*/ 271997 h 568327"/>
              <a:gd name="connsiteX34" fmla="*/ 3912860 w 4034334"/>
              <a:gd name="connsiteY34" fmla="*/ 246125 h 568327"/>
              <a:gd name="connsiteX35" fmla="*/ 3922724 w 4034334"/>
              <a:gd name="connsiteY35" fmla="*/ 215669 h 568327"/>
              <a:gd name="connsiteX36" fmla="*/ 3922586 w 4034334"/>
              <a:gd name="connsiteY36" fmla="*/ 215645 h 568327"/>
              <a:gd name="connsiteX37" fmla="*/ 2588982 w 4034334"/>
              <a:gd name="connsiteY37" fmla="*/ 45 h 568327"/>
              <a:gd name="connsiteX38" fmla="*/ 2836206 w 4034334"/>
              <a:gd name="connsiteY38" fmla="*/ 168 h 568327"/>
              <a:gd name="connsiteX39" fmla="*/ 2878123 w 4034334"/>
              <a:gd name="connsiteY39" fmla="*/ 469 h 568327"/>
              <a:gd name="connsiteX40" fmla="*/ 3147159 w 4034334"/>
              <a:gd name="connsiteY40" fmla="*/ 45 h 568327"/>
              <a:gd name="connsiteX41" fmla="*/ 3575961 w 4034334"/>
              <a:gd name="connsiteY41" fmla="*/ 2989 h 568327"/>
              <a:gd name="connsiteX42" fmla="*/ 3628450 w 4034334"/>
              <a:gd name="connsiteY42" fmla="*/ 29048 h 568327"/>
              <a:gd name="connsiteX43" fmla="*/ 3657207 w 4034334"/>
              <a:gd name="connsiteY43" fmla="*/ 86167 h 568327"/>
              <a:gd name="connsiteX44" fmla="*/ 3660884 w 4034334"/>
              <a:gd name="connsiteY44" fmla="*/ 104780 h 568327"/>
              <a:gd name="connsiteX45" fmla="*/ 3677891 w 4034334"/>
              <a:gd name="connsiteY45" fmla="*/ 105897 h 568327"/>
              <a:gd name="connsiteX46" fmla="*/ 3732684 w 4034334"/>
              <a:gd name="connsiteY46" fmla="*/ 156548 h 568327"/>
              <a:gd name="connsiteX47" fmla="*/ 3735895 w 4034334"/>
              <a:gd name="connsiteY47" fmla="*/ 174673 h 568327"/>
              <a:gd name="connsiteX48" fmla="*/ 3751158 w 4034334"/>
              <a:gd name="connsiteY48" fmla="*/ 179047 h 568327"/>
              <a:gd name="connsiteX49" fmla="*/ 3774238 w 4034334"/>
              <a:gd name="connsiteY49" fmla="*/ 186911 h 568327"/>
              <a:gd name="connsiteX50" fmla="*/ 3810371 w 4034334"/>
              <a:gd name="connsiteY50" fmla="*/ 222951 h 568327"/>
              <a:gd name="connsiteX51" fmla="*/ 3839291 w 4034334"/>
              <a:gd name="connsiteY51" fmla="*/ 285119 h 568327"/>
              <a:gd name="connsiteX52" fmla="*/ 3824331 w 4034334"/>
              <a:gd name="connsiteY52" fmla="*/ 320321 h 568327"/>
              <a:gd name="connsiteX53" fmla="*/ 3748575 w 4034334"/>
              <a:gd name="connsiteY53" fmla="*/ 390959 h 568327"/>
              <a:gd name="connsiteX54" fmla="*/ 3735778 w 4034334"/>
              <a:gd name="connsiteY54" fmla="*/ 392773 h 568327"/>
              <a:gd name="connsiteX55" fmla="*/ 3734057 w 4034334"/>
              <a:gd name="connsiteY55" fmla="*/ 406593 h 568327"/>
              <a:gd name="connsiteX56" fmla="*/ 3718608 w 4034334"/>
              <a:gd name="connsiteY56" fmla="*/ 445728 h 568327"/>
              <a:gd name="connsiteX57" fmla="*/ 3676286 w 4034334"/>
              <a:gd name="connsiteY57" fmla="*/ 464993 h 568327"/>
              <a:gd name="connsiteX58" fmla="*/ 3661140 w 4034334"/>
              <a:gd name="connsiteY58" fmla="*/ 466552 h 568327"/>
              <a:gd name="connsiteX59" fmla="*/ 3657138 w 4034334"/>
              <a:gd name="connsiteY59" fmla="*/ 484304 h 568327"/>
              <a:gd name="connsiteX60" fmla="*/ 3630661 w 4034334"/>
              <a:gd name="connsiteY60" fmla="*/ 538329 h 568327"/>
              <a:gd name="connsiteX61" fmla="*/ 3584523 w 4034334"/>
              <a:gd name="connsiteY61" fmla="*/ 565201 h 568327"/>
              <a:gd name="connsiteX62" fmla="*/ 2873732 w 4034334"/>
              <a:gd name="connsiteY62" fmla="*/ 568319 h 568327"/>
              <a:gd name="connsiteX63" fmla="*/ 2526670 w 4034334"/>
              <a:gd name="connsiteY63" fmla="*/ 568304 h 568327"/>
              <a:gd name="connsiteX64" fmla="*/ 2501381 w 4034334"/>
              <a:gd name="connsiteY64" fmla="*/ 568252 h 568327"/>
              <a:gd name="connsiteX65" fmla="*/ 2315555 w 4034334"/>
              <a:gd name="connsiteY65" fmla="*/ 568319 h 568327"/>
              <a:gd name="connsiteX66" fmla="*/ 1968493 w 4034334"/>
              <a:gd name="connsiteY66" fmla="*/ 568304 h 568327"/>
              <a:gd name="connsiteX67" fmla="*/ 1936854 w 4034334"/>
              <a:gd name="connsiteY67" fmla="*/ 568239 h 568327"/>
              <a:gd name="connsiteX68" fmla="*/ 1715013 w 4034334"/>
              <a:gd name="connsiteY68" fmla="*/ 568319 h 568327"/>
              <a:gd name="connsiteX69" fmla="*/ 1466932 w 4034334"/>
              <a:gd name="connsiteY69" fmla="*/ 568327 h 568327"/>
              <a:gd name="connsiteX70" fmla="*/ 1328991 w 4034334"/>
              <a:gd name="connsiteY70" fmla="*/ 568257 h 568327"/>
              <a:gd name="connsiteX71" fmla="*/ 1156836 w 4034334"/>
              <a:gd name="connsiteY71" fmla="*/ 568319 h 568327"/>
              <a:gd name="connsiteX72" fmla="*/ 423336 w 4034334"/>
              <a:gd name="connsiteY72" fmla="*/ 555987 h 568327"/>
              <a:gd name="connsiteX73" fmla="*/ 375081 w 4034334"/>
              <a:gd name="connsiteY73" fmla="*/ 486188 h 568327"/>
              <a:gd name="connsiteX74" fmla="*/ 369893 w 4034334"/>
              <a:gd name="connsiteY74" fmla="*/ 466575 h 568327"/>
              <a:gd name="connsiteX75" fmla="*/ 355631 w 4034334"/>
              <a:gd name="connsiteY75" fmla="*/ 465108 h 568327"/>
              <a:gd name="connsiteX76" fmla="*/ 328549 w 4034334"/>
              <a:gd name="connsiteY76" fmla="*/ 457245 h 568327"/>
              <a:gd name="connsiteX77" fmla="*/ 298302 w 4034334"/>
              <a:gd name="connsiteY77" fmla="*/ 411992 h 568327"/>
              <a:gd name="connsiteX78" fmla="*/ 294533 w 4034334"/>
              <a:gd name="connsiteY78" fmla="*/ 393006 h 568327"/>
              <a:gd name="connsiteX79" fmla="*/ 279992 w 4034334"/>
              <a:gd name="connsiteY79" fmla="*/ 390051 h 568327"/>
              <a:gd name="connsiteX80" fmla="*/ 234622 w 4034334"/>
              <a:gd name="connsiteY80" fmla="*/ 363342 h 568327"/>
              <a:gd name="connsiteX81" fmla="*/ 199327 w 4034334"/>
              <a:gd name="connsiteY81" fmla="*/ 303686 h 568327"/>
              <a:gd name="connsiteX82" fmla="*/ 190695 w 4034334"/>
              <a:gd name="connsiteY82" fmla="*/ 284468 h 568327"/>
              <a:gd name="connsiteX83" fmla="*/ 201863 w 4034334"/>
              <a:gd name="connsiteY83" fmla="*/ 260643 h 568327"/>
              <a:gd name="connsiteX84" fmla="*/ 270150 w 4034334"/>
              <a:gd name="connsiteY84" fmla="*/ 182118 h 568327"/>
              <a:gd name="connsiteX85" fmla="*/ 290043 w 4034334"/>
              <a:gd name="connsiteY85" fmla="*/ 177465 h 568327"/>
              <a:gd name="connsiteX86" fmla="*/ 297999 w 4034334"/>
              <a:gd name="connsiteY86" fmla="*/ 160596 h 568327"/>
              <a:gd name="connsiteX87" fmla="*/ 353513 w 4034334"/>
              <a:gd name="connsiteY87" fmla="*/ 105828 h 568327"/>
              <a:gd name="connsiteX88" fmla="*/ 371592 w 4034334"/>
              <a:gd name="connsiteY88" fmla="*/ 102128 h 568327"/>
              <a:gd name="connsiteX89" fmla="*/ 376105 w 4034334"/>
              <a:gd name="connsiteY89" fmla="*/ 82305 h 568327"/>
              <a:gd name="connsiteX90" fmla="*/ 440972 w 4034334"/>
              <a:gd name="connsiteY90" fmla="*/ 6829 h 568327"/>
              <a:gd name="connsiteX91" fmla="*/ 455444 w 4034334"/>
              <a:gd name="connsiteY91" fmla="*/ 1849 h 568327"/>
              <a:gd name="connsiteX92" fmla="*/ 1038270 w 4034334"/>
              <a:gd name="connsiteY92" fmla="*/ 663 h 568327"/>
              <a:gd name="connsiteX93" fmla="*/ 1430263 w 4034334"/>
              <a:gd name="connsiteY93" fmla="*/ 45 h 568327"/>
              <a:gd name="connsiteX94" fmla="*/ 1677488 w 4034334"/>
              <a:gd name="connsiteY94" fmla="*/ 168 h 568327"/>
              <a:gd name="connsiteX95" fmla="*/ 1719397 w 4034334"/>
              <a:gd name="connsiteY95" fmla="*/ 469 h 568327"/>
              <a:gd name="connsiteX96" fmla="*/ 1988440 w 4034334"/>
              <a:gd name="connsiteY96" fmla="*/ 45 h 568327"/>
              <a:gd name="connsiteX97" fmla="*/ 2235665 w 4034334"/>
              <a:gd name="connsiteY97" fmla="*/ 168 h 568327"/>
              <a:gd name="connsiteX98" fmla="*/ 2285195 w 4034334"/>
              <a:gd name="connsiteY98" fmla="*/ 524 h 568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</a:cxnLst>
            <a:rect l="l" t="t" r="r" b="b"/>
            <a:pathLst>
              <a:path w="4034334" h="568327">
                <a:moveTo>
                  <a:pt x="101771" y="198498"/>
                </a:moveTo>
                <a:lnTo>
                  <a:pt x="108750" y="198498"/>
                </a:lnTo>
                <a:lnTo>
                  <a:pt x="108890" y="213016"/>
                </a:lnTo>
                <a:cubicBezTo>
                  <a:pt x="109145" y="234654"/>
                  <a:pt x="116893" y="247939"/>
                  <a:pt x="141463" y="268740"/>
                </a:cubicBezTo>
                <a:cubicBezTo>
                  <a:pt x="152328" y="277930"/>
                  <a:pt x="160448" y="286120"/>
                  <a:pt x="159448" y="286957"/>
                </a:cubicBezTo>
                <a:cubicBezTo>
                  <a:pt x="158447" y="287795"/>
                  <a:pt x="151141" y="293402"/>
                  <a:pt x="143161" y="299428"/>
                </a:cubicBezTo>
                <a:cubicBezTo>
                  <a:pt x="118312" y="318181"/>
                  <a:pt x="109052" y="333979"/>
                  <a:pt x="109332" y="357036"/>
                </a:cubicBezTo>
                <a:lnTo>
                  <a:pt x="109541" y="372485"/>
                </a:lnTo>
                <a:lnTo>
                  <a:pt x="99862" y="371322"/>
                </a:lnTo>
                <a:cubicBezTo>
                  <a:pt x="82133" y="369204"/>
                  <a:pt x="74641" y="363807"/>
                  <a:pt x="66475" y="347287"/>
                </a:cubicBezTo>
                <a:cubicBezTo>
                  <a:pt x="59262" y="332722"/>
                  <a:pt x="58704" y="332187"/>
                  <a:pt x="47234" y="329604"/>
                </a:cubicBezTo>
                <a:cubicBezTo>
                  <a:pt x="32040" y="326161"/>
                  <a:pt x="26108" y="322136"/>
                  <a:pt x="14288" y="307222"/>
                </a:cubicBezTo>
                <a:cubicBezTo>
                  <a:pt x="-3907" y="284259"/>
                  <a:pt x="-3534" y="286771"/>
                  <a:pt x="8704" y="269647"/>
                </a:cubicBezTo>
                <a:cubicBezTo>
                  <a:pt x="23432" y="248986"/>
                  <a:pt x="30714" y="243402"/>
                  <a:pt x="47001" y="240214"/>
                </a:cubicBezTo>
                <a:cubicBezTo>
                  <a:pt x="59960" y="237655"/>
                  <a:pt x="60774" y="237097"/>
                  <a:pt x="62148" y="229699"/>
                </a:cubicBezTo>
                <a:cubicBezTo>
                  <a:pt x="64078" y="219345"/>
                  <a:pt x="73781" y="208131"/>
                  <a:pt x="85413" y="202849"/>
                </a:cubicBezTo>
                <a:lnTo>
                  <a:pt x="85483" y="202802"/>
                </a:lnTo>
                <a:cubicBezTo>
                  <a:pt x="90629" y="200457"/>
                  <a:pt x="96137" y="199000"/>
                  <a:pt x="101771" y="198498"/>
                </a:cubicBezTo>
                <a:close/>
                <a:moveTo>
                  <a:pt x="3923725" y="197870"/>
                </a:moveTo>
                <a:lnTo>
                  <a:pt x="3934149" y="199056"/>
                </a:lnTo>
                <a:cubicBezTo>
                  <a:pt x="3949402" y="200520"/>
                  <a:pt x="3962438" y="210664"/>
                  <a:pt x="3967606" y="225092"/>
                </a:cubicBezTo>
                <a:cubicBezTo>
                  <a:pt x="3971352" y="236329"/>
                  <a:pt x="3971654" y="236562"/>
                  <a:pt x="3985754" y="240424"/>
                </a:cubicBezTo>
                <a:cubicBezTo>
                  <a:pt x="4001877" y="244845"/>
                  <a:pt x="4007206" y="249079"/>
                  <a:pt x="4023167" y="270182"/>
                </a:cubicBezTo>
                <a:lnTo>
                  <a:pt x="4034334" y="284933"/>
                </a:lnTo>
                <a:lnTo>
                  <a:pt x="4020374" y="303546"/>
                </a:lnTo>
                <a:cubicBezTo>
                  <a:pt x="4005810" y="322857"/>
                  <a:pt x="4000086" y="326813"/>
                  <a:pt x="3981706" y="329838"/>
                </a:cubicBezTo>
                <a:cubicBezTo>
                  <a:pt x="3976191" y="330745"/>
                  <a:pt x="3971305" y="332676"/>
                  <a:pt x="3970864" y="334165"/>
                </a:cubicBezTo>
                <a:cubicBezTo>
                  <a:pt x="3970421" y="335654"/>
                  <a:pt x="3969375" y="339912"/>
                  <a:pt x="3968536" y="343681"/>
                </a:cubicBezTo>
                <a:cubicBezTo>
                  <a:pt x="3965465" y="357757"/>
                  <a:pt x="3943827" y="372904"/>
                  <a:pt x="3926657" y="372904"/>
                </a:cubicBezTo>
                <a:cubicBezTo>
                  <a:pt x="3922446" y="372927"/>
                  <a:pt x="3922074" y="371624"/>
                  <a:pt x="3922794" y="359153"/>
                </a:cubicBezTo>
                <a:cubicBezTo>
                  <a:pt x="3923644" y="350803"/>
                  <a:pt x="3922278" y="342378"/>
                  <a:pt x="3918839" y="334723"/>
                </a:cubicBezTo>
                <a:cubicBezTo>
                  <a:pt x="3913139" y="321787"/>
                  <a:pt x="3893153" y="300150"/>
                  <a:pt x="3879588" y="292192"/>
                </a:cubicBezTo>
                <a:cubicBezTo>
                  <a:pt x="3876120" y="290340"/>
                  <a:pt x="3872811" y="288199"/>
                  <a:pt x="3869701" y="285794"/>
                </a:cubicBezTo>
                <a:cubicBezTo>
                  <a:pt x="3869701" y="285445"/>
                  <a:pt x="3877449" y="279232"/>
                  <a:pt x="3886918" y="271997"/>
                </a:cubicBezTo>
                <a:cubicBezTo>
                  <a:pt x="3896636" y="264519"/>
                  <a:pt x="3905356" y="255824"/>
                  <a:pt x="3912860" y="246125"/>
                </a:cubicBezTo>
                <a:cubicBezTo>
                  <a:pt x="3920608" y="234864"/>
                  <a:pt x="3921724" y="231490"/>
                  <a:pt x="3922724" y="215669"/>
                </a:cubicBezTo>
                <a:lnTo>
                  <a:pt x="3922586" y="215645"/>
                </a:lnTo>
                <a:close/>
                <a:moveTo>
                  <a:pt x="2588982" y="45"/>
                </a:moveTo>
                <a:cubicBezTo>
                  <a:pt x="2693832" y="-42"/>
                  <a:pt x="2774553" y="-6"/>
                  <a:pt x="2836206" y="168"/>
                </a:cubicBezTo>
                <a:lnTo>
                  <a:pt x="2878123" y="469"/>
                </a:lnTo>
                <a:lnTo>
                  <a:pt x="3147159" y="45"/>
                </a:lnTo>
                <a:cubicBezTo>
                  <a:pt x="3461708" y="-217"/>
                  <a:pt x="3559104" y="634"/>
                  <a:pt x="3575961" y="2989"/>
                </a:cubicBezTo>
                <a:cubicBezTo>
                  <a:pt x="3595873" y="5580"/>
                  <a:pt x="3614348" y="14752"/>
                  <a:pt x="3628450" y="29048"/>
                </a:cubicBezTo>
                <a:cubicBezTo>
                  <a:pt x="3643550" y="44288"/>
                  <a:pt x="3652415" y="61738"/>
                  <a:pt x="3657207" y="86167"/>
                </a:cubicBezTo>
                <a:lnTo>
                  <a:pt x="3660884" y="104780"/>
                </a:lnTo>
                <a:lnTo>
                  <a:pt x="3677891" y="105897"/>
                </a:lnTo>
                <a:cubicBezTo>
                  <a:pt x="3709301" y="107930"/>
                  <a:pt x="3727565" y="124813"/>
                  <a:pt x="3732684" y="156548"/>
                </a:cubicBezTo>
                <a:cubicBezTo>
                  <a:pt x="3734220" y="166158"/>
                  <a:pt x="3735663" y="174301"/>
                  <a:pt x="3735895" y="174673"/>
                </a:cubicBezTo>
                <a:cubicBezTo>
                  <a:pt x="3740888" y="176441"/>
                  <a:pt x="3745986" y="177902"/>
                  <a:pt x="3751158" y="179047"/>
                </a:cubicBezTo>
                <a:cubicBezTo>
                  <a:pt x="3759064" y="180995"/>
                  <a:pt x="3766788" y="183626"/>
                  <a:pt x="3774238" y="186911"/>
                </a:cubicBezTo>
                <a:cubicBezTo>
                  <a:pt x="3785476" y="192565"/>
                  <a:pt x="3800552" y="207595"/>
                  <a:pt x="3810371" y="222951"/>
                </a:cubicBezTo>
                <a:cubicBezTo>
                  <a:pt x="3820678" y="239261"/>
                  <a:pt x="3839291" y="279024"/>
                  <a:pt x="3839291" y="285119"/>
                </a:cubicBezTo>
                <a:cubicBezTo>
                  <a:pt x="3839291" y="287749"/>
                  <a:pt x="3832567" y="303546"/>
                  <a:pt x="3824331" y="320321"/>
                </a:cubicBezTo>
                <a:cubicBezTo>
                  <a:pt x="3801064" y="367692"/>
                  <a:pt x="3781148" y="386305"/>
                  <a:pt x="3748575" y="390959"/>
                </a:cubicBezTo>
                <a:lnTo>
                  <a:pt x="3735778" y="392773"/>
                </a:lnTo>
                <a:lnTo>
                  <a:pt x="3734057" y="406593"/>
                </a:lnTo>
                <a:cubicBezTo>
                  <a:pt x="3731568" y="426510"/>
                  <a:pt x="3728147" y="435142"/>
                  <a:pt x="3718608" y="445728"/>
                </a:cubicBezTo>
                <a:cubicBezTo>
                  <a:pt x="3708114" y="457407"/>
                  <a:pt x="3695807" y="462992"/>
                  <a:pt x="3676286" y="464993"/>
                </a:cubicBezTo>
                <a:lnTo>
                  <a:pt x="3661140" y="466552"/>
                </a:lnTo>
                <a:lnTo>
                  <a:pt x="3657138" y="484304"/>
                </a:lnTo>
                <a:cubicBezTo>
                  <a:pt x="3651717" y="508291"/>
                  <a:pt x="3643969" y="524113"/>
                  <a:pt x="3630661" y="538329"/>
                </a:cubicBezTo>
                <a:cubicBezTo>
                  <a:pt x="3618127" y="551462"/>
                  <a:pt x="3602131" y="560778"/>
                  <a:pt x="3584523" y="565201"/>
                </a:cubicBezTo>
                <a:cubicBezTo>
                  <a:pt x="3574938" y="567761"/>
                  <a:pt x="3450136" y="568319"/>
                  <a:pt x="2873732" y="568319"/>
                </a:cubicBezTo>
                <a:cubicBezTo>
                  <a:pt x="2731708" y="568319"/>
                  <a:pt x="2617936" y="568346"/>
                  <a:pt x="2526670" y="568304"/>
                </a:cubicBezTo>
                <a:lnTo>
                  <a:pt x="2501381" y="568252"/>
                </a:lnTo>
                <a:lnTo>
                  <a:pt x="2315555" y="568319"/>
                </a:lnTo>
                <a:cubicBezTo>
                  <a:pt x="2173531" y="568319"/>
                  <a:pt x="2059759" y="568346"/>
                  <a:pt x="1968493" y="568304"/>
                </a:cubicBezTo>
                <a:lnTo>
                  <a:pt x="1936854" y="568239"/>
                </a:lnTo>
                <a:lnTo>
                  <a:pt x="1715013" y="568319"/>
                </a:lnTo>
                <a:cubicBezTo>
                  <a:pt x="1620330" y="568319"/>
                  <a:pt x="1538204" y="568331"/>
                  <a:pt x="1466932" y="568327"/>
                </a:cubicBezTo>
                <a:lnTo>
                  <a:pt x="1328991" y="568257"/>
                </a:lnTo>
                <a:lnTo>
                  <a:pt x="1156836" y="568319"/>
                </a:lnTo>
                <a:cubicBezTo>
                  <a:pt x="399372" y="568319"/>
                  <a:pt x="445556" y="569087"/>
                  <a:pt x="423336" y="555987"/>
                </a:cubicBezTo>
                <a:cubicBezTo>
                  <a:pt x="396952" y="540376"/>
                  <a:pt x="384714" y="522670"/>
                  <a:pt x="375081" y="486188"/>
                </a:cubicBezTo>
                <a:lnTo>
                  <a:pt x="369893" y="466575"/>
                </a:lnTo>
                <a:lnTo>
                  <a:pt x="355631" y="465108"/>
                </a:lnTo>
                <a:cubicBezTo>
                  <a:pt x="346243" y="463939"/>
                  <a:pt x="337103" y="461284"/>
                  <a:pt x="328549" y="457245"/>
                </a:cubicBezTo>
                <a:cubicBezTo>
                  <a:pt x="311285" y="448567"/>
                  <a:pt x="303211" y="436537"/>
                  <a:pt x="298302" y="411992"/>
                </a:cubicBezTo>
                <a:lnTo>
                  <a:pt x="294533" y="393006"/>
                </a:lnTo>
                <a:lnTo>
                  <a:pt x="279992" y="390051"/>
                </a:lnTo>
                <a:cubicBezTo>
                  <a:pt x="261472" y="386282"/>
                  <a:pt x="248232" y="378488"/>
                  <a:pt x="234622" y="363342"/>
                </a:cubicBezTo>
                <a:cubicBezTo>
                  <a:pt x="222593" y="349987"/>
                  <a:pt x="212309" y="332560"/>
                  <a:pt x="199327" y="303686"/>
                </a:cubicBezTo>
                <a:lnTo>
                  <a:pt x="190695" y="284468"/>
                </a:lnTo>
                <a:lnTo>
                  <a:pt x="201863" y="260643"/>
                </a:lnTo>
                <a:cubicBezTo>
                  <a:pt x="225036" y="211248"/>
                  <a:pt x="243207" y="190448"/>
                  <a:pt x="270150" y="182118"/>
                </a:cubicBezTo>
                <a:cubicBezTo>
                  <a:pt x="276615" y="179929"/>
                  <a:pt x="283277" y="178370"/>
                  <a:pt x="290043" y="177465"/>
                </a:cubicBezTo>
                <a:cubicBezTo>
                  <a:pt x="294603" y="177465"/>
                  <a:pt x="295487" y="175580"/>
                  <a:pt x="297999" y="160596"/>
                </a:cubicBezTo>
                <a:cubicBezTo>
                  <a:pt x="304003" y="124860"/>
                  <a:pt x="321196" y="107898"/>
                  <a:pt x="353513" y="105828"/>
                </a:cubicBezTo>
                <a:cubicBezTo>
                  <a:pt x="363448" y="105129"/>
                  <a:pt x="371220" y="103570"/>
                  <a:pt x="371592" y="102128"/>
                </a:cubicBezTo>
                <a:cubicBezTo>
                  <a:pt x="371964" y="100686"/>
                  <a:pt x="373988" y="91774"/>
                  <a:pt x="376105" y="82305"/>
                </a:cubicBezTo>
                <a:cubicBezTo>
                  <a:pt x="384900" y="42799"/>
                  <a:pt x="405259" y="19043"/>
                  <a:pt x="440972" y="6829"/>
                </a:cubicBezTo>
                <a:lnTo>
                  <a:pt x="455444" y="1849"/>
                </a:lnTo>
                <a:lnTo>
                  <a:pt x="1038270" y="663"/>
                </a:lnTo>
                <a:cubicBezTo>
                  <a:pt x="1196436" y="343"/>
                  <a:pt x="1325414" y="132"/>
                  <a:pt x="1430263" y="45"/>
                </a:cubicBezTo>
                <a:cubicBezTo>
                  <a:pt x="1535113" y="-42"/>
                  <a:pt x="1615835" y="-6"/>
                  <a:pt x="1677488" y="168"/>
                </a:cubicBezTo>
                <a:lnTo>
                  <a:pt x="1719397" y="469"/>
                </a:lnTo>
                <a:lnTo>
                  <a:pt x="1988440" y="45"/>
                </a:lnTo>
                <a:cubicBezTo>
                  <a:pt x="2093290" y="-42"/>
                  <a:pt x="2174012" y="-6"/>
                  <a:pt x="2235665" y="168"/>
                </a:cubicBezTo>
                <a:lnTo>
                  <a:pt x="2285195" y="524"/>
                </a:lnTo>
                <a:close/>
              </a:path>
            </a:pathLst>
          </a:cu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endParaRPr lang="fa-IR"/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7BD97C65-37A3-A835-9373-23622409320F}"/>
              </a:ext>
            </a:extLst>
          </p:cNvPr>
          <p:cNvSpPr/>
          <p:nvPr userDrawn="1"/>
        </p:nvSpPr>
        <p:spPr>
          <a:xfrm rot="16200000" flipH="1">
            <a:off x="56292" y="4791886"/>
            <a:ext cx="1143764" cy="566009"/>
          </a:xfrm>
          <a:custGeom>
            <a:avLst/>
            <a:gdLst>
              <a:gd name="connsiteX0" fmla="*/ 108750 w 1143764"/>
              <a:gd name="connsiteY0" fmla="*/ 196885 h 566009"/>
              <a:gd name="connsiteX1" fmla="*/ 101771 w 1143764"/>
              <a:gd name="connsiteY1" fmla="*/ 196885 h 566009"/>
              <a:gd name="connsiteX2" fmla="*/ 85483 w 1143764"/>
              <a:gd name="connsiteY2" fmla="*/ 201189 h 566009"/>
              <a:gd name="connsiteX3" fmla="*/ 85414 w 1143764"/>
              <a:gd name="connsiteY3" fmla="*/ 201236 h 566009"/>
              <a:gd name="connsiteX4" fmla="*/ 62148 w 1143764"/>
              <a:gd name="connsiteY4" fmla="*/ 228086 h 566009"/>
              <a:gd name="connsiteX5" fmla="*/ 47001 w 1143764"/>
              <a:gd name="connsiteY5" fmla="*/ 238601 h 566009"/>
              <a:gd name="connsiteX6" fmla="*/ 8704 w 1143764"/>
              <a:gd name="connsiteY6" fmla="*/ 268034 h 566009"/>
              <a:gd name="connsiteX7" fmla="*/ 14288 w 1143764"/>
              <a:gd name="connsiteY7" fmla="*/ 305609 h 566009"/>
              <a:gd name="connsiteX8" fmla="*/ 47234 w 1143764"/>
              <a:gd name="connsiteY8" fmla="*/ 327991 h 566009"/>
              <a:gd name="connsiteX9" fmla="*/ 66475 w 1143764"/>
              <a:gd name="connsiteY9" fmla="*/ 345674 h 566009"/>
              <a:gd name="connsiteX10" fmla="*/ 99862 w 1143764"/>
              <a:gd name="connsiteY10" fmla="*/ 369709 h 566009"/>
              <a:gd name="connsiteX11" fmla="*/ 109542 w 1143764"/>
              <a:gd name="connsiteY11" fmla="*/ 370872 h 566009"/>
              <a:gd name="connsiteX12" fmla="*/ 109332 w 1143764"/>
              <a:gd name="connsiteY12" fmla="*/ 355423 h 566009"/>
              <a:gd name="connsiteX13" fmla="*/ 143161 w 1143764"/>
              <a:gd name="connsiteY13" fmla="*/ 297815 h 566009"/>
              <a:gd name="connsiteX14" fmla="*/ 159448 w 1143764"/>
              <a:gd name="connsiteY14" fmla="*/ 285344 h 566009"/>
              <a:gd name="connsiteX15" fmla="*/ 141463 w 1143764"/>
              <a:gd name="connsiteY15" fmla="*/ 267127 h 566009"/>
              <a:gd name="connsiteX16" fmla="*/ 108890 w 1143764"/>
              <a:gd name="connsiteY16" fmla="*/ 211403 h 566009"/>
              <a:gd name="connsiteX17" fmla="*/ 1041993 w 1143764"/>
              <a:gd name="connsiteY17" fmla="*/ 196885 h 566009"/>
              <a:gd name="connsiteX18" fmla="*/ 1035014 w 1143764"/>
              <a:gd name="connsiteY18" fmla="*/ 196885 h 566009"/>
              <a:gd name="connsiteX19" fmla="*/ 1034874 w 1143764"/>
              <a:gd name="connsiteY19" fmla="*/ 211403 h 566009"/>
              <a:gd name="connsiteX20" fmla="*/ 1002301 w 1143764"/>
              <a:gd name="connsiteY20" fmla="*/ 267127 h 566009"/>
              <a:gd name="connsiteX21" fmla="*/ 984316 w 1143764"/>
              <a:gd name="connsiteY21" fmla="*/ 285344 h 566009"/>
              <a:gd name="connsiteX22" fmla="*/ 1000603 w 1143764"/>
              <a:gd name="connsiteY22" fmla="*/ 297815 h 566009"/>
              <a:gd name="connsiteX23" fmla="*/ 1034432 w 1143764"/>
              <a:gd name="connsiteY23" fmla="*/ 355423 h 566009"/>
              <a:gd name="connsiteX24" fmla="*/ 1034222 w 1143764"/>
              <a:gd name="connsiteY24" fmla="*/ 370872 h 566009"/>
              <a:gd name="connsiteX25" fmla="*/ 1043902 w 1143764"/>
              <a:gd name="connsiteY25" fmla="*/ 369709 h 566009"/>
              <a:gd name="connsiteX26" fmla="*/ 1077289 w 1143764"/>
              <a:gd name="connsiteY26" fmla="*/ 345674 h 566009"/>
              <a:gd name="connsiteX27" fmla="*/ 1096530 w 1143764"/>
              <a:gd name="connsiteY27" fmla="*/ 327991 h 566009"/>
              <a:gd name="connsiteX28" fmla="*/ 1129476 w 1143764"/>
              <a:gd name="connsiteY28" fmla="*/ 305609 h 566009"/>
              <a:gd name="connsiteX29" fmla="*/ 1135060 w 1143764"/>
              <a:gd name="connsiteY29" fmla="*/ 268034 h 566009"/>
              <a:gd name="connsiteX30" fmla="*/ 1096763 w 1143764"/>
              <a:gd name="connsiteY30" fmla="*/ 238601 h 566009"/>
              <a:gd name="connsiteX31" fmla="*/ 1081616 w 1143764"/>
              <a:gd name="connsiteY31" fmla="*/ 228086 h 566009"/>
              <a:gd name="connsiteX32" fmla="*/ 1058350 w 1143764"/>
              <a:gd name="connsiteY32" fmla="*/ 201236 h 566009"/>
              <a:gd name="connsiteX33" fmla="*/ 1058281 w 1143764"/>
              <a:gd name="connsiteY33" fmla="*/ 201189 h 566009"/>
              <a:gd name="connsiteX34" fmla="*/ 1041993 w 1143764"/>
              <a:gd name="connsiteY34" fmla="*/ 196885 h 566009"/>
              <a:gd name="connsiteX35" fmla="*/ 571882 w 1143764"/>
              <a:gd name="connsiteY35" fmla="*/ 0 h 566009"/>
              <a:gd name="connsiteX36" fmla="*/ 455444 w 1143764"/>
              <a:gd name="connsiteY36" fmla="*/ 237 h 566009"/>
              <a:gd name="connsiteX37" fmla="*/ 440972 w 1143764"/>
              <a:gd name="connsiteY37" fmla="*/ 5216 h 566009"/>
              <a:gd name="connsiteX38" fmla="*/ 376106 w 1143764"/>
              <a:gd name="connsiteY38" fmla="*/ 80692 h 566009"/>
              <a:gd name="connsiteX39" fmla="*/ 371592 w 1143764"/>
              <a:gd name="connsiteY39" fmla="*/ 100515 h 566009"/>
              <a:gd name="connsiteX40" fmla="*/ 353514 w 1143764"/>
              <a:gd name="connsiteY40" fmla="*/ 104215 h 566009"/>
              <a:gd name="connsiteX41" fmla="*/ 298000 w 1143764"/>
              <a:gd name="connsiteY41" fmla="*/ 158984 h 566009"/>
              <a:gd name="connsiteX42" fmla="*/ 290043 w 1143764"/>
              <a:gd name="connsiteY42" fmla="*/ 175853 h 566009"/>
              <a:gd name="connsiteX43" fmla="*/ 270150 w 1143764"/>
              <a:gd name="connsiteY43" fmla="*/ 180506 h 566009"/>
              <a:gd name="connsiteX44" fmla="*/ 201863 w 1143764"/>
              <a:gd name="connsiteY44" fmla="*/ 259030 h 566009"/>
              <a:gd name="connsiteX45" fmla="*/ 190695 w 1143764"/>
              <a:gd name="connsiteY45" fmla="*/ 282855 h 566009"/>
              <a:gd name="connsiteX46" fmla="*/ 199327 w 1143764"/>
              <a:gd name="connsiteY46" fmla="*/ 302073 h 566009"/>
              <a:gd name="connsiteX47" fmla="*/ 234622 w 1143764"/>
              <a:gd name="connsiteY47" fmla="*/ 361729 h 566009"/>
              <a:gd name="connsiteX48" fmla="*/ 279992 w 1143764"/>
              <a:gd name="connsiteY48" fmla="*/ 388439 h 566009"/>
              <a:gd name="connsiteX49" fmla="*/ 294533 w 1143764"/>
              <a:gd name="connsiteY49" fmla="*/ 391393 h 566009"/>
              <a:gd name="connsiteX50" fmla="*/ 298302 w 1143764"/>
              <a:gd name="connsiteY50" fmla="*/ 410379 h 566009"/>
              <a:gd name="connsiteX51" fmla="*/ 328549 w 1143764"/>
              <a:gd name="connsiteY51" fmla="*/ 455632 h 566009"/>
              <a:gd name="connsiteX52" fmla="*/ 355631 w 1143764"/>
              <a:gd name="connsiteY52" fmla="*/ 463496 h 566009"/>
              <a:gd name="connsiteX53" fmla="*/ 369894 w 1143764"/>
              <a:gd name="connsiteY53" fmla="*/ 464962 h 566009"/>
              <a:gd name="connsiteX54" fmla="*/ 375082 w 1143764"/>
              <a:gd name="connsiteY54" fmla="*/ 484575 h 566009"/>
              <a:gd name="connsiteX55" fmla="*/ 423337 w 1143764"/>
              <a:gd name="connsiteY55" fmla="*/ 554375 h 566009"/>
              <a:gd name="connsiteX56" fmla="*/ 514370 w 1143764"/>
              <a:gd name="connsiteY56" fmla="*/ 565453 h 566009"/>
              <a:gd name="connsiteX57" fmla="*/ 571882 w 1143764"/>
              <a:gd name="connsiteY57" fmla="*/ 566009 h 566009"/>
              <a:gd name="connsiteX58" fmla="*/ 629394 w 1143764"/>
              <a:gd name="connsiteY58" fmla="*/ 565453 h 566009"/>
              <a:gd name="connsiteX59" fmla="*/ 720427 w 1143764"/>
              <a:gd name="connsiteY59" fmla="*/ 554375 h 566009"/>
              <a:gd name="connsiteX60" fmla="*/ 768682 w 1143764"/>
              <a:gd name="connsiteY60" fmla="*/ 484575 h 566009"/>
              <a:gd name="connsiteX61" fmla="*/ 773870 w 1143764"/>
              <a:gd name="connsiteY61" fmla="*/ 464962 h 566009"/>
              <a:gd name="connsiteX62" fmla="*/ 788133 w 1143764"/>
              <a:gd name="connsiteY62" fmla="*/ 463496 h 566009"/>
              <a:gd name="connsiteX63" fmla="*/ 815215 w 1143764"/>
              <a:gd name="connsiteY63" fmla="*/ 455632 h 566009"/>
              <a:gd name="connsiteX64" fmla="*/ 845462 w 1143764"/>
              <a:gd name="connsiteY64" fmla="*/ 410379 h 566009"/>
              <a:gd name="connsiteX65" fmla="*/ 849231 w 1143764"/>
              <a:gd name="connsiteY65" fmla="*/ 391393 h 566009"/>
              <a:gd name="connsiteX66" fmla="*/ 863772 w 1143764"/>
              <a:gd name="connsiteY66" fmla="*/ 388439 h 566009"/>
              <a:gd name="connsiteX67" fmla="*/ 909142 w 1143764"/>
              <a:gd name="connsiteY67" fmla="*/ 361729 h 566009"/>
              <a:gd name="connsiteX68" fmla="*/ 944437 w 1143764"/>
              <a:gd name="connsiteY68" fmla="*/ 302073 h 566009"/>
              <a:gd name="connsiteX69" fmla="*/ 953069 w 1143764"/>
              <a:gd name="connsiteY69" fmla="*/ 282855 h 566009"/>
              <a:gd name="connsiteX70" fmla="*/ 941901 w 1143764"/>
              <a:gd name="connsiteY70" fmla="*/ 259030 h 566009"/>
              <a:gd name="connsiteX71" fmla="*/ 873614 w 1143764"/>
              <a:gd name="connsiteY71" fmla="*/ 180506 h 566009"/>
              <a:gd name="connsiteX72" fmla="*/ 853721 w 1143764"/>
              <a:gd name="connsiteY72" fmla="*/ 175853 h 566009"/>
              <a:gd name="connsiteX73" fmla="*/ 845764 w 1143764"/>
              <a:gd name="connsiteY73" fmla="*/ 158984 h 566009"/>
              <a:gd name="connsiteX74" fmla="*/ 790250 w 1143764"/>
              <a:gd name="connsiteY74" fmla="*/ 104215 h 566009"/>
              <a:gd name="connsiteX75" fmla="*/ 772172 w 1143764"/>
              <a:gd name="connsiteY75" fmla="*/ 100515 h 566009"/>
              <a:gd name="connsiteX76" fmla="*/ 767658 w 1143764"/>
              <a:gd name="connsiteY76" fmla="*/ 80692 h 566009"/>
              <a:gd name="connsiteX77" fmla="*/ 702792 w 1143764"/>
              <a:gd name="connsiteY77" fmla="*/ 5216 h 566009"/>
              <a:gd name="connsiteX78" fmla="*/ 688320 w 1143764"/>
              <a:gd name="connsiteY78" fmla="*/ 237 h 566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1143764" h="566009">
                <a:moveTo>
                  <a:pt x="108750" y="196885"/>
                </a:moveTo>
                <a:lnTo>
                  <a:pt x="101771" y="196885"/>
                </a:lnTo>
                <a:cubicBezTo>
                  <a:pt x="96137" y="197387"/>
                  <a:pt x="90630" y="198844"/>
                  <a:pt x="85483" y="201189"/>
                </a:cubicBezTo>
                <a:lnTo>
                  <a:pt x="85414" y="201236"/>
                </a:lnTo>
                <a:cubicBezTo>
                  <a:pt x="73781" y="206518"/>
                  <a:pt x="64078" y="217732"/>
                  <a:pt x="62148" y="228086"/>
                </a:cubicBezTo>
                <a:cubicBezTo>
                  <a:pt x="60775" y="235484"/>
                  <a:pt x="59960" y="236042"/>
                  <a:pt x="47001" y="238601"/>
                </a:cubicBezTo>
                <a:cubicBezTo>
                  <a:pt x="30714" y="241789"/>
                  <a:pt x="23432" y="247373"/>
                  <a:pt x="8704" y="268034"/>
                </a:cubicBezTo>
                <a:cubicBezTo>
                  <a:pt x="-3535" y="285158"/>
                  <a:pt x="-3907" y="282646"/>
                  <a:pt x="14288" y="305609"/>
                </a:cubicBezTo>
                <a:cubicBezTo>
                  <a:pt x="26108" y="320523"/>
                  <a:pt x="32040" y="324548"/>
                  <a:pt x="47234" y="327991"/>
                </a:cubicBezTo>
                <a:cubicBezTo>
                  <a:pt x="58704" y="330574"/>
                  <a:pt x="59262" y="331109"/>
                  <a:pt x="66475" y="345674"/>
                </a:cubicBezTo>
                <a:cubicBezTo>
                  <a:pt x="74642" y="362194"/>
                  <a:pt x="82133" y="367591"/>
                  <a:pt x="99862" y="369709"/>
                </a:cubicBezTo>
                <a:lnTo>
                  <a:pt x="109542" y="370872"/>
                </a:lnTo>
                <a:lnTo>
                  <a:pt x="109332" y="355423"/>
                </a:lnTo>
                <a:cubicBezTo>
                  <a:pt x="109053" y="332366"/>
                  <a:pt x="118313" y="316568"/>
                  <a:pt x="143161" y="297815"/>
                </a:cubicBezTo>
                <a:cubicBezTo>
                  <a:pt x="151142" y="291789"/>
                  <a:pt x="158447" y="286182"/>
                  <a:pt x="159448" y="285344"/>
                </a:cubicBezTo>
                <a:cubicBezTo>
                  <a:pt x="160448" y="284507"/>
                  <a:pt x="152328" y="276317"/>
                  <a:pt x="141463" y="267127"/>
                </a:cubicBezTo>
                <a:cubicBezTo>
                  <a:pt x="116893" y="246326"/>
                  <a:pt x="109145" y="233041"/>
                  <a:pt x="108890" y="211403"/>
                </a:cubicBezTo>
                <a:close/>
                <a:moveTo>
                  <a:pt x="1041993" y="196885"/>
                </a:moveTo>
                <a:lnTo>
                  <a:pt x="1035014" y="196885"/>
                </a:lnTo>
                <a:lnTo>
                  <a:pt x="1034874" y="211403"/>
                </a:lnTo>
                <a:cubicBezTo>
                  <a:pt x="1034619" y="233041"/>
                  <a:pt x="1026871" y="246326"/>
                  <a:pt x="1002301" y="267127"/>
                </a:cubicBezTo>
                <a:cubicBezTo>
                  <a:pt x="991436" y="276317"/>
                  <a:pt x="983316" y="284507"/>
                  <a:pt x="984316" y="285344"/>
                </a:cubicBezTo>
                <a:cubicBezTo>
                  <a:pt x="985317" y="286182"/>
                  <a:pt x="992622" y="291789"/>
                  <a:pt x="1000603" y="297815"/>
                </a:cubicBezTo>
                <a:cubicBezTo>
                  <a:pt x="1025451" y="316568"/>
                  <a:pt x="1034711" y="332366"/>
                  <a:pt x="1034432" y="355423"/>
                </a:cubicBezTo>
                <a:lnTo>
                  <a:pt x="1034222" y="370872"/>
                </a:lnTo>
                <a:lnTo>
                  <a:pt x="1043902" y="369709"/>
                </a:lnTo>
                <a:cubicBezTo>
                  <a:pt x="1061631" y="367591"/>
                  <a:pt x="1069122" y="362194"/>
                  <a:pt x="1077289" y="345674"/>
                </a:cubicBezTo>
                <a:cubicBezTo>
                  <a:pt x="1084502" y="331109"/>
                  <a:pt x="1085060" y="330574"/>
                  <a:pt x="1096530" y="327991"/>
                </a:cubicBezTo>
                <a:cubicBezTo>
                  <a:pt x="1111724" y="324548"/>
                  <a:pt x="1117656" y="320523"/>
                  <a:pt x="1129476" y="305609"/>
                </a:cubicBezTo>
                <a:cubicBezTo>
                  <a:pt x="1147671" y="282646"/>
                  <a:pt x="1147299" y="285158"/>
                  <a:pt x="1135060" y="268034"/>
                </a:cubicBezTo>
                <a:cubicBezTo>
                  <a:pt x="1120332" y="247373"/>
                  <a:pt x="1113050" y="241789"/>
                  <a:pt x="1096763" y="238601"/>
                </a:cubicBezTo>
                <a:cubicBezTo>
                  <a:pt x="1083804" y="236042"/>
                  <a:pt x="1082989" y="235484"/>
                  <a:pt x="1081616" y="228086"/>
                </a:cubicBezTo>
                <a:cubicBezTo>
                  <a:pt x="1079686" y="217732"/>
                  <a:pt x="1069983" y="206518"/>
                  <a:pt x="1058350" y="201236"/>
                </a:cubicBezTo>
                <a:lnTo>
                  <a:pt x="1058281" y="201189"/>
                </a:lnTo>
                <a:cubicBezTo>
                  <a:pt x="1053134" y="198844"/>
                  <a:pt x="1047627" y="197387"/>
                  <a:pt x="1041993" y="196885"/>
                </a:cubicBezTo>
                <a:close/>
                <a:moveTo>
                  <a:pt x="571882" y="0"/>
                </a:moveTo>
                <a:lnTo>
                  <a:pt x="455444" y="237"/>
                </a:lnTo>
                <a:lnTo>
                  <a:pt x="440972" y="5216"/>
                </a:lnTo>
                <a:cubicBezTo>
                  <a:pt x="405259" y="17430"/>
                  <a:pt x="384900" y="41186"/>
                  <a:pt x="376106" y="80692"/>
                </a:cubicBezTo>
                <a:cubicBezTo>
                  <a:pt x="373989" y="90161"/>
                  <a:pt x="371964" y="99073"/>
                  <a:pt x="371592" y="100515"/>
                </a:cubicBezTo>
                <a:cubicBezTo>
                  <a:pt x="371220" y="101958"/>
                  <a:pt x="363448" y="103516"/>
                  <a:pt x="353514" y="104215"/>
                </a:cubicBezTo>
                <a:cubicBezTo>
                  <a:pt x="321196" y="106285"/>
                  <a:pt x="304003" y="123247"/>
                  <a:pt x="298000" y="158984"/>
                </a:cubicBezTo>
                <a:cubicBezTo>
                  <a:pt x="295487" y="173967"/>
                  <a:pt x="294603" y="175853"/>
                  <a:pt x="290043" y="175853"/>
                </a:cubicBezTo>
                <a:cubicBezTo>
                  <a:pt x="283277" y="176757"/>
                  <a:pt x="276615" y="178316"/>
                  <a:pt x="270150" y="180506"/>
                </a:cubicBezTo>
                <a:cubicBezTo>
                  <a:pt x="243207" y="188835"/>
                  <a:pt x="225037" y="209635"/>
                  <a:pt x="201863" y="259030"/>
                </a:cubicBezTo>
                <a:lnTo>
                  <a:pt x="190695" y="282855"/>
                </a:lnTo>
                <a:lnTo>
                  <a:pt x="199327" y="302073"/>
                </a:lnTo>
                <a:cubicBezTo>
                  <a:pt x="212309" y="330947"/>
                  <a:pt x="222593" y="348374"/>
                  <a:pt x="234622" y="361729"/>
                </a:cubicBezTo>
                <a:cubicBezTo>
                  <a:pt x="248233" y="376875"/>
                  <a:pt x="261472" y="384669"/>
                  <a:pt x="279992" y="388439"/>
                </a:cubicBezTo>
                <a:lnTo>
                  <a:pt x="294533" y="391393"/>
                </a:lnTo>
                <a:lnTo>
                  <a:pt x="298302" y="410379"/>
                </a:lnTo>
                <a:cubicBezTo>
                  <a:pt x="303211" y="434924"/>
                  <a:pt x="311285" y="446954"/>
                  <a:pt x="328549" y="455632"/>
                </a:cubicBezTo>
                <a:cubicBezTo>
                  <a:pt x="337103" y="459671"/>
                  <a:pt x="346244" y="462326"/>
                  <a:pt x="355631" y="463496"/>
                </a:cubicBezTo>
                <a:lnTo>
                  <a:pt x="369894" y="464962"/>
                </a:lnTo>
                <a:lnTo>
                  <a:pt x="375082" y="484575"/>
                </a:lnTo>
                <a:cubicBezTo>
                  <a:pt x="384714" y="521057"/>
                  <a:pt x="396952" y="538763"/>
                  <a:pt x="423337" y="554375"/>
                </a:cubicBezTo>
                <a:cubicBezTo>
                  <a:pt x="434447" y="560924"/>
                  <a:pt x="428455" y="564007"/>
                  <a:pt x="514370" y="565453"/>
                </a:cubicBezTo>
                <a:lnTo>
                  <a:pt x="571882" y="566009"/>
                </a:lnTo>
                <a:lnTo>
                  <a:pt x="629394" y="565453"/>
                </a:lnTo>
                <a:cubicBezTo>
                  <a:pt x="715309" y="564007"/>
                  <a:pt x="709317" y="560924"/>
                  <a:pt x="720427" y="554375"/>
                </a:cubicBezTo>
                <a:cubicBezTo>
                  <a:pt x="746812" y="538763"/>
                  <a:pt x="759050" y="521057"/>
                  <a:pt x="768682" y="484575"/>
                </a:cubicBezTo>
                <a:lnTo>
                  <a:pt x="773870" y="464962"/>
                </a:lnTo>
                <a:lnTo>
                  <a:pt x="788133" y="463496"/>
                </a:lnTo>
                <a:cubicBezTo>
                  <a:pt x="797520" y="462326"/>
                  <a:pt x="806661" y="459671"/>
                  <a:pt x="815215" y="455632"/>
                </a:cubicBezTo>
                <a:cubicBezTo>
                  <a:pt x="832479" y="446954"/>
                  <a:pt x="840553" y="434924"/>
                  <a:pt x="845462" y="410379"/>
                </a:cubicBezTo>
                <a:lnTo>
                  <a:pt x="849231" y="391393"/>
                </a:lnTo>
                <a:lnTo>
                  <a:pt x="863772" y="388439"/>
                </a:lnTo>
                <a:cubicBezTo>
                  <a:pt x="882292" y="384669"/>
                  <a:pt x="895531" y="376875"/>
                  <a:pt x="909142" y="361729"/>
                </a:cubicBezTo>
                <a:cubicBezTo>
                  <a:pt x="921171" y="348374"/>
                  <a:pt x="931455" y="330947"/>
                  <a:pt x="944437" y="302073"/>
                </a:cubicBezTo>
                <a:lnTo>
                  <a:pt x="953069" y="282855"/>
                </a:lnTo>
                <a:lnTo>
                  <a:pt x="941901" y="259030"/>
                </a:lnTo>
                <a:cubicBezTo>
                  <a:pt x="918727" y="209635"/>
                  <a:pt x="900557" y="188835"/>
                  <a:pt x="873614" y="180506"/>
                </a:cubicBezTo>
                <a:cubicBezTo>
                  <a:pt x="867149" y="178316"/>
                  <a:pt x="860487" y="176757"/>
                  <a:pt x="853721" y="175853"/>
                </a:cubicBezTo>
                <a:cubicBezTo>
                  <a:pt x="849161" y="175853"/>
                  <a:pt x="848277" y="173967"/>
                  <a:pt x="845764" y="158984"/>
                </a:cubicBezTo>
                <a:cubicBezTo>
                  <a:pt x="839761" y="123247"/>
                  <a:pt x="822568" y="106285"/>
                  <a:pt x="790250" y="104215"/>
                </a:cubicBezTo>
                <a:cubicBezTo>
                  <a:pt x="780316" y="103516"/>
                  <a:pt x="772544" y="101958"/>
                  <a:pt x="772172" y="100515"/>
                </a:cubicBezTo>
                <a:cubicBezTo>
                  <a:pt x="771800" y="99073"/>
                  <a:pt x="769775" y="90161"/>
                  <a:pt x="767658" y="80692"/>
                </a:cubicBezTo>
                <a:cubicBezTo>
                  <a:pt x="758864" y="41186"/>
                  <a:pt x="738505" y="17430"/>
                  <a:pt x="702792" y="5216"/>
                </a:cubicBezTo>
                <a:lnTo>
                  <a:pt x="688320" y="237"/>
                </a:lnTo>
                <a:close/>
              </a:path>
            </a:pathLst>
          </a:cu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endParaRPr lang="fa-IR"/>
          </a:p>
        </p:txBody>
      </p:sp>
      <p:sp>
        <p:nvSpPr>
          <p:cNvPr id="2" name="Slide Number Placeholder 2">
            <a:extLst>
              <a:ext uri="{FF2B5EF4-FFF2-40B4-BE49-F238E27FC236}">
                <a16:creationId xmlns:a16="http://schemas.microsoft.com/office/drawing/2014/main" id="{958E486C-EF84-B354-74EA-175BE0FC564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346060" y="4892327"/>
            <a:ext cx="556818" cy="365125"/>
          </a:xfrm>
        </p:spPr>
        <p:txBody>
          <a:bodyPr/>
          <a:lstStyle>
            <a:lvl1pPr algn="ctr" rtl="1">
              <a:defRPr lang="fa-IR" sz="1800" b="0" kern="1200" smtClean="0">
                <a:solidFill>
                  <a:srgbClr val="087A85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</a:lstStyle>
          <a:p>
            <a:fld id="{A8043012-B8B5-47A7-9927-94221BE445D6}" type="slidenum">
              <a:rPr lang="fa-IR" smtClean="0"/>
              <a:pPr/>
              <a:t>‹#›</a:t>
            </a:fld>
            <a:endParaRPr lang="fa-IR" dirty="0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C126F686-ED64-9E0D-3188-B0CEE8C0971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675593" y="1313975"/>
            <a:ext cx="2979738" cy="2502609"/>
          </a:xfrm>
          <a:custGeom>
            <a:avLst/>
            <a:gdLst>
              <a:gd name="connsiteX0" fmla="*/ 344280 w 2979738"/>
              <a:gd name="connsiteY0" fmla="*/ 0 h 2502609"/>
              <a:gd name="connsiteX1" fmla="*/ 2635458 w 2979738"/>
              <a:gd name="connsiteY1" fmla="*/ 0 h 2502609"/>
              <a:gd name="connsiteX2" fmla="*/ 2979738 w 2979738"/>
              <a:gd name="connsiteY2" fmla="*/ 344280 h 2502609"/>
              <a:gd name="connsiteX3" fmla="*/ 2979738 w 2979738"/>
              <a:gd name="connsiteY3" fmla="*/ 2354470 h 2502609"/>
              <a:gd name="connsiteX4" fmla="*/ 2952683 w 2979738"/>
              <a:gd name="connsiteY4" fmla="*/ 2488480 h 2502609"/>
              <a:gd name="connsiteX5" fmla="*/ 2945014 w 2979738"/>
              <a:gd name="connsiteY5" fmla="*/ 2502609 h 2502609"/>
              <a:gd name="connsiteX6" fmla="*/ 2935631 w 2979738"/>
              <a:gd name="connsiteY6" fmla="*/ 2484733 h 2502609"/>
              <a:gd name="connsiteX7" fmla="*/ 2906499 w 2979738"/>
              <a:gd name="connsiteY7" fmla="*/ 2455676 h 2502609"/>
              <a:gd name="connsiteX8" fmla="*/ 2887891 w 2979738"/>
              <a:gd name="connsiteY8" fmla="*/ 2449336 h 2502609"/>
              <a:gd name="connsiteX9" fmla="*/ 2875585 w 2979738"/>
              <a:gd name="connsiteY9" fmla="*/ 2445809 h 2502609"/>
              <a:gd name="connsiteX10" fmla="*/ 2872996 w 2979738"/>
              <a:gd name="connsiteY10" fmla="*/ 2431196 h 2502609"/>
              <a:gd name="connsiteX11" fmla="*/ 2828820 w 2979738"/>
              <a:gd name="connsiteY11" fmla="*/ 2390359 h 2502609"/>
              <a:gd name="connsiteX12" fmla="*/ 2815108 w 2979738"/>
              <a:gd name="connsiteY12" fmla="*/ 2389459 h 2502609"/>
              <a:gd name="connsiteX13" fmla="*/ 2812143 w 2979738"/>
              <a:gd name="connsiteY13" fmla="*/ 2374452 h 2502609"/>
              <a:gd name="connsiteX14" fmla="*/ 2788958 w 2979738"/>
              <a:gd name="connsiteY14" fmla="*/ 2328400 h 2502609"/>
              <a:gd name="connsiteX15" fmla="*/ 2746639 w 2979738"/>
              <a:gd name="connsiteY15" fmla="*/ 2307390 h 2502609"/>
              <a:gd name="connsiteX16" fmla="*/ 2400920 w 2979738"/>
              <a:gd name="connsiteY16" fmla="*/ 2305016 h 2502609"/>
              <a:gd name="connsiteX17" fmla="*/ 2184011 w 2979738"/>
              <a:gd name="connsiteY17" fmla="*/ 2305358 h 2502609"/>
              <a:gd name="connsiteX18" fmla="*/ 2150215 w 2979738"/>
              <a:gd name="connsiteY18" fmla="*/ 2305116 h 2502609"/>
              <a:gd name="connsiteX19" fmla="*/ 1950892 w 2979738"/>
              <a:gd name="connsiteY19" fmla="*/ 2305016 h 2502609"/>
              <a:gd name="connsiteX20" fmla="*/ 1705965 w 2979738"/>
              <a:gd name="connsiteY20" fmla="*/ 2305403 h 2502609"/>
              <a:gd name="connsiteX21" fmla="*/ 1666032 w 2979738"/>
              <a:gd name="connsiteY21" fmla="*/ 2305116 h 2502609"/>
              <a:gd name="connsiteX22" fmla="*/ 1466708 w 2979738"/>
              <a:gd name="connsiteY22" fmla="*/ 2305016 h 2502609"/>
              <a:gd name="connsiteX23" fmla="*/ 1249794 w 2979738"/>
              <a:gd name="connsiteY23" fmla="*/ 2305358 h 2502609"/>
              <a:gd name="connsiteX24" fmla="*/ 1216005 w 2979738"/>
              <a:gd name="connsiteY24" fmla="*/ 2305116 h 2502609"/>
              <a:gd name="connsiteX25" fmla="*/ 1016681 w 2979738"/>
              <a:gd name="connsiteY25" fmla="*/ 2305016 h 2502609"/>
              <a:gd name="connsiteX26" fmla="*/ 700638 w 2979738"/>
              <a:gd name="connsiteY26" fmla="*/ 2305515 h 2502609"/>
              <a:gd name="connsiteX27" fmla="*/ 230738 w 2979738"/>
              <a:gd name="connsiteY27" fmla="*/ 2306471 h 2502609"/>
              <a:gd name="connsiteX28" fmla="*/ 219070 w 2979738"/>
              <a:gd name="connsiteY28" fmla="*/ 2310486 h 2502609"/>
              <a:gd name="connsiteX29" fmla="*/ 166771 w 2979738"/>
              <a:gd name="connsiteY29" fmla="*/ 2371338 h 2502609"/>
              <a:gd name="connsiteX30" fmla="*/ 163132 w 2979738"/>
              <a:gd name="connsiteY30" fmla="*/ 2387320 h 2502609"/>
              <a:gd name="connsiteX31" fmla="*/ 148556 w 2979738"/>
              <a:gd name="connsiteY31" fmla="*/ 2390303 h 2502609"/>
              <a:gd name="connsiteX32" fmla="*/ 103798 w 2979738"/>
              <a:gd name="connsiteY32" fmla="*/ 2434460 h 2502609"/>
              <a:gd name="connsiteX33" fmla="*/ 97384 w 2979738"/>
              <a:gd name="connsiteY33" fmla="*/ 2448060 h 2502609"/>
              <a:gd name="connsiteX34" fmla="*/ 81345 w 2979738"/>
              <a:gd name="connsiteY34" fmla="*/ 2451812 h 2502609"/>
              <a:gd name="connsiteX35" fmla="*/ 39719 w 2979738"/>
              <a:gd name="connsiteY35" fmla="*/ 2489374 h 2502609"/>
              <a:gd name="connsiteX36" fmla="*/ 33751 w 2979738"/>
              <a:gd name="connsiteY36" fmla="*/ 2500816 h 2502609"/>
              <a:gd name="connsiteX37" fmla="*/ 27055 w 2979738"/>
              <a:gd name="connsiteY37" fmla="*/ 2488480 h 2502609"/>
              <a:gd name="connsiteX38" fmla="*/ 0 w 2979738"/>
              <a:gd name="connsiteY38" fmla="*/ 2354470 h 2502609"/>
              <a:gd name="connsiteX39" fmla="*/ 0 w 2979738"/>
              <a:gd name="connsiteY39" fmla="*/ 344280 h 2502609"/>
              <a:gd name="connsiteX40" fmla="*/ 344280 w 2979738"/>
              <a:gd name="connsiteY40" fmla="*/ 0 h 2502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2979738" h="2502609">
                <a:moveTo>
                  <a:pt x="344280" y="0"/>
                </a:moveTo>
                <a:lnTo>
                  <a:pt x="2635458" y="0"/>
                </a:lnTo>
                <a:cubicBezTo>
                  <a:pt x="2825599" y="0"/>
                  <a:pt x="2979738" y="154139"/>
                  <a:pt x="2979738" y="344280"/>
                </a:cubicBezTo>
                <a:lnTo>
                  <a:pt x="2979738" y="2354470"/>
                </a:lnTo>
                <a:cubicBezTo>
                  <a:pt x="2979738" y="2402005"/>
                  <a:pt x="2970105" y="2447290"/>
                  <a:pt x="2952683" y="2488480"/>
                </a:cubicBezTo>
                <a:lnTo>
                  <a:pt x="2945014" y="2502609"/>
                </a:lnTo>
                <a:lnTo>
                  <a:pt x="2935631" y="2484733"/>
                </a:lnTo>
                <a:cubicBezTo>
                  <a:pt x="2927715" y="2472353"/>
                  <a:pt x="2915560" y="2460235"/>
                  <a:pt x="2906499" y="2455676"/>
                </a:cubicBezTo>
                <a:cubicBezTo>
                  <a:pt x="2900492" y="2453028"/>
                  <a:pt x="2894265" y="2450907"/>
                  <a:pt x="2887891" y="2449336"/>
                </a:cubicBezTo>
                <a:cubicBezTo>
                  <a:pt x="2883721" y="2448413"/>
                  <a:pt x="2879611" y="2447235"/>
                  <a:pt x="2875585" y="2445809"/>
                </a:cubicBezTo>
                <a:cubicBezTo>
                  <a:pt x="2875398" y="2445510"/>
                  <a:pt x="2874235" y="2438944"/>
                  <a:pt x="2872996" y="2431196"/>
                </a:cubicBezTo>
                <a:cubicBezTo>
                  <a:pt x="2868869" y="2405610"/>
                  <a:pt x="2854144" y="2391998"/>
                  <a:pt x="2828820" y="2390359"/>
                </a:cubicBezTo>
                <a:lnTo>
                  <a:pt x="2815108" y="2389459"/>
                </a:lnTo>
                <a:lnTo>
                  <a:pt x="2812143" y="2374452"/>
                </a:lnTo>
                <a:cubicBezTo>
                  <a:pt x="2808280" y="2354756"/>
                  <a:pt x="2801132" y="2340687"/>
                  <a:pt x="2788958" y="2328400"/>
                </a:cubicBezTo>
                <a:cubicBezTo>
                  <a:pt x="2777588" y="2316874"/>
                  <a:pt x="2762693" y="2309479"/>
                  <a:pt x="2746639" y="2307390"/>
                </a:cubicBezTo>
                <a:cubicBezTo>
                  <a:pt x="2733048" y="2305491"/>
                  <a:pt x="2654523" y="2304805"/>
                  <a:pt x="2400920" y="2305016"/>
                </a:cubicBezTo>
                <a:lnTo>
                  <a:pt x="2184011" y="2305358"/>
                </a:lnTo>
                <a:lnTo>
                  <a:pt x="2150215" y="2305116"/>
                </a:lnTo>
                <a:cubicBezTo>
                  <a:pt x="2100508" y="2304975"/>
                  <a:pt x="2035427" y="2304946"/>
                  <a:pt x="1950892" y="2305016"/>
                </a:cubicBezTo>
                <a:lnTo>
                  <a:pt x="1705965" y="2305403"/>
                </a:lnTo>
                <a:lnTo>
                  <a:pt x="1666032" y="2305116"/>
                </a:lnTo>
                <a:cubicBezTo>
                  <a:pt x="1616325" y="2304975"/>
                  <a:pt x="1551243" y="2304946"/>
                  <a:pt x="1466708" y="2305016"/>
                </a:cubicBezTo>
                <a:lnTo>
                  <a:pt x="1249794" y="2305358"/>
                </a:lnTo>
                <a:lnTo>
                  <a:pt x="1216005" y="2305116"/>
                </a:lnTo>
                <a:cubicBezTo>
                  <a:pt x="1166297" y="2304975"/>
                  <a:pt x="1101216" y="2304946"/>
                  <a:pt x="1016681" y="2305016"/>
                </a:cubicBezTo>
                <a:cubicBezTo>
                  <a:pt x="932147" y="2305087"/>
                  <a:pt x="828159" y="2305257"/>
                  <a:pt x="700638" y="2305515"/>
                </a:cubicBezTo>
                <a:lnTo>
                  <a:pt x="230738" y="2306471"/>
                </a:lnTo>
                <a:lnTo>
                  <a:pt x="219070" y="2310486"/>
                </a:lnTo>
                <a:cubicBezTo>
                  <a:pt x="190276" y="2320333"/>
                  <a:pt x="173862" y="2339487"/>
                  <a:pt x="166771" y="2371338"/>
                </a:cubicBezTo>
                <a:cubicBezTo>
                  <a:pt x="165064" y="2378972"/>
                  <a:pt x="163432" y="2386158"/>
                  <a:pt x="163132" y="2387320"/>
                </a:cubicBezTo>
                <a:cubicBezTo>
                  <a:pt x="162832" y="2388483"/>
                  <a:pt x="156566" y="2389740"/>
                  <a:pt x="148556" y="2390303"/>
                </a:cubicBezTo>
                <a:cubicBezTo>
                  <a:pt x="122501" y="2391972"/>
                  <a:pt x="108639" y="2405648"/>
                  <a:pt x="103798" y="2434460"/>
                </a:cubicBezTo>
                <a:cubicBezTo>
                  <a:pt x="101773" y="2446541"/>
                  <a:pt x="101060" y="2448060"/>
                  <a:pt x="97384" y="2448060"/>
                </a:cubicBezTo>
                <a:cubicBezTo>
                  <a:pt x="91929" y="2448790"/>
                  <a:pt x="86558" y="2450047"/>
                  <a:pt x="81345" y="2451812"/>
                </a:cubicBezTo>
                <a:cubicBezTo>
                  <a:pt x="65053" y="2456849"/>
                  <a:pt x="52739" y="2467541"/>
                  <a:pt x="39719" y="2489374"/>
                </a:cubicBezTo>
                <a:lnTo>
                  <a:pt x="33751" y="2500816"/>
                </a:lnTo>
                <a:lnTo>
                  <a:pt x="27055" y="2488480"/>
                </a:lnTo>
                <a:cubicBezTo>
                  <a:pt x="9634" y="2447290"/>
                  <a:pt x="0" y="2402005"/>
                  <a:pt x="0" y="2354470"/>
                </a:cubicBezTo>
                <a:lnTo>
                  <a:pt x="0" y="344280"/>
                </a:lnTo>
                <a:cubicBezTo>
                  <a:pt x="0" y="154139"/>
                  <a:pt x="154139" y="0"/>
                  <a:pt x="34428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fa-IR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41E488C3-E401-A55B-134F-948EC08872F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154859" y="1313975"/>
            <a:ext cx="2979738" cy="2502609"/>
          </a:xfrm>
          <a:custGeom>
            <a:avLst/>
            <a:gdLst>
              <a:gd name="connsiteX0" fmla="*/ 344280 w 2979738"/>
              <a:gd name="connsiteY0" fmla="*/ 0 h 2502609"/>
              <a:gd name="connsiteX1" fmla="*/ 2635458 w 2979738"/>
              <a:gd name="connsiteY1" fmla="*/ 0 h 2502609"/>
              <a:gd name="connsiteX2" fmla="*/ 2979738 w 2979738"/>
              <a:gd name="connsiteY2" fmla="*/ 344280 h 2502609"/>
              <a:gd name="connsiteX3" fmla="*/ 2979738 w 2979738"/>
              <a:gd name="connsiteY3" fmla="*/ 2354470 h 2502609"/>
              <a:gd name="connsiteX4" fmla="*/ 2952683 w 2979738"/>
              <a:gd name="connsiteY4" fmla="*/ 2488480 h 2502609"/>
              <a:gd name="connsiteX5" fmla="*/ 2945014 w 2979738"/>
              <a:gd name="connsiteY5" fmla="*/ 2502609 h 2502609"/>
              <a:gd name="connsiteX6" fmla="*/ 2935631 w 2979738"/>
              <a:gd name="connsiteY6" fmla="*/ 2484733 h 2502609"/>
              <a:gd name="connsiteX7" fmla="*/ 2906499 w 2979738"/>
              <a:gd name="connsiteY7" fmla="*/ 2455676 h 2502609"/>
              <a:gd name="connsiteX8" fmla="*/ 2887891 w 2979738"/>
              <a:gd name="connsiteY8" fmla="*/ 2449336 h 2502609"/>
              <a:gd name="connsiteX9" fmla="*/ 2875585 w 2979738"/>
              <a:gd name="connsiteY9" fmla="*/ 2445809 h 2502609"/>
              <a:gd name="connsiteX10" fmla="*/ 2872996 w 2979738"/>
              <a:gd name="connsiteY10" fmla="*/ 2431196 h 2502609"/>
              <a:gd name="connsiteX11" fmla="*/ 2828820 w 2979738"/>
              <a:gd name="connsiteY11" fmla="*/ 2390359 h 2502609"/>
              <a:gd name="connsiteX12" fmla="*/ 2815108 w 2979738"/>
              <a:gd name="connsiteY12" fmla="*/ 2389459 h 2502609"/>
              <a:gd name="connsiteX13" fmla="*/ 2812143 w 2979738"/>
              <a:gd name="connsiteY13" fmla="*/ 2374452 h 2502609"/>
              <a:gd name="connsiteX14" fmla="*/ 2788958 w 2979738"/>
              <a:gd name="connsiteY14" fmla="*/ 2328400 h 2502609"/>
              <a:gd name="connsiteX15" fmla="*/ 2746639 w 2979738"/>
              <a:gd name="connsiteY15" fmla="*/ 2307390 h 2502609"/>
              <a:gd name="connsiteX16" fmla="*/ 2400920 w 2979738"/>
              <a:gd name="connsiteY16" fmla="*/ 2305016 h 2502609"/>
              <a:gd name="connsiteX17" fmla="*/ 2184011 w 2979738"/>
              <a:gd name="connsiteY17" fmla="*/ 2305358 h 2502609"/>
              <a:gd name="connsiteX18" fmla="*/ 2150215 w 2979738"/>
              <a:gd name="connsiteY18" fmla="*/ 2305116 h 2502609"/>
              <a:gd name="connsiteX19" fmla="*/ 1950892 w 2979738"/>
              <a:gd name="connsiteY19" fmla="*/ 2305016 h 2502609"/>
              <a:gd name="connsiteX20" fmla="*/ 1705965 w 2979738"/>
              <a:gd name="connsiteY20" fmla="*/ 2305403 h 2502609"/>
              <a:gd name="connsiteX21" fmla="*/ 1666032 w 2979738"/>
              <a:gd name="connsiteY21" fmla="*/ 2305116 h 2502609"/>
              <a:gd name="connsiteX22" fmla="*/ 1466708 w 2979738"/>
              <a:gd name="connsiteY22" fmla="*/ 2305016 h 2502609"/>
              <a:gd name="connsiteX23" fmla="*/ 1249794 w 2979738"/>
              <a:gd name="connsiteY23" fmla="*/ 2305358 h 2502609"/>
              <a:gd name="connsiteX24" fmla="*/ 1216005 w 2979738"/>
              <a:gd name="connsiteY24" fmla="*/ 2305116 h 2502609"/>
              <a:gd name="connsiteX25" fmla="*/ 1016681 w 2979738"/>
              <a:gd name="connsiteY25" fmla="*/ 2305016 h 2502609"/>
              <a:gd name="connsiteX26" fmla="*/ 700638 w 2979738"/>
              <a:gd name="connsiteY26" fmla="*/ 2305515 h 2502609"/>
              <a:gd name="connsiteX27" fmla="*/ 230738 w 2979738"/>
              <a:gd name="connsiteY27" fmla="*/ 2306471 h 2502609"/>
              <a:gd name="connsiteX28" fmla="*/ 219070 w 2979738"/>
              <a:gd name="connsiteY28" fmla="*/ 2310486 h 2502609"/>
              <a:gd name="connsiteX29" fmla="*/ 166771 w 2979738"/>
              <a:gd name="connsiteY29" fmla="*/ 2371338 h 2502609"/>
              <a:gd name="connsiteX30" fmla="*/ 163132 w 2979738"/>
              <a:gd name="connsiteY30" fmla="*/ 2387320 h 2502609"/>
              <a:gd name="connsiteX31" fmla="*/ 148556 w 2979738"/>
              <a:gd name="connsiteY31" fmla="*/ 2390303 h 2502609"/>
              <a:gd name="connsiteX32" fmla="*/ 103798 w 2979738"/>
              <a:gd name="connsiteY32" fmla="*/ 2434460 h 2502609"/>
              <a:gd name="connsiteX33" fmla="*/ 97384 w 2979738"/>
              <a:gd name="connsiteY33" fmla="*/ 2448060 h 2502609"/>
              <a:gd name="connsiteX34" fmla="*/ 81345 w 2979738"/>
              <a:gd name="connsiteY34" fmla="*/ 2451812 h 2502609"/>
              <a:gd name="connsiteX35" fmla="*/ 39719 w 2979738"/>
              <a:gd name="connsiteY35" fmla="*/ 2489374 h 2502609"/>
              <a:gd name="connsiteX36" fmla="*/ 33751 w 2979738"/>
              <a:gd name="connsiteY36" fmla="*/ 2500816 h 2502609"/>
              <a:gd name="connsiteX37" fmla="*/ 27055 w 2979738"/>
              <a:gd name="connsiteY37" fmla="*/ 2488480 h 2502609"/>
              <a:gd name="connsiteX38" fmla="*/ 0 w 2979738"/>
              <a:gd name="connsiteY38" fmla="*/ 2354470 h 2502609"/>
              <a:gd name="connsiteX39" fmla="*/ 0 w 2979738"/>
              <a:gd name="connsiteY39" fmla="*/ 344280 h 2502609"/>
              <a:gd name="connsiteX40" fmla="*/ 344280 w 2979738"/>
              <a:gd name="connsiteY40" fmla="*/ 0 h 2502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2979738" h="2502609">
                <a:moveTo>
                  <a:pt x="344280" y="0"/>
                </a:moveTo>
                <a:lnTo>
                  <a:pt x="2635458" y="0"/>
                </a:lnTo>
                <a:cubicBezTo>
                  <a:pt x="2825599" y="0"/>
                  <a:pt x="2979738" y="154139"/>
                  <a:pt x="2979738" y="344280"/>
                </a:cubicBezTo>
                <a:lnTo>
                  <a:pt x="2979738" y="2354470"/>
                </a:lnTo>
                <a:cubicBezTo>
                  <a:pt x="2979738" y="2402005"/>
                  <a:pt x="2970105" y="2447290"/>
                  <a:pt x="2952683" y="2488480"/>
                </a:cubicBezTo>
                <a:lnTo>
                  <a:pt x="2945014" y="2502609"/>
                </a:lnTo>
                <a:lnTo>
                  <a:pt x="2935631" y="2484733"/>
                </a:lnTo>
                <a:cubicBezTo>
                  <a:pt x="2927715" y="2472353"/>
                  <a:pt x="2915560" y="2460235"/>
                  <a:pt x="2906499" y="2455676"/>
                </a:cubicBezTo>
                <a:cubicBezTo>
                  <a:pt x="2900492" y="2453028"/>
                  <a:pt x="2894265" y="2450907"/>
                  <a:pt x="2887891" y="2449336"/>
                </a:cubicBezTo>
                <a:cubicBezTo>
                  <a:pt x="2883721" y="2448413"/>
                  <a:pt x="2879611" y="2447235"/>
                  <a:pt x="2875585" y="2445809"/>
                </a:cubicBezTo>
                <a:cubicBezTo>
                  <a:pt x="2875398" y="2445510"/>
                  <a:pt x="2874235" y="2438944"/>
                  <a:pt x="2872996" y="2431196"/>
                </a:cubicBezTo>
                <a:cubicBezTo>
                  <a:pt x="2868869" y="2405610"/>
                  <a:pt x="2854144" y="2391998"/>
                  <a:pt x="2828820" y="2390359"/>
                </a:cubicBezTo>
                <a:lnTo>
                  <a:pt x="2815108" y="2389459"/>
                </a:lnTo>
                <a:lnTo>
                  <a:pt x="2812143" y="2374452"/>
                </a:lnTo>
                <a:cubicBezTo>
                  <a:pt x="2808280" y="2354756"/>
                  <a:pt x="2801132" y="2340687"/>
                  <a:pt x="2788958" y="2328400"/>
                </a:cubicBezTo>
                <a:cubicBezTo>
                  <a:pt x="2777588" y="2316874"/>
                  <a:pt x="2762693" y="2309479"/>
                  <a:pt x="2746639" y="2307390"/>
                </a:cubicBezTo>
                <a:cubicBezTo>
                  <a:pt x="2733048" y="2305491"/>
                  <a:pt x="2654523" y="2304805"/>
                  <a:pt x="2400920" y="2305016"/>
                </a:cubicBezTo>
                <a:lnTo>
                  <a:pt x="2184011" y="2305358"/>
                </a:lnTo>
                <a:lnTo>
                  <a:pt x="2150215" y="2305116"/>
                </a:lnTo>
                <a:cubicBezTo>
                  <a:pt x="2100508" y="2304975"/>
                  <a:pt x="2035427" y="2304946"/>
                  <a:pt x="1950892" y="2305016"/>
                </a:cubicBezTo>
                <a:lnTo>
                  <a:pt x="1705965" y="2305403"/>
                </a:lnTo>
                <a:lnTo>
                  <a:pt x="1666032" y="2305116"/>
                </a:lnTo>
                <a:cubicBezTo>
                  <a:pt x="1616325" y="2304975"/>
                  <a:pt x="1551243" y="2304946"/>
                  <a:pt x="1466708" y="2305016"/>
                </a:cubicBezTo>
                <a:lnTo>
                  <a:pt x="1249794" y="2305358"/>
                </a:lnTo>
                <a:lnTo>
                  <a:pt x="1216005" y="2305116"/>
                </a:lnTo>
                <a:cubicBezTo>
                  <a:pt x="1166297" y="2304975"/>
                  <a:pt x="1101216" y="2304946"/>
                  <a:pt x="1016681" y="2305016"/>
                </a:cubicBezTo>
                <a:cubicBezTo>
                  <a:pt x="932147" y="2305087"/>
                  <a:pt x="828159" y="2305257"/>
                  <a:pt x="700638" y="2305515"/>
                </a:cubicBezTo>
                <a:lnTo>
                  <a:pt x="230738" y="2306471"/>
                </a:lnTo>
                <a:lnTo>
                  <a:pt x="219070" y="2310486"/>
                </a:lnTo>
                <a:cubicBezTo>
                  <a:pt x="190276" y="2320333"/>
                  <a:pt x="173862" y="2339487"/>
                  <a:pt x="166771" y="2371338"/>
                </a:cubicBezTo>
                <a:cubicBezTo>
                  <a:pt x="165064" y="2378972"/>
                  <a:pt x="163432" y="2386158"/>
                  <a:pt x="163132" y="2387320"/>
                </a:cubicBezTo>
                <a:cubicBezTo>
                  <a:pt x="162832" y="2388483"/>
                  <a:pt x="156566" y="2389740"/>
                  <a:pt x="148556" y="2390303"/>
                </a:cubicBezTo>
                <a:cubicBezTo>
                  <a:pt x="122501" y="2391972"/>
                  <a:pt x="108639" y="2405648"/>
                  <a:pt x="103798" y="2434460"/>
                </a:cubicBezTo>
                <a:cubicBezTo>
                  <a:pt x="101773" y="2446541"/>
                  <a:pt x="101060" y="2448060"/>
                  <a:pt x="97384" y="2448060"/>
                </a:cubicBezTo>
                <a:cubicBezTo>
                  <a:pt x="91929" y="2448790"/>
                  <a:pt x="86558" y="2450047"/>
                  <a:pt x="81345" y="2451812"/>
                </a:cubicBezTo>
                <a:cubicBezTo>
                  <a:pt x="65053" y="2456849"/>
                  <a:pt x="52739" y="2467541"/>
                  <a:pt x="39719" y="2489374"/>
                </a:cubicBezTo>
                <a:lnTo>
                  <a:pt x="33751" y="2500816"/>
                </a:lnTo>
                <a:lnTo>
                  <a:pt x="27055" y="2488480"/>
                </a:lnTo>
                <a:cubicBezTo>
                  <a:pt x="9634" y="2447290"/>
                  <a:pt x="0" y="2402005"/>
                  <a:pt x="0" y="2354470"/>
                </a:cubicBezTo>
                <a:lnTo>
                  <a:pt x="0" y="344280"/>
                </a:lnTo>
                <a:cubicBezTo>
                  <a:pt x="0" y="154139"/>
                  <a:pt x="154139" y="0"/>
                  <a:pt x="34428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595249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E0FFACC-264E-08FA-99FC-A660BBEBBB3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994380C-A2F9-6D7C-D938-2662E0C00F8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1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53" r="13752" b="-604"/>
          <a:stretch/>
        </p:blipFill>
        <p:spPr>
          <a:xfrm rot="5400000">
            <a:off x="2667000" y="-2666997"/>
            <a:ext cx="6858000" cy="12192000"/>
          </a:xfrm>
          <a:prstGeom prst="rect">
            <a:avLst/>
          </a:prstGeom>
        </p:spPr>
      </p:pic>
      <p:sp>
        <p:nvSpPr>
          <p:cNvPr id="23" name="Graphic 21">
            <a:extLst>
              <a:ext uri="{FF2B5EF4-FFF2-40B4-BE49-F238E27FC236}">
                <a16:creationId xmlns:a16="http://schemas.microsoft.com/office/drawing/2014/main" id="{548F5850-0F88-E14A-064A-F6A3B3BC1D72}"/>
              </a:ext>
            </a:extLst>
          </p:cNvPr>
          <p:cNvSpPr/>
          <p:nvPr/>
        </p:nvSpPr>
        <p:spPr>
          <a:xfrm>
            <a:off x="624470" y="107910"/>
            <a:ext cx="11388443" cy="6621208"/>
          </a:xfrm>
          <a:custGeom>
            <a:avLst/>
            <a:gdLst>
              <a:gd name="connsiteX0" fmla="*/ 11388425 w 11388443"/>
              <a:gd name="connsiteY0" fmla="*/ 1109749 h 6621208"/>
              <a:gd name="connsiteX1" fmla="*/ 11388425 w 11388443"/>
              <a:gd name="connsiteY1" fmla="*/ 6026745 h 6621208"/>
              <a:gd name="connsiteX2" fmla="*/ 10825024 w 11388443"/>
              <a:gd name="connsiteY2" fmla="*/ 6621200 h 6621208"/>
              <a:gd name="connsiteX3" fmla="*/ 563292 w 11388443"/>
              <a:gd name="connsiteY3" fmla="*/ 6621200 h 6621208"/>
              <a:gd name="connsiteX4" fmla="*/ -18 w 11388443"/>
              <a:gd name="connsiteY4" fmla="*/ 6026745 h 6621208"/>
              <a:gd name="connsiteX5" fmla="*/ -18 w 11388443"/>
              <a:gd name="connsiteY5" fmla="*/ 1109749 h 6621208"/>
              <a:gd name="connsiteX6" fmla="*/ 563292 w 11388443"/>
              <a:gd name="connsiteY6" fmla="*/ 515389 h 6621208"/>
              <a:gd name="connsiteX7" fmla="*/ 5176842 w 11388443"/>
              <a:gd name="connsiteY7" fmla="*/ 515389 h 6621208"/>
              <a:gd name="connsiteX8" fmla="*/ 5178197 w 11388443"/>
              <a:gd name="connsiteY8" fmla="*/ 493005 h 6621208"/>
              <a:gd name="connsiteX9" fmla="*/ 5324802 w 11388443"/>
              <a:gd name="connsiteY9" fmla="*/ 325651 h 6621208"/>
              <a:gd name="connsiteX10" fmla="*/ 5377251 w 11388443"/>
              <a:gd name="connsiteY10" fmla="*/ 316126 h 6621208"/>
              <a:gd name="connsiteX11" fmla="*/ 5389890 w 11388443"/>
              <a:gd name="connsiteY11" fmla="*/ 269549 h 6621208"/>
              <a:gd name="connsiteX12" fmla="*/ 5412277 w 11388443"/>
              <a:gd name="connsiteY12" fmla="*/ 198683 h 6621208"/>
              <a:gd name="connsiteX13" fmla="*/ 5516634 w 11388443"/>
              <a:gd name="connsiteY13" fmla="*/ 88383 h 6621208"/>
              <a:gd name="connsiteX14" fmla="*/ 5696641 w 11388443"/>
              <a:gd name="connsiteY14" fmla="*/ -9 h 6621208"/>
              <a:gd name="connsiteX15" fmla="*/ 5798470 w 11388443"/>
              <a:gd name="connsiteY15" fmla="*/ 45807 h 6621208"/>
              <a:gd name="connsiteX16" fmla="*/ 6003302 w 11388443"/>
              <a:gd name="connsiteY16" fmla="*/ 277169 h 6621208"/>
              <a:gd name="connsiteX17" fmla="*/ 6008538 w 11388443"/>
              <a:gd name="connsiteY17" fmla="*/ 316221 h 6621208"/>
              <a:gd name="connsiteX18" fmla="*/ 6048529 w 11388443"/>
              <a:gd name="connsiteY18" fmla="*/ 321460 h 6621208"/>
              <a:gd name="connsiteX19" fmla="*/ 6161824 w 11388443"/>
              <a:gd name="connsiteY19" fmla="*/ 369085 h 6621208"/>
              <a:gd name="connsiteX20" fmla="*/ 6217613 w 11388443"/>
              <a:gd name="connsiteY20" fmla="*/ 498339 h 6621208"/>
              <a:gd name="connsiteX21" fmla="*/ 6219328 w 11388443"/>
              <a:gd name="connsiteY21" fmla="*/ 515865 h 6621208"/>
              <a:gd name="connsiteX22" fmla="*/ 10825024 w 11388443"/>
              <a:gd name="connsiteY22" fmla="*/ 515865 h 6621208"/>
              <a:gd name="connsiteX23" fmla="*/ 11388425 w 11388443"/>
              <a:gd name="connsiteY23" fmla="*/ 1109749 h 6621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1388443" h="6621208">
                <a:moveTo>
                  <a:pt x="11388425" y="1109749"/>
                </a:moveTo>
                <a:lnTo>
                  <a:pt x="11388425" y="6026745"/>
                </a:lnTo>
                <a:cubicBezTo>
                  <a:pt x="11388425" y="6355053"/>
                  <a:pt x="11136200" y="6621200"/>
                  <a:pt x="10825024" y="6621200"/>
                </a:cubicBezTo>
                <a:lnTo>
                  <a:pt x="563292" y="6621200"/>
                </a:lnTo>
                <a:cubicBezTo>
                  <a:pt x="252170" y="6621143"/>
                  <a:pt x="-18" y="6355014"/>
                  <a:pt x="-18" y="6026745"/>
                </a:cubicBezTo>
                <a:lnTo>
                  <a:pt x="-18" y="1109749"/>
                </a:lnTo>
                <a:cubicBezTo>
                  <a:pt x="-18" y="781493"/>
                  <a:pt x="252184" y="515389"/>
                  <a:pt x="563292" y="515389"/>
                </a:cubicBezTo>
                <a:lnTo>
                  <a:pt x="5176842" y="515389"/>
                </a:lnTo>
                <a:lnTo>
                  <a:pt x="5178197" y="493005"/>
                </a:lnTo>
                <a:cubicBezTo>
                  <a:pt x="5184218" y="397120"/>
                  <a:pt x="5233083" y="341336"/>
                  <a:pt x="5324802" y="325651"/>
                </a:cubicBezTo>
                <a:cubicBezTo>
                  <a:pt x="5352606" y="320984"/>
                  <a:pt x="5376168" y="316126"/>
                  <a:pt x="5377251" y="316126"/>
                </a:cubicBezTo>
                <a:cubicBezTo>
                  <a:pt x="5382324" y="300876"/>
                  <a:pt x="5386549" y="285322"/>
                  <a:pt x="5389890" y="269549"/>
                </a:cubicBezTo>
                <a:cubicBezTo>
                  <a:pt x="5395423" y="245297"/>
                  <a:pt x="5402916" y="221590"/>
                  <a:pt x="5412277" y="198683"/>
                </a:cubicBezTo>
                <a:cubicBezTo>
                  <a:pt x="5428617" y="164393"/>
                  <a:pt x="5472220" y="118387"/>
                  <a:pt x="5516634" y="88383"/>
                </a:cubicBezTo>
                <a:cubicBezTo>
                  <a:pt x="5563847" y="56570"/>
                  <a:pt x="5679128" y="-9"/>
                  <a:pt x="5696641" y="-9"/>
                </a:cubicBezTo>
                <a:cubicBezTo>
                  <a:pt x="5704043" y="-9"/>
                  <a:pt x="5749903" y="20661"/>
                  <a:pt x="5798470" y="45807"/>
                </a:cubicBezTo>
                <a:cubicBezTo>
                  <a:pt x="5935867" y="116863"/>
                  <a:pt x="5990032" y="177823"/>
                  <a:pt x="6003302" y="277169"/>
                </a:cubicBezTo>
                <a:lnTo>
                  <a:pt x="6008538" y="316221"/>
                </a:lnTo>
                <a:lnTo>
                  <a:pt x="6048529" y="321460"/>
                </a:lnTo>
                <a:cubicBezTo>
                  <a:pt x="6106215" y="329080"/>
                  <a:pt x="6131130" y="339462"/>
                  <a:pt x="6161824" y="369085"/>
                </a:cubicBezTo>
                <a:cubicBezTo>
                  <a:pt x="6195586" y="401184"/>
                  <a:pt x="6211745" y="438713"/>
                  <a:pt x="6217613" y="498339"/>
                </a:cubicBezTo>
                <a:lnTo>
                  <a:pt x="6219328" y="515865"/>
                </a:lnTo>
                <a:lnTo>
                  <a:pt x="10825024" y="515865"/>
                </a:lnTo>
                <a:cubicBezTo>
                  <a:pt x="11135928" y="515865"/>
                  <a:pt x="11388154" y="781663"/>
                  <a:pt x="11388425" y="1109749"/>
                </a:cubicBezTo>
                <a:close/>
              </a:path>
            </a:pathLst>
          </a:custGeom>
          <a:solidFill>
            <a:schemeClr val="bg1"/>
          </a:solidFill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endParaRPr lang="fa-IR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6BFD2645-8077-F2D9-5BC7-AFB0AF7BBB8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802934" cy="2817091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E613BB08-8381-D264-1FC7-6BD1658FE67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35230" y="1376793"/>
            <a:ext cx="1319399" cy="1504739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5D05D7B0-732C-BC75-9CC1-F7E387A35747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90362"/>
            <a:ext cx="1319399" cy="1504739"/>
          </a:xfrm>
          <a:prstGeom prst="rect">
            <a:avLst/>
          </a:prstGeom>
        </p:spPr>
      </p:pic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4F2D5CE2-B5DD-94D8-F077-A5F26094756E}"/>
              </a:ext>
            </a:extLst>
          </p:cNvPr>
          <p:cNvSpPr/>
          <p:nvPr userDrawn="1"/>
        </p:nvSpPr>
        <p:spPr>
          <a:xfrm>
            <a:off x="6991731" y="335724"/>
            <a:ext cx="4034334" cy="568327"/>
          </a:xfrm>
          <a:custGeom>
            <a:avLst/>
            <a:gdLst>
              <a:gd name="connsiteX0" fmla="*/ 101771 w 4034334"/>
              <a:gd name="connsiteY0" fmla="*/ 198498 h 568327"/>
              <a:gd name="connsiteX1" fmla="*/ 108750 w 4034334"/>
              <a:gd name="connsiteY1" fmla="*/ 198498 h 568327"/>
              <a:gd name="connsiteX2" fmla="*/ 108890 w 4034334"/>
              <a:gd name="connsiteY2" fmla="*/ 213016 h 568327"/>
              <a:gd name="connsiteX3" fmla="*/ 141463 w 4034334"/>
              <a:gd name="connsiteY3" fmla="*/ 268740 h 568327"/>
              <a:gd name="connsiteX4" fmla="*/ 159448 w 4034334"/>
              <a:gd name="connsiteY4" fmla="*/ 286957 h 568327"/>
              <a:gd name="connsiteX5" fmla="*/ 143161 w 4034334"/>
              <a:gd name="connsiteY5" fmla="*/ 299428 h 568327"/>
              <a:gd name="connsiteX6" fmla="*/ 109332 w 4034334"/>
              <a:gd name="connsiteY6" fmla="*/ 357036 h 568327"/>
              <a:gd name="connsiteX7" fmla="*/ 109542 w 4034334"/>
              <a:gd name="connsiteY7" fmla="*/ 372485 h 568327"/>
              <a:gd name="connsiteX8" fmla="*/ 99862 w 4034334"/>
              <a:gd name="connsiteY8" fmla="*/ 371322 h 568327"/>
              <a:gd name="connsiteX9" fmla="*/ 66475 w 4034334"/>
              <a:gd name="connsiteY9" fmla="*/ 347287 h 568327"/>
              <a:gd name="connsiteX10" fmla="*/ 47234 w 4034334"/>
              <a:gd name="connsiteY10" fmla="*/ 329604 h 568327"/>
              <a:gd name="connsiteX11" fmla="*/ 14288 w 4034334"/>
              <a:gd name="connsiteY11" fmla="*/ 307222 h 568327"/>
              <a:gd name="connsiteX12" fmla="*/ 8704 w 4034334"/>
              <a:gd name="connsiteY12" fmla="*/ 269647 h 568327"/>
              <a:gd name="connsiteX13" fmla="*/ 47001 w 4034334"/>
              <a:gd name="connsiteY13" fmla="*/ 240214 h 568327"/>
              <a:gd name="connsiteX14" fmla="*/ 62148 w 4034334"/>
              <a:gd name="connsiteY14" fmla="*/ 229699 h 568327"/>
              <a:gd name="connsiteX15" fmla="*/ 85414 w 4034334"/>
              <a:gd name="connsiteY15" fmla="*/ 202849 h 568327"/>
              <a:gd name="connsiteX16" fmla="*/ 85483 w 4034334"/>
              <a:gd name="connsiteY16" fmla="*/ 202802 h 568327"/>
              <a:gd name="connsiteX17" fmla="*/ 101771 w 4034334"/>
              <a:gd name="connsiteY17" fmla="*/ 198498 h 568327"/>
              <a:gd name="connsiteX18" fmla="*/ 3923725 w 4034334"/>
              <a:gd name="connsiteY18" fmla="*/ 197870 h 568327"/>
              <a:gd name="connsiteX19" fmla="*/ 3934149 w 4034334"/>
              <a:gd name="connsiteY19" fmla="*/ 199056 h 568327"/>
              <a:gd name="connsiteX20" fmla="*/ 3967606 w 4034334"/>
              <a:gd name="connsiteY20" fmla="*/ 225092 h 568327"/>
              <a:gd name="connsiteX21" fmla="*/ 3985754 w 4034334"/>
              <a:gd name="connsiteY21" fmla="*/ 240424 h 568327"/>
              <a:gd name="connsiteX22" fmla="*/ 4023167 w 4034334"/>
              <a:gd name="connsiteY22" fmla="*/ 270182 h 568327"/>
              <a:gd name="connsiteX23" fmla="*/ 4034334 w 4034334"/>
              <a:gd name="connsiteY23" fmla="*/ 284933 h 568327"/>
              <a:gd name="connsiteX24" fmla="*/ 4020374 w 4034334"/>
              <a:gd name="connsiteY24" fmla="*/ 303546 h 568327"/>
              <a:gd name="connsiteX25" fmla="*/ 3981706 w 4034334"/>
              <a:gd name="connsiteY25" fmla="*/ 329838 h 568327"/>
              <a:gd name="connsiteX26" fmla="*/ 3970864 w 4034334"/>
              <a:gd name="connsiteY26" fmla="*/ 334165 h 568327"/>
              <a:gd name="connsiteX27" fmla="*/ 3968536 w 4034334"/>
              <a:gd name="connsiteY27" fmla="*/ 343681 h 568327"/>
              <a:gd name="connsiteX28" fmla="*/ 3926657 w 4034334"/>
              <a:gd name="connsiteY28" fmla="*/ 372904 h 568327"/>
              <a:gd name="connsiteX29" fmla="*/ 3922794 w 4034334"/>
              <a:gd name="connsiteY29" fmla="*/ 359153 h 568327"/>
              <a:gd name="connsiteX30" fmla="*/ 3918839 w 4034334"/>
              <a:gd name="connsiteY30" fmla="*/ 334723 h 568327"/>
              <a:gd name="connsiteX31" fmla="*/ 3879588 w 4034334"/>
              <a:gd name="connsiteY31" fmla="*/ 292192 h 568327"/>
              <a:gd name="connsiteX32" fmla="*/ 3869700 w 4034334"/>
              <a:gd name="connsiteY32" fmla="*/ 285794 h 568327"/>
              <a:gd name="connsiteX33" fmla="*/ 3886918 w 4034334"/>
              <a:gd name="connsiteY33" fmla="*/ 271997 h 568327"/>
              <a:gd name="connsiteX34" fmla="*/ 3912860 w 4034334"/>
              <a:gd name="connsiteY34" fmla="*/ 246125 h 568327"/>
              <a:gd name="connsiteX35" fmla="*/ 3922724 w 4034334"/>
              <a:gd name="connsiteY35" fmla="*/ 215669 h 568327"/>
              <a:gd name="connsiteX36" fmla="*/ 3922586 w 4034334"/>
              <a:gd name="connsiteY36" fmla="*/ 215645 h 568327"/>
              <a:gd name="connsiteX37" fmla="*/ 2588982 w 4034334"/>
              <a:gd name="connsiteY37" fmla="*/ 45 h 568327"/>
              <a:gd name="connsiteX38" fmla="*/ 2836206 w 4034334"/>
              <a:gd name="connsiteY38" fmla="*/ 168 h 568327"/>
              <a:gd name="connsiteX39" fmla="*/ 2878123 w 4034334"/>
              <a:gd name="connsiteY39" fmla="*/ 469 h 568327"/>
              <a:gd name="connsiteX40" fmla="*/ 3147159 w 4034334"/>
              <a:gd name="connsiteY40" fmla="*/ 45 h 568327"/>
              <a:gd name="connsiteX41" fmla="*/ 3575960 w 4034334"/>
              <a:gd name="connsiteY41" fmla="*/ 2989 h 568327"/>
              <a:gd name="connsiteX42" fmla="*/ 3628450 w 4034334"/>
              <a:gd name="connsiteY42" fmla="*/ 29048 h 568327"/>
              <a:gd name="connsiteX43" fmla="*/ 3657207 w 4034334"/>
              <a:gd name="connsiteY43" fmla="*/ 86167 h 568327"/>
              <a:gd name="connsiteX44" fmla="*/ 3660884 w 4034334"/>
              <a:gd name="connsiteY44" fmla="*/ 104780 h 568327"/>
              <a:gd name="connsiteX45" fmla="*/ 3677891 w 4034334"/>
              <a:gd name="connsiteY45" fmla="*/ 105897 h 568327"/>
              <a:gd name="connsiteX46" fmla="*/ 3732684 w 4034334"/>
              <a:gd name="connsiteY46" fmla="*/ 156548 h 568327"/>
              <a:gd name="connsiteX47" fmla="*/ 3735895 w 4034334"/>
              <a:gd name="connsiteY47" fmla="*/ 174673 h 568327"/>
              <a:gd name="connsiteX48" fmla="*/ 3751158 w 4034334"/>
              <a:gd name="connsiteY48" fmla="*/ 179047 h 568327"/>
              <a:gd name="connsiteX49" fmla="*/ 3774238 w 4034334"/>
              <a:gd name="connsiteY49" fmla="*/ 186911 h 568327"/>
              <a:gd name="connsiteX50" fmla="*/ 3810371 w 4034334"/>
              <a:gd name="connsiteY50" fmla="*/ 222951 h 568327"/>
              <a:gd name="connsiteX51" fmla="*/ 3839291 w 4034334"/>
              <a:gd name="connsiteY51" fmla="*/ 285119 h 568327"/>
              <a:gd name="connsiteX52" fmla="*/ 3824331 w 4034334"/>
              <a:gd name="connsiteY52" fmla="*/ 320321 h 568327"/>
              <a:gd name="connsiteX53" fmla="*/ 3748575 w 4034334"/>
              <a:gd name="connsiteY53" fmla="*/ 390959 h 568327"/>
              <a:gd name="connsiteX54" fmla="*/ 3735778 w 4034334"/>
              <a:gd name="connsiteY54" fmla="*/ 392773 h 568327"/>
              <a:gd name="connsiteX55" fmla="*/ 3734057 w 4034334"/>
              <a:gd name="connsiteY55" fmla="*/ 406593 h 568327"/>
              <a:gd name="connsiteX56" fmla="*/ 3718608 w 4034334"/>
              <a:gd name="connsiteY56" fmla="*/ 445728 h 568327"/>
              <a:gd name="connsiteX57" fmla="*/ 3676286 w 4034334"/>
              <a:gd name="connsiteY57" fmla="*/ 464993 h 568327"/>
              <a:gd name="connsiteX58" fmla="*/ 3661140 w 4034334"/>
              <a:gd name="connsiteY58" fmla="*/ 466552 h 568327"/>
              <a:gd name="connsiteX59" fmla="*/ 3657138 w 4034334"/>
              <a:gd name="connsiteY59" fmla="*/ 484304 h 568327"/>
              <a:gd name="connsiteX60" fmla="*/ 3630661 w 4034334"/>
              <a:gd name="connsiteY60" fmla="*/ 538329 h 568327"/>
              <a:gd name="connsiteX61" fmla="*/ 3584523 w 4034334"/>
              <a:gd name="connsiteY61" fmla="*/ 565201 h 568327"/>
              <a:gd name="connsiteX62" fmla="*/ 2873732 w 4034334"/>
              <a:gd name="connsiteY62" fmla="*/ 568319 h 568327"/>
              <a:gd name="connsiteX63" fmla="*/ 2526670 w 4034334"/>
              <a:gd name="connsiteY63" fmla="*/ 568304 h 568327"/>
              <a:gd name="connsiteX64" fmla="*/ 2501381 w 4034334"/>
              <a:gd name="connsiteY64" fmla="*/ 568252 h 568327"/>
              <a:gd name="connsiteX65" fmla="*/ 2315555 w 4034334"/>
              <a:gd name="connsiteY65" fmla="*/ 568319 h 568327"/>
              <a:gd name="connsiteX66" fmla="*/ 1968493 w 4034334"/>
              <a:gd name="connsiteY66" fmla="*/ 568304 h 568327"/>
              <a:gd name="connsiteX67" fmla="*/ 1936854 w 4034334"/>
              <a:gd name="connsiteY67" fmla="*/ 568239 h 568327"/>
              <a:gd name="connsiteX68" fmla="*/ 1715013 w 4034334"/>
              <a:gd name="connsiteY68" fmla="*/ 568319 h 568327"/>
              <a:gd name="connsiteX69" fmla="*/ 1466932 w 4034334"/>
              <a:gd name="connsiteY69" fmla="*/ 568327 h 568327"/>
              <a:gd name="connsiteX70" fmla="*/ 1328991 w 4034334"/>
              <a:gd name="connsiteY70" fmla="*/ 568257 h 568327"/>
              <a:gd name="connsiteX71" fmla="*/ 1156836 w 4034334"/>
              <a:gd name="connsiteY71" fmla="*/ 568319 h 568327"/>
              <a:gd name="connsiteX72" fmla="*/ 423337 w 4034334"/>
              <a:gd name="connsiteY72" fmla="*/ 555987 h 568327"/>
              <a:gd name="connsiteX73" fmla="*/ 375082 w 4034334"/>
              <a:gd name="connsiteY73" fmla="*/ 486188 h 568327"/>
              <a:gd name="connsiteX74" fmla="*/ 369894 w 4034334"/>
              <a:gd name="connsiteY74" fmla="*/ 466575 h 568327"/>
              <a:gd name="connsiteX75" fmla="*/ 355631 w 4034334"/>
              <a:gd name="connsiteY75" fmla="*/ 465108 h 568327"/>
              <a:gd name="connsiteX76" fmla="*/ 328549 w 4034334"/>
              <a:gd name="connsiteY76" fmla="*/ 457245 h 568327"/>
              <a:gd name="connsiteX77" fmla="*/ 298302 w 4034334"/>
              <a:gd name="connsiteY77" fmla="*/ 411992 h 568327"/>
              <a:gd name="connsiteX78" fmla="*/ 294533 w 4034334"/>
              <a:gd name="connsiteY78" fmla="*/ 393006 h 568327"/>
              <a:gd name="connsiteX79" fmla="*/ 279992 w 4034334"/>
              <a:gd name="connsiteY79" fmla="*/ 390051 h 568327"/>
              <a:gd name="connsiteX80" fmla="*/ 234622 w 4034334"/>
              <a:gd name="connsiteY80" fmla="*/ 363342 h 568327"/>
              <a:gd name="connsiteX81" fmla="*/ 199327 w 4034334"/>
              <a:gd name="connsiteY81" fmla="*/ 303686 h 568327"/>
              <a:gd name="connsiteX82" fmla="*/ 190695 w 4034334"/>
              <a:gd name="connsiteY82" fmla="*/ 284468 h 568327"/>
              <a:gd name="connsiteX83" fmla="*/ 201863 w 4034334"/>
              <a:gd name="connsiteY83" fmla="*/ 260643 h 568327"/>
              <a:gd name="connsiteX84" fmla="*/ 270150 w 4034334"/>
              <a:gd name="connsiteY84" fmla="*/ 182118 h 568327"/>
              <a:gd name="connsiteX85" fmla="*/ 290043 w 4034334"/>
              <a:gd name="connsiteY85" fmla="*/ 177465 h 568327"/>
              <a:gd name="connsiteX86" fmla="*/ 298000 w 4034334"/>
              <a:gd name="connsiteY86" fmla="*/ 160596 h 568327"/>
              <a:gd name="connsiteX87" fmla="*/ 353514 w 4034334"/>
              <a:gd name="connsiteY87" fmla="*/ 105828 h 568327"/>
              <a:gd name="connsiteX88" fmla="*/ 371592 w 4034334"/>
              <a:gd name="connsiteY88" fmla="*/ 102128 h 568327"/>
              <a:gd name="connsiteX89" fmla="*/ 376106 w 4034334"/>
              <a:gd name="connsiteY89" fmla="*/ 82305 h 568327"/>
              <a:gd name="connsiteX90" fmla="*/ 440972 w 4034334"/>
              <a:gd name="connsiteY90" fmla="*/ 6829 h 568327"/>
              <a:gd name="connsiteX91" fmla="*/ 455444 w 4034334"/>
              <a:gd name="connsiteY91" fmla="*/ 1849 h 568327"/>
              <a:gd name="connsiteX92" fmla="*/ 1038270 w 4034334"/>
              <a:gd name="connsiteY92" fmla="*/ 663 h 568327"/>
              <a:gd name="connsiteX93" fmla="*/ 1430263 w 4034334"/>
              <a:gd name="connsiteY93" fmla="*/ 45 h 568327"/>
              <a:gd name="connsiteX94" fmla="*/ 1677488 w 4034334"/>
              <a:gd name="connsiteY94" fmla="*/ 168 h 568327"/>
              <a:gd name="connsiteX95" fmla="*/ 1719397 w 4034334"/>
              <a:gd name="connsiteY95" fmla="*/ 469 h 568327"/>
              <a:gd name="connsiteX96" fmla="*/ 1988440 w 4034334"/>
              <a:gd name="connsiteY96" fmla="*/ 45 h 568327"/>
              <a:gd name="connsiteX97" fmla="*/ 2235665 w 4034334"/>
              <a:gd name="connsiteY97" fmla="*/ 168 h 568327"/>
              <a:gd name="connsiteX98" fmla="*/ 2285195 w 4034334"/>
              <a:gd name="connsiteY98" fmla="*/ 524 h 568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</a:cxnLst>
            <a:rect l="l" t="t" r="r" b="b"/>
            <a:pathLst>
              <a:path w="4034334" h="568327">
                <a:moveTo>
                  <a:pt x="101771" y="198498"/>
                </a:moveTo>
                <a:lnTo>
                  <a:pt x="108750" y="198498"/>
                </a:lnTo>
                <a:lnTo>
                  <a:pt x="108890" y="213016"/>
                </a:lnTo>
                <a:cubicBezTo>
                  <a:pt x="109145" y="234654"/>
                  <a:pt x="116893" y="247939"/>
                  <a:pt x="141463" y="268740"/>
                </a:cubicBezTo>
                <a:cubicBezTo>
                  <a:pt x="152328" y="277930"/>
                  <a:pt x="160448" y="286120"/>
                  <a:pt x="159448" y="286957"/>
                </a:cubicBezTo>
                <a:cubicBezTo>
                  <a:pt x="158447" y="287795"/>
                  <a:pt x="151142" y="293402"/>
                  <a:pt x="143161" y="299428"/>
                </a:cubicBezTo>
                <a:cubicBezTo>
                  <a:pt x="118313" y="318181"/>
                  <a:pt x="109053" y="333979"/>
                  <a:pt x="109332" y="357036"/>
                </a:cubicBezTo>
                <a:lnTo>
                  <a:pt x="109542" y="372485"/>
                </a:lnTo>
                <a:lnTo>
                  <a:pt x="99862" y="371322"/>
                </a:lnTo>
                <a:cubicBezTo>
                  <a:pt x="82133" y="369204"/>
                  <a:pt x="74642" y="363807"/>
                  <a:pt x="66475" y="347287"/>
                </a:cubicBezTo>
                <a:cubicBezTo>
                  <a:pt x="59262" y="332722"/>
                  <a:pt x="58704" y="332187"/>
                  <a:pt x="47234" y="329604"/>
                </a:cubicBezTo>
                <a:cubicBezTo>
                  <a:pt x="32040" y="326161"/>
                  <a:pt x="26108" y="322136"/>
                  <a:pt x="14288" y="307222"/>
                </a:cubicBezTo>
                <a:cubicBezTo>
                  <a:pt x="-3907" y="284259"/>
                  <a:pt x="-3535" y="286771"/>
                  <a:pt x="8704" y="269647"/>
                </a:cubicBezTo>
                <a:cubicBezTo>
                  <a:pt x="23432" y="248986"/>
                  <a:pt x="30714" y="243402"/>
                  <a:pt x="47001" y="240214"/>
                </a:cubicBezTo>
                <a:cubicBezTo>
                  <a:pt x="59960" y="237655"/>
                  <a:pt x="60775" y="237097"/>
                  <a:pt x="62148" y="229699"/>
                </a:cubicBezTo>
                <a:cubicBezTo>
                  <a:pt x="64078" y="219345"/>
                  <a:pt x="73781" y="208131"/>
                  <a:pt x="85414" y="202849"/>
                </a:cubicBezTo>
                <a:lnTo>
                  <a:pt x="85483" y="202802"/>
                </a:lnTo>
                <a:cubicBezTo>
                  <a:pt x="90630" y="200457"/>
                  <a:pt x="96137" y="199000"/>
                  <a:pt x="101771" y="198498"/>
                </a:cubicBezTo>
                <a:close/>
                <a:moveTo>
                  <a:pt x="3923725" y="197870"/>
                </a:moveTo>
                <a:lnTo>
                  <a:pt x="3934149" y="199056"/>
                </a:lnTo>
                <a:cubicBezTo>
                  <a:pt x="3949402" y="200520"/>
                  <a:pt x="3962438" y="210664"/>
                  <a:pt x="3967606" y="225092"/>
                </a:cubicBezTo>
                <a:cubicBezTo>
                  <a:pt x="3971352" y="236329"/>
                  <a:pt x="3971654" y="236562"/>
                  <a:pt x="3985754" y="240424"/>
                </a:cubicBezTo>
                <a:cubicBezTo>
                  <a:pt x="4001877" y="244845"/>
                  <a:pt x="4007206" y="249079"/>
                  <a:pt x="4023167" y="270182"/>
                </a:cubicBezTo>
                <a:lnTo>
                  <a:pt x="4034334" y="284933"/>
                </a:lnTo>
                <a:lnTo>
                  <a:pt x="4020374" y="303546"/>
                </a:lnTo>
                <a:cubicBezTo>
                  <a:pt x="4005810" y="322857"/>
                  <a:pt x="4000086" y="326813"/>
                  <a:pt x="3981706" y="329838"/>
                </a:cubicBezTo>
                <a:cubicBezTo>
                  <a:pt x="3976191" y="330745"/>
                  <a:pt x="3971305" y="332676"/>
                  <a:pt x="3970864" y="334165"/>
                </a:cubicBezTo>
                <a:cubicBezTo>
                  <a:pt x="3970421" y="335654"/>
                  <a:pt x="3969374" y="339912"/>
                  <a:pt x="3968536" y="343681"/>
                </a:cubicBezTo>
                <a:cubicBezTo>
                  <a:pt x="3965465" y="357757"/>
                  <a:pt x="3943827" y="372904"/>
                  <a:pt x="3926657" y="372904"/>
                </a:cubicBezTo>
                <a:cubicBezTo>
                  <a:pt x="3922446" y="372927"/>
                  <a:pt x="3922074" y="371624"/>
                  <a:pt x="3922794" y="359153"/>
                </a:cubicBezTo>
                <a:cubicBezTo>
                  <a:pt x="3923644" y="350803"/>
                  <a:pt x="3922278" y="342378"/>
                  <a:pt x="3918839" y="334723"/>
                </a:cubicBezTo>
                <a:cubicBezTo>
                  <a:pt x="3913139" y="321787"/>
                  <a:pt x="3893153" y="300150"/>
                  <a:pt x="3879588" y="292192"/>
                </a:cubicBezTo>
                <a:cubicBezTo>
                  <a:pt x="3876120" y="290340"/>
                  <a:pt x="3872811" y="288199"/>
                  <a:pt x="3869700" y="285794"/>
                </a:cubicBezTo>
                <a:cubicBezTo>
                  <a:pt x="3869700" y="285445"/>
                  <a:pt x="3877448" y="279232"/>
                  <a:pt x="3886918" y="271997"/>
                </a:cubicBezTo>
                <a:cubicBezTo>
                  <a:pt x="3896636" y="264519"/>
                  <a:pt x="3905356" y="255824"/>
                  <a:pt x="3912860" y="246125"/>
                </a:cubicBezTo>
                <a:cubicBezTo>
                  <a:pt x="3920608" y="234864"/>
                  <a:pt x="3921724" y="231490"/>
                  <a:pt x="3922724" y="215669"/>
                </a:cubicBezTo>
                <a:lnTo>
                  <a:pt x="3922586" y="215645"/>
                </a:lnTo>
                <a:close/>
                <a:moveTo>
                  <a:pt x="2588982" y="45"/>
                </a:moveTo>
                <a:cubicBezTo>
                  <a:pt x="2693831" y="-42"/>
                  <a:pt x="2774553" y="-6"/>
                  <a:pt x="2836206" y="168"/>
                </a:cubicBezTo>
                <a:lnTo>
                  <a:pt x="2878123" y="469"/>
                </a:lnTo>
                <a:lnTo>
                  <a:pt x="3147159" y="45"/>
                </a:lnTo>
                <a:cubicBezTo>
                  <a:pt x="3461708" y="-217"/>
                  <a:pt x="3559104" y="634"/>
                  <a:pt x="3575960" y="2989"/>
                </a:cubicBezTo>
                <a:cubicBezTo>
                  <a:pt x="3595872" y="5580"/>
                  <a:pt x="3614348" y="14752"/>
                  <a:pt x="3628450" y="29048"/>
                </a:cubicBezTo>
                <a:cubicBezTo>
                  <a:pt x="3643550" y="44288"/>
                  <a:pt x="3652414" y="61738"/>
                  <a:pt x="3657207" y="86167"/>
                </a:cubicBezTo>
                <a:lnTo>
                  <a:pt x="3660884" y="104780"/>
                </a:lnTo>
                <a:lnTo>
                  <a:pt x="3677891" y="105897"/>
                </a:lnTo>
                <a:cubicBezTo>
                  <a:pt x="3709301" y="107930"/>
                  <a:pt x="3727565" y="124813"/>
                  <a:pt x="3732684" y="156548"/>
                </a:cubicBezTo>
                <a:cubicBezTo>
                  <a:pt x="3734220" y="166158"/>
                  <a:pt x="3735662" y="174301"/>
                  <a:pt x="3735895" y="174673"/>
                </a:cubicBezTo>
                <a:cubicBezTo>
                  <a:pt x="3740888" y="176441"/>
                  <a:pt x="3745986" y="177902"/>
                  <a:pt x="3751158" y="179047"/>
                </a:cubicBezTo>
                <a:cubicBezTo>
                  <a:pt x="3759064" y="180995"/>
                  <a:pt x="3766788" y="183626"/>
                  <a:pt x="3774238" y="186911"/>
                </a:cubicBezTo>
                <a:cubicBezTo>
                  <a:pt x="3785476" y="192565"/>
                  <a:pt x="3800552" y="207595"/>
                  <a:pt x="3810371" y="222951"/>
                </a:cubicBezTo>
                <a:cubicBezTo>
                  <a:pt x="3820678" y="239261"/>
                  <a:pt x="3839291" y="279024"/>
                  <a:pt x="3839291" y="285119"/>
                </a:cubicBezTo>
                <a:cubicBezTo>
                  <a:pt x="3839291" y="287749"/>
                  <a:pt x="3832567" y="303546"/>
                  <a:pt x="3824331" y="320321"/>
                </a:cubicBezTo>
                <a:cubicBezTo>
                  <a:pt x="3801064" y="367692"/>
                  <a:pt x="3781148" y="386305"/>
                  <a:pt x="3748575" y="390959"/>
                </a:cubicBezTo>
                <a:lnTo>
                  <a:pt x="3735778" y="392773"/>
                </a:lnTo>
                <a:lnTo>
                  <a:pt x="3734057" y="406593"/>
                </a:lnTo>
                <a:cubicBezTo>
                  <a:pt x="3731568" y="426510"/>
                  <a:pt x="3728147" y="435142"/>
                  <a:pt x="3718608" y="445728"/>
                </a:cubicBezTo>
                <a:cubicBezTo>
                  <a:pt x="3708114" y="457407"/>
                  <a:pt x="3695807" y="462992"/>
                  <a:pt x="3676286" y="464993"/>
                </a:cubicBezTo>
                <a:lnTo>
                  <a:pt x="3661140" y="466552"/>
                </a:lnTo>
                <a:lnTo>
                  <a:pt x="3657138" y="484304"/>
                </a:lnTo>
                <a:cubicBezTo>
                  <a:pt x="3651717" y="508291"/>
                  <a:pt x="3643969" y="524113"/>
                  <a:pt x="3630661" y="538329"/>
                </a:cubicBezTo>
                <a:cubicBezTo>
                  <a:pt x="3618127" y="551462"/>
                  <a:pt x="3602131" y="560778"/>
                  <a:pt x="3584523" y="565201"/>
                </a:cubicBezTo>
                <a:cubicBezTo>
                  <a:pt x="3574938" y="567761"/>
                  <a:pt x="3450136" y="568319"/>
                  <a:pt x="2873732" y="568319"/>
                </a:cubicBezTo>
                <a:cubicBezTo>
                  <a:pt x="2731708" y="568319"/>
                  <a:pt x="2617936" y="568346"/>
                  <a:pt x="2526670" y="568304"/>
                </a:cubicBezTo>
                <a:lnTo>
                  <a:pt x="2501381" y="568252"/>
                </a:lnTo>
                <a:lnTo>
                  <a:pt x="2315555" y="568319"/>
                </a:lnTo>
                <a:cubicBezTo>
                  <a:pt x="2173531" y="568319"/>
                  <a:pt x="2059759" y="568346"/>
                  <a:pt x="1968493" y="568304"/>
                </a:cubicBezTo>
                <a:lnTo>
                  <a:pt x="1936854" y="568239"/>
                </a:lnTo>
                <a:lnTo>
                  <a:pt x="1715013" y="568319"/>
                </a:lnTo>
                <a:cubicBezTo>
                  <a:pt x="1620330" y="568319"/>
                  <a:pt x="1538204" y="568331"/>
                  <a:pt x="1466932" y="568327"/>
                </a:cubicBezTo>
                <a:lnTo>
                  <a:pt x="1328991" y="568257"/>
                </a:lnTo>
                <a:lnTo>
                  <a:pt x="1156836" y="568319"/>
                </a:lnTo>
                <a:cubicBezTo>
                  <a:pt x="399372" y="568319"/>
                  <a:pt x="445556" y="569087"/>
                  <a:pt x="423337" y="555987"/>
                </a:cubicBezTo>
                <a:cubicBezTo>
                  <a:pt x="396952" y="540376"/>
                  <a:pt x="384714" y="522670"/>
                  <a:pt x="375082" y="486188"/>
                </a:cubicBezTo>
                <a:lnTo>
                  <a:pt x="369894" y="466575"/>
                </a:lnTo>
                <a:lnTo>
                  <a:pt x="355631" y="465108"/>
                </a:lnTo>
                <a:cubicBezTo>
                  <a:pt x="346244" y="463939"/>
                  <a:pt x="337103" y="461284"/>
                  <a:pt x="328549" y="457245"/>
                </a:cubicBezTo>
                <a:cubicBezTo>
                  <a:pt x="311285" y="448567"/>
                  <a:pt x="303211" y="436537"/>
                  <a:pt x="298302" y="411992"/>
                </a:cubicBezTo>
                <a:lnTo>
                  <a:pt x="294533" y="393006"/>
                </a:lnTo>
                <a:lnTo>
                  <a:pt x="279992" y="390051"/>
                </a:lnTo>
                <a:cubicBezTo>
                  <a:pt x="261472" y="386282"/>
                  <a:pt x="248233" y="378488"/>
                  <a:pt x="234622" y="363342"/>
                </a:cubicBezTo>
                <a:cubicBezTo>
                  <a:pt x="222593" y="349987"/>
                  <a:pt x="212309" y="332560"/>
                  <a:pt x="199327" y="303686"/>
                </a:cubicBezTo>
                <a:lnTo>
                  <a:pt x="190695" y="284468"/>
                </a:lnTo>
                <a:lnTo>
                  <a:pt x="201863" y="260643"/>
                </a:lnTo>
                <a:cubicBezTo>
                  <a:pt x="225037" y="211248"/>
                  <a:pt x="243207" y="190448"/>
                  <a:pt x="270150" y="182118"/>
                </a:cubicBezTo>
                <a:cubicBezTo>
                  <a:pt x="276615" y="179929"/>
                  <a:pt x="283277" y="178370"/>
                  <a:pt x="290043" y="177465"/>
                </a:cubicBezTo>
                <a:cubicBezTo>
                  <a:pt x="294603" y="177465"/>
                  <a:pt x="295487" y="175580"/>
                  <a:pt x="298000" y="160596"/>
                </a:cubicBezTo>
                <a:cubicBezTo>
                  <a:pt x="304003" y="124860"/>
                  <a:pt x="321196" y="107898"/>
                  <a:pt x="353514" y="105828"/>
                </a:cubicBezTo>
                <a:cubicBezTo>
                  <a:pt x="363448" y="105129"/>
                  <a:pt x="371220" y="103570"/>
                  <a:pt x="371592" y="102128"/>
                </a:cubicBezTo>
                <a:cubicBezTo>
                  <a:pt x="371964" y="100686"/>
                  <a:pt x="373989" y="91774"/>
                  <a:pt x="376106" y="82305"/>
                </a:cubicBezTo>
                <a:cubicBezTo>
                  <a:pt x="384900" y="42799"/>
                  <a:pt x="405259" y="19043"/>
                  <a:pt x="440972" y="6829"/>
                </a:cubicBezTo>
                <a:lnTo>
                  <a:pt x="455444" y="1849"/>
                </a:lnTo>
                <a:lnTo>
                  <a:pt x="1038270" y="663"/>
                </a:lnTo>
                <a:cubicBezTo>
                  <a:pt x="1196436" y="343"/>
                  <a:pt x="1325414" y="132"/>
                  <a:pt x="1430263" y="45"/>
                </a:cubicBezTo>
                <a:cubicBezTo>
                  <a:pt x="1535113" y="-42"/>
                  <a:pt x="1615835" y="-6"/>
                  <a:pt x="1677488" y="168"/>
                </a:cubicBezTo>
                <a:lnTo>
                  <a:pt x="1719397" y="469"/>
                </a:lnTo>
                <a:lnTo>
                  <a:pt x="1988440" y="45"/>
                </a:lnTo>
                <a:cubicBezTo>
                  <a:pt x="2093290" y="-42"/>
                  <a:pt x="2174012" y="-6"/>
                  <a:pt x="2235665" y="168"/>
                </a:cubicBezTo>
                <a:lnTo>
                  <a:pt x="2285195" y="524"/>
                </a:lnTo>
                <a:close/>
              </a:path>
            </a:pathLst>
          </a:cu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endParaRPr lang="fa-IR"/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D0575834-9999-1892-24A5-4BA9E48F96E3}"/>
              </a:ext>
            </a:extLst>
          </p:cNvPr>
          <p:cNvSpPr/>
          <p:nvPr userDrawn="1"/>
        </p:nvSpPr>
        <p:spPr>
          <a:xfrm>
            <a:off x="1519874" y="335724"/>
            <a:ext cx="4034334" cy="568327"/>
          </a:xfrm>
          <a:custGeom>
            <a:avLst/>
            <a:gdLst>
              <a:gd name="connsiteX0" fmla="*/ 101771 w 4034334"/>
              <a:gd name="connsiteY0" fmla="*/ 198498 h 568327"/>
              <a:gd name="connsiteX1" fmla="*/ 108750 w 4034334"/>
              <a:gd name="connsiteY1" fmla="*/ 198498 h 568327"/>
              <a:gd name="connsiteX2" fmla="*/ 108890 w 4034334"/>
              <a:gd name="connsiteY2" fmla="*/ 213016 h 568327"/>
              <a:gd name="connsiteX3" fmla="*/ 141463 w 4034334"/>
              <a:gd name="connsiteY3" fmla="*/ 268740 h 568327"/>
              <a:gd name="connsiteX4" fmla="*/ 159448 w 4034334"/>
              <a:gd name="connsiteY4" fmla="*/ 286957 h 568327"/>
              <a:gd name="connsiteX5" fmla="*/ 143161 w 4034334"/>
              <a:gd name="connsiteY5" fmla="*/ 299428 h 568327"/>
              <a:gd name="connsiteX6" fmla="*/ 109332 w 4034334"/>
              <a:gd name="connsiteY6" fmla="*/ 357036 h 568327"/>
              <a:gd name="connsiteX7" fmla="*/ 109541 w 4034334"/>
              <a:gd name="connsiteY7" fmla="*/ 372485 h 568327"/>
              <a:gd name="connsiteX8" fmla="*/ 99862 w 4034334"/>
              <a:gd name="connsiteY8" fmla="*/ 371322 h 568327"/>
              <a:gd name="connsiteX9" fmla="*/ 66475 w 4034334"/>
              <a:gd name="connsiteY9" fmla="*/ 347287 h 568327"/>
              <a:gd name="connsiteX10" fmla="*/ 47234 w 4034334"/>
              <a:gd name="connsiteY10" fmla="*/ 329604 h 568327"/>
              <a:gd name="connsiteX11" fmla="*/ 14288 w 4034334"/>
              <a:gd name="connsiteY11" fmla="*/ 307222 h 568327"/>
              <a:gd name="connsiteX12" fmla="*/ 8704 w 4034334"/>
              <a:gd name="connsiteY12" fmla="*/ 269647 h 568327"/>
              <a:gd name="connsiteX13" fmla="*/ 47001 w 4034334"/>
              <a:gd name="connsiteY13" fmla="*/ 240214 h 568327"/>
              <a:gd name="connsiteX14" fmla="*/ 62148 w 4034334"/>
              <a:gd name="connsiteY14" fmla="*/ 229699 h 568327"/>
              <a:gd name="connsiteX15" fmla="*/ 85413 w 4034334"/>
              <a:gd name="connsiteY15" fmla="*/ 202849 h 568327"/>
              <a:gd name="connsiteX16" fmla="*/ 85483 w 4034334"/>
              <a:gd name="connsiteY16" fmla="*/ 202802 h 568327"/>
              <a:gd name="connsiteX17" fmla="*/ 101771 w 4034334"/>
              <a:gd name="connsiteY17" fmla="*/ 198498 h 568327"/>
              <a:gd name="connsiteX18" fmla="*/ 3923725 w 4034334"/>
              <a:gd name="connsiteY18" fmla="*/ 197870 h 568327"/>
              <a:gd name="connsiteX19" fmla="*/ 3934149 w 4034334"/>
              <a:gd name="connsiteY19" fmla="*/ 199056 h 568327"/>
              <a:gd name="connsiteX20" fmla="*/ 3967606 w 4034334"/>
              <a:gd name="connsiteY20" fmla="*/ 225092 h 568327"/>
              <a:gd name="connsiteX21" fmla="*/ 3985754 w 4034334"/>
              <a:gd name="connsiteY21" fmla="*/ 240424 h 568327"/>
              <a:gd name="connsiteX22" fmla="*/ 4023167 w 4034334"/>
              <a:gd name="connsiteY22" fmla="*/ 270182 h 568327"/>
              <a:gd name="connsiteX23" fmla="*/ 4034334 w 4034334"/>
              <a:gd name="connsiteY23" fmla="*/ 284933 h 568327"/>
              <a:gd name="connsiteX24" fmla="*/ 4020374 w 4034334"/>
              <a:gd name="connsiteY24" fmla="*/ 303546 h 568327"/>
              <a:gd name="connsiteX25" fmla="*/ 3981706 w 4034334"/>
              <a:gd name="connsiteY25" fmla="*/ 329838 h 568327"/>
              <a:gd name="connsiteX26" fmla="*/ 3970864 w 4034334"/>
              <a:gd name="connsiteY26" fmla="*/ 334165 h 568327"/>
              <a:gd name="connsiteX27" fmla="*/ 3968536 w 4034334"/>
              <a:gd name="connsiteY27" fmla="*/ 343681 h 568327"/>
              <a:gd name="connsiteX28" fmla="*/ 3926657 w 4034334"/>
              <a:gd name="connsiteY28" fmla="*/ 372904 h 568327"/>
              <a:gd name="connsiteX29" fmla="*/ 3922794 w 4034334"/>
              <a:gd name="connsiteY29" fmla="*/ 359153 h 568327"/>
              <a:gd name="connsiteX30" fmla="*/ 3918839 w 4034334"/>
              <a:gd name="connsiteY30" fmla="*/ 334723 h 568327"/>
              <a:gd name="connsiteX31" fmla="*/ 3879588 w 4034334"/>
              <a:gd name="connsiteY31" fmla="*/ 292192 h 568327"/>
              <a:gd name="connsiteX32" fmla="*/ 3869701 w 4034334"/>
              <a:gd name="connsiteY32" fmla="*/ 285794 h 568327"/>
              <a:gd name="connsiteX33" fmla="*/ 3886918 w 4034334"/>
              <a:gd name="connsiteY33" fmla="*/ 271997 h 568327"/>
              <a:gd name="connsiteX34" fmla="*/ 3912860 w 4034334"/>
              <a:gd name="connsiteY34" fmla="*/ 246125 h 568327"/>
              <a:gd name="connsiteX35" fmla="*/ 3922724 w 4034334"/>
              <a:gd name="connsiteY35" fmla="*/ 215669 h 568327"/>
              <a:gd name="connsiteX36" fmla="*/ 3922586 w 4034334"/>
              <a:gd name="connsiteY36" fmla="*/ 215645 h 568327"/>
              <a:gd name="connsiteX37" fmla="*/ 2588982 w 4034334"/>
              <a:gd name="connsiteY37" fmla="*/ 45 h 568327"/>
              <a:gd name="connsiteX38" fmla="*/ 2836206 w 4034334"/>
              <a:gd name="connsiteY38" fmla="*/ 168 h 568327"/>
              <a:gd name="connsiteX39" fmla="*/ 2878123 w 4034334"/>
              <a:gd name="connsiteY39" fmla="*/ 469 h 568327"/>
              <a:gd name="connsiteX40" fmla="*/ 3147159 w 4034334"/>
              <a:gd name="connsiteY40" fmla="*/ 45 h 568327"/>
              <a:gd name="connsiteX41" fmla="*/ 3575961 w 4034334"/>
              <a:gd name="connsiteY41" fmla="*/ 2989 h 568327"/>
              <a:gd name="connsiteX42" fmla="*/ 3628450 w 4034334"/>
              <a:gd name="connsiteY42" fmla="*/ 29048 h 568327"/>
              <a:gd name="connsiteX43" fmla="*/ 3657207 w 4034334"/>
              <a:gd name="connsiteY43" fmla="*/ 86167 h 568327"/>
              <a:gd name="connsiteX44" fmla="*/ 3660884 w 4034334"/>
              <a:gd name="connsiteY44" fmla="*/ 104780 h 568327"/>
              <a:gd name="connsiteX45" fmla="*/ 3677891 w 4034334"/>
              <a:gd name="connsiteY45" fmla="*/ 105897 h 568327"/>
              <a:gd name="connsiteX46" fmla="*/ 3732684 w 4034334"/>
              <a:gd name="connsiteY46" fmla="*/ 156548 h 568327"/>
              <a:gd name="connsiteX47" fmla="*/ 3735895 w 4034334"/>
              <a:gd name="connsiteY47" fmla="*/ 174673 h 568327"/>
              <a:gd name="connsiteX48" fmla="*/ 3751158 w 4034334"/>
              <a:gd name="connsiteY48" fmla="*/ 179047 h 568327"/>
              <a:gd name="connsiteX49" fmla="*/ 3774238 w 4034334"/>
              <a:gd name="connsiteY49" fmla="*/ 186911 h 568327"/>
              <a:gd name="connsiteX50" fmla="*/ 3810371 w 4034334"/>
              <a:gd name="connsiteY50" fmla="*/ 222951 h 568327"/>
              <a:gd name="connsiteX51" fmla="*/ 3839291 w 4034334"/>
              <a:gd name="connsiteY51" fmla="*/ 285119 h 568327"/>
              <a:gd name="connsiteX52" fmla="*/ 3824331 w 4034334"/>
              <a:gd name="connsiteY52" fmla="*/ 320321 h 568327"/>
              <a:gd name="connsiteX53" fmla="*/ 3748575 w 4034334"/>
              <a:gd name="connsiteY53" fmla="*/ 390959 h 568327"/>
              <a:gd name="connsiteX54" fmla="*/ 3735778 w 4034334"/>
              <a:gd name="connsiteY54" fmla="*/ 392773 h 568327"/>
              <a:gd name="connsiteX55" fmla="*/ 3734057 w 4034334"/>
              <a:gd name="connsiteY55" fmla="*/ 406593 h 568327"/>
              <a:gd name="connsiteX56" fmla="*/ 3718608 w 4034334"/>
              <a:gd name="connsiteY56" fmla="*/ 445728 h 568327"/>
              <a:gd name="connsiteX57" fmla="*/ 3676286 w 4034334"/>
              <a:gd name="connsiteY57" fmla="*/ 464993 h 568327"/>
              <a:gd name="connsiteX58" fmla="*/ 3661140 w 4034334"/>
              <a:gd name="connsiteY58" fmla="*/ 466552 h 568327"/>
              <a:gd name="connsiteX59" fmla="*/ 3657138 w 4034334"/>
              <a:gd name="connsiteY59" fmla="*/ 484304 h 568327"/>
              <a:gd name="connsiteX60" fmla="*/ 3630661 w 4034334"/>
              <a:gd name="connsiteY60" fmla="*/ 538329 h 568327"/>
              <a:gd name="connsiteX61" fmla="*/ 3584523 w 4034334"/>
              <a:gd name="connsiteY61" fmla="*/ 565201 h 568327"/>
              <a:gd name="connsiteX62" fmla="*/ 2873732 w 4034334"/>
              <a:gd name="connsiteY62" fmla="*/ 568319 h 568327"/>
              <a:gd name="connsiteX63" fmla="*/ 2526670 w 4034334"/>
              <a:gd name="connsiteY63" fmla="*/ 568304 h 568327"/>
              <a:gd name="connsiteX64" fmla="*/ 2501381 w 4034334"/>
              <a:gd name="connsiteY64" fmla="*/ 568252 h 568327"/>
              <a:gd name="connsiteX65" fmla="*/ 2315555 w 4034334"/>
              <a:gd name="connsiteY65" fmla="*/ 568319 h 568327"/>
              <a:gd name="connsiteX66" fmla="*/ 1968493 w 4034334"/>
              <a:gd name="connsiteY66" fmla="*/ 568304 h 568327"/>
              <a:gd name="connsiteX67" fmla="*/ 1936854 w 4034334"/>
              <a:gd name="connsiteY67" fmla="*/ 568239 h 568327"/>
              <a:gd name="connsiteX68" fmla="*/ 1715013 w 4034334"/>
              <a:gd name="connsiteY68" fmla="*/ 568319 h 568327"/>
              <a:gd name="connsiteX69" fmla="*/ 1466932 w 4034334"/>
              <a:gd name="connsiteY69" fmla="*/ 568327 h 568327"/>
              <a:gd name="connsiteX70" fmla="*/ 1328991 w 4034334"/>
              <a:gd name="connsiteY70" fmla="*/ 568257 h 568327"/>
              <a:gd name="connsiteX71" fmla="*/ 1156836 w 4034334"/>
              <a:gd name="connsiteY71" fmla="*/ 568319 h 568327"/>
              <a:gd name="connsiteX72" fmla="*/ 423336 w 4034334"/>
              <a:gd name="connsiteY72" fmla="*/ 555987 h 568327"/>
              <a:gd name="connsiteX73" fmla="*/ 375081 w 4034334"/>
              <a:gd name="connsiteY73" fmla="*/ 486188 h 568327"/>
              <a:gd name="connsiteX74" fmla="*/ 369893 w 4034334"/>
              <a:gd name="connsiteY74" fmla="*/ 466575 h 568327"/>
              <a:gd name="connsiteX75" fmla="*/ 355631 w 4034334"/>
              <a:gd name="connsiteY75" fmla="*/ 465108 h 568327"/>
              <a:gd name="connsiteX76" fmla="*/ 328549 w 4034334"/>
              <a:gd name="connsiteY76" fmla="*/ 457245 h 568327"/>
              <a:gd name="connsiteX77" fmla="*/ 298302 w 4034334"/>
              <a:gd name="connsiteY77" fmla="*/ 411992 h 568327"/>
              <a:gd name="connsiteX78" fmla="*/ 294533 w 4034334"/>
              <a:gd name="connsiteY78" fmla="*/ 393006 h 568327"/>
              <a:gd name="connsiteX79" fmla="*/ 279992 w 4034334"/>
              <a:gd name="connsiteY79" fmla="*/ 390051 h 568327"/>
              <a:gd name="connsiteX80" fmla="*/ 234622 w 4034334"/>
              <a:gd name="connsiteY80" fmla="*/ 363342 h 568327"/>
              <a:gd name="connsiteX81" fmla="*/ 199327 w 4034334"/>
              <a:gd name="connsiteY81" fmla="*/ 303686 h 568327"/>
              <a:gd name="connsiteX82" fmla="*/ 190695 w 4034334"/>
              <a:gd name="connsiteY82" fmla="*/ 284468 h 568327"/>
              <a:gd name="connsiteX83" fmla="*/ 201863 w 4034334"/>
              <a:gd name="connsiteY83" fmla="*/ 260643 h 568327"/>
              <a:gd name="connsiteX84" fmla="*/ 270150 w 4034334"/>
              <a:gd name="connsiteY84" fmla="*/ 182118 h 568327"/>
              <a:gd name="connsiteX85" fmla="*/ 290043 w 4034334"/>
              <a:gd name="connsiteY85" fmla="*/ 177465 h 568327"/>
              <a:gd name="connsiteX86" fmla="*/ 297999 w 4034334"/>
              <a:gd name="connsiteY86" fmla="*/ 160596 h 568327"/>
              <a:gd name="connsiteX87" fmla="*/ 353513 w 4034334"/>
              <a:gd name="connsiteY87" fmla="*/ 105828 h 568327"/>
              <a:gd name="connsiteX88" fmla="*/ 371592 w 4034334"/>
              <a:gd name="connsiteY88" fmla="*/ 102128 h 568327"/>
              <a:gd name="connsiteX89" fmla="*/ 376105 w 4034334"/>
              <a:gd name="connsiteY89" fmla="*/ 82305 h 568327"/>
              <a:gd name="connsiteX90" fmla="*/ 440972 w 4034334"/>
              <a:gd name="connsiteY90" fmla="*/ 6829 h 568327"/>
              <a:gd name="connsiteX91" fmla="*/ 455444 w 4034334"/>
              <a:gd name="connsiteY91" fmla="*/ 1849 h 568327"/>
              <a:gd name="connsiteX92" fmla="*/ 1038270 w 4034334"/>
              <a:gd name="connsiteY92" fmla="*/ 663 h 568327"/>
              <a:gd name="connsiteX93" fmla="*/ 1430263 w 4034334"/>
              <a:gd name="connsiteY93" fmla="*/ 45 h 568327"/>
              <a:gd name="connsiteX94" fmla="*/ 1677488 w 4034334"/>
              <a:gd name="connsiteY94" fmla="*/ 168 h 568327"/>
              <a:gd name="connsiteX95" fmla="*/ 1719397 w 4034334"/>
              <a:gd name="connsiteY95" fmla="*/ 469 h 568327"/>
              <a:gd name="connsiteX96" fmla="*/ 1988440 w 4034334"/>
              <a:gd name="connsiteY96" fmla="*/ 45 h 568327"/>
              <a:gd name="connsiteX97" fmla="*/ 2235665 w 4034334"/>
              <a:gd name="connsiteY97" fmla="*/ 168 h 568327"/>
              <a:gd name="connsiteX98" fmla="*/ 2285195 w 4034334"/>
              <a:gd name="connsiteY98" fmla="*/ 524 h 568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</a:cxnLst>
            <a:rect l="l" t="t" r="r" b="b"/>
            <a:pathLst>
              <a:path w="4034334" h="568327">
                <a:moveTo>
                  <a:pt x="101771" y="198498"/>
                </a:moveTo>
                <a:lnTo>
                  <a:pt x="108750" y="198498"/>
                </a:lnTo>
                <a:lnTo>
                  <a:pt x="108890" y="213016"/>
                </a:lnTo>
                <a:cubicBezTo>
                  <a:pt x="109145" y="234654"/>
                  <a:pt x="116893" y="247939"/>
                  <a:pt x="141463" y="268740"/>
                </a:cubicBezTo>
                <a:cubicBezTo>
                  <a:pt x="152328" y="277930"/>
                  <a:pt x="160448" y="286120"/>
                  <a:pt x="159448" y="286957"/>
                </a:cubicBezTo>
                <a:cubicBezTo>
                  <a:pt x="158447" y="287795"/>
                  <a:pt x="151141" y="293402"/>
                  <a:pt x="143161" y="299428"/>
                </a:cubicBezTo>
                <a:cubicBezTo>
                  <a:pt x="118312" y="318181"/>
                  <a:pt x="109052" y="333979"/>
                  <a:pt x="109332" y="357036"/>
                </a:cubicBezTo>
                <a:lnTo>
                  <a:pt x="109541" y="372485"/>
                </a:lnTo>
                <a:lnTo>
                  <a:pt x="99862" y="371322"/>
                </a:lnTo>
                <a:cubicBezTo>
                  <a:pt x="82133" y="369204"/>
                  <a:pt x="74641" y="363807"/>
                  <a:pt x="66475" y="347287"/>
                </a:cubicBezTo>
                <a:cubicBezTo>
                  <a:pt x="59262" y="332722"/>
                  <a:pt x="58704" y="332187"/>
                  <a:pt x="47234" y="329604"/>
                </a:cubicBezTo>
                <a:cubicBezTo>
                  <a:pt x="32040" y="326161"/>
                  <a:pt x="26108" y="322136"/>
                  <a:pt x="14288" y="307222"/>
                </a:cubicBezTo>
                <a:cubicBezTo>
                  <a:pt x="-3907" y="284259"/>
                  <a:pt x="-3534" y="286771"/>
                  <a:pt x="8704" y="269647"/>
                </a:cubicBezTo>
                <a:cubicBezTo>
                  <a:pt x="23432" y="248986"/>
                  <a:pt x="30714" y="243402"/>
                  <a:pt x="47001" y="240214"/>
                </a:cubicBezTo>
                <a:cubicBezTo>
                  <a:pt x="59960" y="237655"/>
                  <a:pt x="60774" y="237097"/>
                  <a:pt x="62148" y="229699"/>
                </a:cubicBezTo>
                <a:cubicBezTo>
                  <a:pt x="64078" y="219345"/>
                  <a:pt x="73781" y="208131"/>
                  <a:pt x="85413" y="202849"/>
                </a:cubicBezTo>
                <a:lnTo>
                  <a:pt x="85483" y="202802"/>
                </a:lnTo>
                <a:cubicBezTo>
                  <a:pt x="90629" y="200457"/>
                  <a:pt x="96137" y="199000"/>
                  <a:pt x="101771" y="198498"/>
                </a:cubicBezTo>
                <a:close/>
                <a:moveTo>
                  <a:pt x="3923725" y="197870"/>
                </a:moveTo>
                <a:lnTo>
                  <a:pt x="3934149" y="199056"/>
                </a:lnTo>
                <a:cubicBezTo>
                  <a:pt x="3949402" y="200520"/>
                  <a:pt x="3962438" y="210664"/>
                  <a:pt x="3967606" y="225092"/>
                </a:cubicBezTo>
                <a:cubicBezTo>
                  <a:pt x="3971352" y="236329"/>
                  <a:pt x="3971654" y="236562"/>
                  <a:pt x="3985754" y="240424"/>
                </a:cubicBezTo>
                <a:cubicBezTo>
                  <a:pt x="4001877" y="244845"/>
                  <a:pt x="4007206" y="249079"/>
                  <a:pt x="4023167" y="270182"/>
                </a:cubicBezTo>
                <a:lnTo>
                  <a:pt x="4034334" y="284933"/>
                </a:lnTo>
                <a:lnTo>
                  <a:pt x="4020374" y="303546"/>
                </a:lnTo>
                <a:cubicBezTo>
                  <a:pt x="4005810" y="322857"/>
                  <a:pt x="4000086" y="326813"/>
                  <a:pt x="3981706" y="329838"/>
                </a:cubicBezTo>
                <a:cubicBezTo>
                  <a:pt x="3976191" y="330745"/>
                  <a:pt x="3971305" y="332676"/>
                  <a:pt x="3970864" y="334165"/>
                </a:cubicBezTo>
                <a:cubicBezTo>
                  <a:pt x="3970421" y="335654"/>
                  <a:pt x="3969375" y="339912"/>
                  <a:pt x="3968536" y="343681"/>
                </a:cubicBezTo>
                <a:cubicBezTo>
                  <a:pt x="3965465" y="357757"/>
                  <a:pt x="3943827" y="372904"/>
                  <a:pt x="3926657" y="372904"/>
                </a:cubicBezTo>
                <a:cubicBezTo>
                  <a:pt x="3922446" y="372927"/>
                  <a:pt x="3922074" y="371624"/>
                  <a:pt x="3922794" y="359153"/>
                </a:cubicBezTo>
                <a:cubicBezTo>
                  <a:pt x="3923644" y="350803"/>
                  <a:pt x="3922278" y="342378"/>
                  <a:pt x="3918839" y="334723"/>
                </a:cubicBezTo>
                <a:cubicBezTo>
                  <a:pt x="3913139" y="321787"/>
                  <a:pt x="3893153" y="300150"/>
                  <a:pt x="3879588" y="292192"/>
                </a:cubicBezTo>
                <a:cubicBezTo>
                  <a:pt x="3876120" y="290340"/>
                  <a:pt x="3872811" y="288199"/>
                  <a:pt x="3869701" y="285794"/>
                </a:cubicBezTo>
                <a:cubicBezTo>
                  <a:pt x="3869701" y="285445"/>
                  <a:pt x="3877449" y="279232"/>
                  <a:pt x="3886918" y="271997"/>
                </a:cubicBezTo>
                <a:cubicBezTo>
                  <a:pt x="3896636" y="264519"/>
                  <a:pt x="3905356" y="255824"/>
                  <a:pt x="3912860" y="246125"/>
                </a:cubicBezTo>
                <a:cubicBezTo>
                  <a:pt x="3920608" y="234864"/>
                  <a:pt x="3921724" y="231490"/>
                  <a:pt x="3922724" y="215669"/>
                </a:cubicBezTo>
                <a:lnTo>
                  <a:pt x="3922586" y="215645"/>
                </a:lnTo>
                <a:close/>
                <a:moveTo>
                  <a:pt x="2588982" y="45"/>
                </a:moveTo>
                <a:cubicBezTo>
                  <a:pt x="2693832" y="-42"/>
                  <a:pt x="2774553" y="-6"/>
                  <a:pt x="2836206" y="168"/>
                </a:cubicBezTo>
                <a:lnTo>
                  <a:pt x="2878123" y="469"/>
                </a:lnTo>
                <a:lnTo>
                  <a:pt x="3147159" y="45"/>
                </a:lnTo>
                <a:cubicBezTo>
                  <a:pt x="3461708" y="-217"/>
                  <a:pt x="3559104" y="634"/>
                  <a:pt x="3575961" y="2989"/>
                </a:cubicBezTo>
                <a:cubicBezTo>
                  <a:pt x="3595873" y="5580"/>
                  <a:pt x="3614348" y="14752"/>
                  <a:pt x="3628450" y="29048"/>
                </a:cubicBezTo>
                <a:cubicBezTo>
                  <a:pt x="3643550" y="44288"/>
                  <a:pt x="3652415" y="61738"/>
                  <a:pt x="3657207" y="86167"/>
                </a:cubicBezTo>
                <a:lnTo>
                  <a:pt x="3660884" y="104780"/>
                </a:lnTo>
                <a:lnTo>
                  <a:pt x="3677891" y="105897"/>
                </a:lnTo>
                <a:cubicBezTo>
                  <a:pt x="3709301" y="107930"/>
                  <a:pt x="3727565" y="124813"/>
                  <a:pt x="3732684" y="156548"/>
                </a:cubicBezTo>
                <a:cubicBezTo>
                  <a:pt x="3734220" y="166158"/>
                  <a:pt x="3735663" y="174301"/>
                  <a:pt x="3735895" y="174673"/>
                </a:cubicBezTo>
                <a:cubicBezTo>
                  <a:pt x="3740888" y="176441"/>
                  <a:pt x="3745986" y="177902"/>
                  <a:pt x="3751158" y="179047"/>
                </a:cubicBezTo>
                <a:cubicBezTo>
                  <a:pt x="3759064" y="180995"/>
                  <a:pt x="3766788" y="183626"/>
                  <a:pt x="3774238" y="186911"/>
                </a:cubicBezTo>
                <a:cubicBezTo>
                  <a:pt x="3785476" y="192565"/>
                  <a:pt x="3800552" y="207595"/>
                  <a:pt x="3810371" y="222951"/>
                </a:cubicBezTo>
                <a:cubicBezTo>
                  <a:pt x="3820678" y="239261"/>
                  <a:pt x="3839291" y="279024"/>
                  <a:pt x="3839291" y="285119"/>
                </a:cubicBezTo>
                <a:cubicBezTo>
                  <a:pt x="3839291" y="287749"/>
                  <a:pt x="3832567" y="303546"/>
                  <a:pt x="3824331" y="320321"/>
                </a:cubicBezTo>
                <a:cubicBezTo>
                  <a:pt x="3801064" y="367692"/>
                  <a:pt x="3781148" y="386305"/>
                  <a:pt x="3748575" y="390959"/>
                </a:cubicBezTo>
                <a:lnTo>
                  <a:pt x="3735778" y="392773"/>
                </a:lnTo>
                <a:lnTo>
                  <a:pt x="3734057" y="406593"/>
                </a:lnTo>
                <a:cubicBezTo>
                  <a:pt x="3731568" y="426510"/>
                  <a:pt x="3728147" y="435142"/>
                  <a:pt x="3718608" y="445728"/>
                </a:cubicBezTo>
                <a:cubicBezTo>
                  <a:pt x="3708114" y="457407"/>
                  <a:pt x="3695807" y="462992"/>
                  <a:pt x="3676286" y="464993"/>
                </a:cubicBezTo>
                <a:lnTo>
                  <a:pt x="3661140" y="466552"/>
                </a:lnTo>
                <a:lnTo>
                  <a:pt x="3657138" y="484304"/>
                </a:lnTo>
                <a:cubicBezTo>
                  <a:pt x="3651717" y="508291"/>
                  <a:pt x="3643969" y="524113"/>
                  <a:pt x="3630661" y="538329"/>
                </a:cubicBezTo>
                <a:cubicBezTo>
                  <a:pt x="3618127" y="551462"/>
                  <a:pt x="3602131" y="560778"/>
                  <a:pt x="3584523" y="565201"/>
                </a:cubicBezTo>
                <a:cubicBezTo>
                  <a:pt x="3574938" y="567761"/>
                  <a:pt x="3450136" y="568319"/>
                  <a:pt x="2873732" y="568319"/>
                </a:cubicBezTo>
                <a:cubicBezTo>
                  <a:pt x="2731708" y="568319"/>
                  <a:pt x="2617936" y="568346"/>
                  <a:pt x="2526670" y="568304"/>
                </a:cubicBezTo>
                <a:lnTo>
                  <a:pt x="2501381" y="568252"/>
                </a:lnTo>
                <a:lnTo>
                  <a:pt x="2315555" y="568319"/>
                </a:lnTo>
                <a:cubicBezTo>
                  <a:pt x="2173531" y="568319"/>
                  <a:pt x="2059759" y="568346"/>
                  <a:pt x="1968493" y="568304"/>
                </a:cubicBezTo>
                <a:lnTo>
                  <a:pt x="1936854" y="568239"/>
                </a:lnTo>
                <a:lnTo>
                  <a:pt x="1715013" y="568319"/>
                </a:lnTo>
                <a:cubicBezTo>
                  <a:pt x="1620330" y="568319"/>
                  <a:pt x="1538204" y="568331"/>
                  <a:pt x="1466932" y="568327"/>
                </a:cubicBezTo>
                <a:lnTo>
                  <a:pt x="1328991" y="568257"/>
                </a:lnTo>
                <a:lnTo>
                  <a:pt x="1156836" y="568319"/>
                </a:lnTo>
                <a:cubicBezTo>
                  <a:pt x="399372" y="568319"/>
                  <a:pt x="445556" y="569087"/>
                  <a:pt x="423336" y="555987"/>
                </a:cubicBezTo>
                <a:cubicBezTo>
                  <a:pt x="396952" y="540376"/>
                  <a:pt x="384714" y="522670"/>
                  <a:pt x="375081" y="486188"/>
                </a:cubicBezTo>
                <a:lnTo>
                  <a:pt x="369893" y="466575"/>
                </a:lnTo>
                <a:lnTo>
                  <a:pt x="355631" y="465108"/>
                </a:lnTo>
                <a:cubicBezTo>
                  <a:pt x="346243" y="463939"/>
                  <a:pt x="337103" y="461284"/>
                  <a:pt x="328549" y="457245"/>
                </a:cubicBezTo>
                <a:cubicBezTo>
                  <a:pt x="311285" y="448567"/>
                  <a:pt x="303211" y="436537"/>
                  <a:pt x="298302" y="411992"/>
                </a:cubicBezTo>
                <a:lnTo>
                  <a:pt x="294533" y="393006"/>
                </a:lnTo>
                <a:lnTo>
                  <a:pt x="279992" y="390051"/>
                </a:lnTo>
                <a:cubicBezTo>
                  <a:pt x="261472" y="386282"/>
                  <a:pt x="248232" y="378488"/>
                  <a:pt x="234622" y="363342"/>
                </a:cubicBezTo>
                <a:cubicBezTo>
                  <a:pt x="222593" y="349987"/>
                  <a:pt x="212309" y="332560"/>
                  <a:pt x="199327" y="303686"/>
                </a:cubicBezTo>
                <a:lnTo>
                  <a:pt x="190695" y="284468"/>
                </a:lnTo>
                <a:lnTo>
                  <a:pt x="201863" y="260643"/>
                </a:lnTo>
                <a:cubicBezTo>
                  <a:pt x="225036" y="211248"/>
                  <a:pt x="243207" y="190448"/>
                  <a:pt x="270150" y="182118"/>
                </a:cubicBezTo>
                <a:cubicBezTo>
                  <a:pt x="276615" y="179929"/>
                  <a:pt x="283277" y="178370"/>
                  <a:pt x="290043" y="177465"/>
                </a:cubicBezTo>
                <a:cubicBezTo>
                  <a:pt x="294603" y="177465"/>
                  <a:pt x="295487" y="175580"/>
                  <a:pt x="297999" y="160596"/>
                </a:cubicBezTo>
                <a:cubicBezTo>
                  <a:pt x="304003" y="124860"/>
                  <a:pt x="321196" y="107898"/>
                  <a:pt x="353513" y="105828"/>
                </a:cubicBezTo>
                <a:cubicBezTo>
                  <a:pt x="363448" y="105129"/>
                  <a:pt x="371220" y="103570"/>
                  <a:pt x="371592" y="102128"/>
                </a:cubicBezTo>
                <a:cubicBezTo>
                  <a:pt x="371964" y="100686"/>
                  <a:pt x="373988" y="91774"/>
                  <a:pt x="376105" y="82305"/>
                </a:cubicBezTo>
                <a:cubicBezTo>
                  <a:pt x="384900" y="42799"/>
                  <a:pt x="405259" y="19043"/>
                  <a:pt x="440972" y="6829"/>
                </a:cubicBezTo>
                <a:lnTo>
                  <a:pt x="455444" y="1849"/>
                </a:lnTo>
                <a:lnTo>
                  <a:pt x="1038270" y="663"/>
                </a:lnTo>
                <a:cubicBezTo>
                  <a:pt x="1196436" y="343"/>
                  <a:pt x="1325414" y="132"/>
                  <a:pt x="1430263" y="45"/>
                </a:cubicBezTo>
                <a:cubicBezTo>
                  <a:pt x="1535113" y="-42"/>
                  <a:pt x="1615835" y="-6"/>
                  <a:pt x="1677488" y="168"/>
                </a:cubicBezTo>
                <a:lnTo>
                  <a:pt x="1719397" y="469"/>
                </a:lnTo>
                <a:lnTo>
                  <a:pt x="1988440" y="45"/>
                </a:lnTo>
                <a:cubicBezTo>
                  <a:pt x="2093290" y="-42"/>
                  <a:pt x="2174012" y="-6"/>
                  <a:pt x="2235665" y="168"/>
                </a:cubicBezTo>
                <a:lnTo>
                  <a:pt x="2285195" y="524"/>
                </a:lnTo>
                <a:close/>
              </a:path>
            </a:pathLst>
          </a:cu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endParaRPr lang="fa-IR"/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7BD97C65-37A3-A835-9373-23622409320F}"/>
              </a:ext>
            </a:extLst>
          </p:cNvPr>
          <p:cNvSpPr/>
          <p:nvPr userDrawn="1"/>
        </p:nvSpPr>
        <p:spPr>
          <a:xfrm rot="16200000" flipH="1">
            <a:off x="56292" y="4791886"/>
            <a:ext cx="1143764" cy="566009"/>
          </a:xfrm>
          <a:custGeom>
            <a:avLst/>
            <a:gdLst>
              <a:gd name="connsiteX0" fmla="*/ 108750 w 1143764"/>
              <a:gd name="connsiteY0" fmla="*/ 196885 h 566009"/>
              <a:gd name="connsiteX1" fmla="*/ 101771 w 1143764"/>
              <a:gd name="connsiteY1" fmla="*/ 196885 h 566009"/>
              <a:gd name="connsiteX2" fmla="*/ 85483 w 1143764"/>
              <a:gd name="connsiteY2" fmla="*/ 201189 h 566009"/>
              <a:gd name="connsiteX3" fmla="*/ 85414 w 1143764"/>
              <a:gd name="connsiteY3" fmla="*/ 201236 h 566009"/>
              <a:gd name="connsiteX4" fmla="*/ 62148 w 1143764"/>
              <a:gd name="connsiteY4" fmla="*/ 228086 h 566009"/>
              <a:gd name="connsiteX5" fmla="*/ 47001 w 1143764"/>
              <a:gd name="connsiteY5" fmla="*/ 238601 h 566009"/>
              <a:gd name="connsiteX6" fmla="*/ 8704 w 1143764"/>
              <a:gd name="connsiteY6" fmla="*/ 268034 h 566009"/>
              <a:gd name="connsiteX7" fmla="*/ 14288 w 1143764"/>
              <a:gd name="connsiteY7" fmla="*/ 305609 h 566009"/>
              <a:gd name="connsiteX8" fmla="*/ 47234 w 1143764"/>
              <a:gd name="connsiteY8" fmla="*/ 327991 h 566009"/>
              <a:gd name="connsiteX9" fmla="*/ 66475 w 1143764"/>
              <a:gd name="connsiteY9" fmla="*/ 345674 h 566009"/>
              <a:gd name="connsiteX10" fmla="*/ 99862 w 1143764"/>
              <a:gd name="connsiteY10" fmla="*/ 369709 h 566009"/>
              <a:gd name="connsiteX11" fmla="*/ 109542 w 1143764"/>
              <a:gd name="connsiteY11" fmla="*/ 370872 h 566009"/>
              <a:gd name="connsiteX12" fmla="*/ 109332 w 1143764"/>
              <a:gd name="connsiteY12" fmla="*/ 355423 h 566009"/>
              <a:gd name="connsiteX13" fmla="*/ 143161 w 1143764"/>
              <a:gd name="connsiteY13" fmla="*/ 297815 h 566009"/>
              <a:gd name="connsiteX14" fmla="*/ 159448 w 1143764"/>
              <a:gd name="connsiteY14" fmla="*/ 285344 h 566009"/>
              <a:gd name="connsiteX15" fmla="*/ 141463 w 1143764"/>
              <a:gd name="connsiteY15" fmla="*/ 267127 h 566009"/>
              <a:gd name="connsiteX16" fmla="*/ 108890 w 1143764"/>
              <a:gd name="connsiteY16" fmla="*/ 211403 h 566009"/>
              <a:gd name="connsiteX17" fmla="*/ 1041993 w 1143764"/>
              <a:gd name="connsiteY17" fmla="*/ 196885 h 566009"/>
              <a:gd name="connsiteX18" fmla="*/ 1035014 w 1143764"/>
              <a:gd name="connsiteY18" fmla="*/ 196885 h 566009"/>
              <a:gd name="connsiteX19" fmla="*/ 1034874 w 1143764"/>
              <a:gd name="connsiteY19" fmla="*/ 211403 h 566009"/>
              <a:gd name="connsiteX20" fmla="*/ 1002301 w 1143764"/>
              <a:gd name="connsiteY20" fmla="*/ 267127 h 566009"/>
              <a:gd name="connsiteX21" fmla="*/ 984316 w 1143764"/>
              <a:gd name="connsiteY21" fmla="*/ 285344 h 566009"/>
              <a:gd name="connsiteX22" fmla="*/ 1000603 w 1143764"/>
              <a:gd name="connsiteY22" fmla="*/ 297815 h 566009"/>
              <a:gd name="connsiteX23" fmla="*/ 1034432 w 1143764"/>
              <a:gd name="connsiteY23" fmla="*/ 355423 h 566009"/>
              <a:gd name="connsiteX24" fmla="*/ 1034222 w 1143764"/>
              <a:gd name="connsiteY24" fmla="*/ 370872 h 566009"/>
              <a:gd name="connsiteX25" fmla="*/ 1043902 w 1143764"/>
              <a:gd name="connsiteY25" fmla="*/ 369709 h 566009"/>
              <a:gd name="connsiteX26" fmla="*/ 1077289 w 1143764"/>
              <a:gd name="connsiteY26" fmla="*/ 345674 h 566009"/>
              <a:gd name="connsiteX27" fmla="*/ 1096530 w 1143764"/>
              <a:gd name="connsiteY27" fmla="*/ 327991 h 566009"/>
              <a:gd name="connsiteX28" fmla="*/ 1129476 w 1143764"/>
              <a:gd name="connsiteY28" fmla="*/ 305609 h 566009"/>
              <a:gd name="connsiteX29" fmla="*/ 1135060 w 1143764"/>
              <a:gd name="connsiteY29" fmla="*/ 268034 h 566009"/>
              <a:gd name="connsiteX30" fmla="*/ 1096763 w 1143764"/>
              <a:gd name="connsiteY30" fmla="*/ 238601 h 566009"/>
              <a:gd name="connsiteX31" fmla="*/ 1081616 w 1143764"/>
              <a:gd name="connsiteY31" fmla="*/ 228086 h 566009"/>
              <a:gd name="connsiteX32" fmla="*/ 1058350 w 1143764"/>
              <a:gd name="connsiteY32" fmla="*/ 201236 h 566009"/>
              <a:gd name="connsiteX33" fmla="*/ 1058281 w 1143764"/>
              <a:gd name="connsiteY33" fmla="*/ 201189 h 566009"/>
              <a:gd name="connsiteX34" fmla="*/ 1041993 w 1143764"/>
              <a:gd name="connsiteY34" fmla="*/ 196885 h 566009"/>
              <a:gd name="connsiteX35" fmla="*/ 571882 w 1143764"/>
              <a:gd name="connsiteY35" fmla="*/ 0 h 566009"/>
              <a:gd name="connsiteX36" fmla="*/ 455444 w 1143764"/>
              <a:gd name="connsiteY36" fmla="*/ 237 h 566009"/>
              <a:gd name="connsiteX37" fmla="*/ 440972 w 1143764"/>
              <a:gd name="connsiteY37" fmla="*/ 5216 h 566009"/>
              <a:gd name="connsiteX38" fmla="*/ 376106 w 1143764"/>
              <a:gd name="connsiteY38" fmla="*/ 80692 h 566009"/>
              <a:gd name="connsiteX39" fmla="*/ 371592 w 1143764"/>
              <a:gd name="connsiteY39" fmla="*/ 100515 h 566009"/>
              <a:gd name="connsiteX40" fmla="*/ 353514 w 1143764"/>
              <a:gd name="connsiteY40" fmla="*/ 104215 h 566009"/>
              <a:gd name="connsiteX41" fmla="*/ 298000 w 1143764"/>
              <a:gd name="connsiteY41" fmla="*/ 158984 h 566009"/>
              <a:gd name="connsiteX42" fmla="*/ 290043 w 1143764"/>
              <a:gd name="connsiteY42" fmla="*/ 175853 h 566009"/>
              <a:gd name="connsiteX43" fmla="*/ 270150 w 1143764"/>
              <a:gd name="connsiteY43" fmla="*/ 180506 h 566009"/>
              <a:gd name="connsiteX44" fmla="*/ 201863 w 1143764"/>
              <a:gd name="connsiteY44" fmla="*/ 259030 h 566009"/>
              <a:gd name="connsiteX45" fmla="*/ 190695 w 1143764"/>
              <a:gd name="connsiteY45" fmla="*/ 282855 h 566009"/>
              <a:gd name="connsiteX46" fmla="*/ 199327 w 1143764"/>
              <a:gd name="connsiteY46" fmla="*/ 302073 h 566009"/>
              <a:gd name="connsiteX47" fmla="*/ 234622 w 1143764"/>
              <a:gd name="connsiteY47" fmla="*/ 361729 h 566009"/>
              <a:gd name="connsiteX48" fmla="*/ 279992 w 1143764"/>
              <a:gd name="connsiteY48" fmla="*/ 388439 h 566009"/>
              <a:gd name="connsiteX49" fmla="*/ 294533 w 1143764"/>
              <a:gd name="connsiteY49" fmla="*/ 391393 h 566009"/>
              <a:gd name="connsiteX50" fmla="*/ 298302 w 1143764"/>
              <a:gd name="connsiteY50" fmla="*/ 410379 h 566009"/>
              <a:gd name="connsiteX51" fmla="*/ 328549 w 1143764"/>
              <a:gd name="connsiteY51" fmla="*/ 455632 h 566009"/>
              <a:gd name="connsiteX52" fmla="*/ 355631 w 1143764"/>
              <a:gd name="connsiteY52" fmla="*/ 463496 h 566009"/>
              <a:gd name="connsiteX53" fmla="*/ 369894 w 1143764"/>
              <a:gd name="connsiteY53" fmla="*/ 464962 h 566009"/>
              <a:gd name="connsiteX54" fmla="*/ 375082 w 1143764"/>
              <a:gd name="connsiteY54" fmla="*/ 484575 h 566009"/>
              <a:gd name="connsiteX55" fmla="*/ 423337 w 1143764"/>
              <a:gd name="connsiteY55" fmla="*/ 554375 h 566009"/>
              <a:gd name="connsiteX56" fmla="*/ 514370 w 1143764"/>
              <a:gd name="connsiteY56" fmla="*/ 565453 h 566009"/>
              <a:gd name="connsiteX57" fmla="*/ 571882 w 1143764"/>
              <a:gd name="connsiteY57" fmla="*/ 566009 h 566009"/>
              <a:gd name="connsiteX58" fmla="*/ 629394 w 1143764"/>
              <a:gd name="connsiteY58" fmla="*/ 565453 h 566009"/>
              <a:gd name="connsiteX59" fmla="*/ 720427 w 1143764"/>
              <a:gd name="connsiteY59" fmla="*/ 554375 h 566009"/>
              <a:gd name="connsiteX60" fmla="*/ 768682 w 1143764"/>
              <a:gd name="connsiteY60" fmla="*/ 484575 h 566009"/>
              <a:gd name="connsiteX61" fmla="*/ 773870 w 1143764"/>
              <a:gd name="connsiteY61" fmla="*/ 464962 h 566009"/>
              <a:gd name="connsiteX62" fmla="*/ 788133 w 1143764"/>
              <a:gd name="connsiteY62" fmla="*/ 463496 h 566009"/>
              <a:gd name="connsiteX63" fmla="*/ 815215 w 1143764"/>
              <a:gd name="connsiteY63" fmla="*/ 455632 h 566009"/>
              <a:gd name="connsiteX64" fmla="*/ 845462 w 1143764"/>
              <a:gd name="connsiteY64" fmla="*/ 410379 h 566009"/>
              <a:gd name="connsiteX65" fmla="*/ 849231 w 1143764"/>
              <a:gd name="connsiteY65" fmla="*/ 391393 h 566009"/>
              <a:gd name="connsiteX66" fmla="*/ 863772 w 1143764"/>
              <a:gd name="connsiteY66" fmla="*/ 388439 h 566009"/>
              <a:gd name="connsiteX67" fmla="*/ 909142 w 1143764"/>
              <a:gd name="connsiteY67" fmla="*/ 361729 h 566009"/>
              <a:gd name="connsiteX68" fmla="*/ 944437 w 1143764"/>
              <a:gd name="connsiteY68" fmla="*/ 302073 h 566009"/>
              <a:gd name="connsiteX69" fmla="*/ 953069 w 1143764"/>
              <a:gd name="connsiteY69" fmla="*/ 282855 h 566009"/>
              <a:gd name="connsiteX70" fmla="*/ 941901 w 1143764"/>
              <a:gd name="connsiteY70" fmla="*/ 259030 h 566009"/>
              <a:gd name="connsiteX71" fmla="*/ 873614 w 1143764"/>
              <a:gd name="connsiteY71" fmla="*/ 180506 h 566009"/>
              <a:gd name="connsiteX72" fmla="*/ 853721 w 1143764"/>
              <a:gd name="connsiteY72" fmla="*/ 175853 h 566009"/>
              <a:gd name="connsiteX73" fmla="*/ 845764 w 1143764"/>
              <a:gd name="connsiteY73" fmla="*/ 158984 h 566009"/>
              <a:gd name="connsiteX74" fmla="*/ 790250 w 1143764"/>
              <a:gd name="connsiteY74" fmla="*/ 104215 h 566009"/>
              <a:gd name="connsiteX75" fmla="*/ 772172 w 1143764"/>
              <a:gd name="connsiteY75" fmla="*/ 100515 h 566009"/>
              <a:gd name="connsiteX76" fmla="*/ 767658 w 1143764"/>
              <a:gd name="connsiteY76" fmla="*/ 80692 h 566009"/>
              <a:gd name="connsiteX77" fmla="*/ 702792 w 1143764"/>
              <a:gd name="connsiteY77" fmla="*/ 5216 h 566009"/>
              <a:gd name="connsiteX78" fmla="*/ 688320 w 1143764"/>
              <a:gd name="connsiteY78" fmla="*/ 237 h 566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1143764" h="566009">
                <a:moveTo>
                  <a:pt x="108750" y="196885"/>
                </a:moveTo>
                <a:lnTo>
                  <a:pt x="101771" y="196885"/>
                </a:lnTo>
                <a:cubicBezTo>
                  <a:pt x="96137" y="197387"/>
                  <a:pt x="90630" y="198844"/>
                  <a:pt x="85483" y="201189"/>
                </a:cubicBezTo>
                <a:lnTo>
                  <a:pt x="85414" y="201236"/>
                </a:lnTo>
                <a:cubicBezTo>
                  <a:pt x="73781" y="206518"/>
                  <a:pt x="64078" y="217732"/>
                  <a:pt x="62148" y="228086"/>
                </a:cubicBezTo>
                <a:cubicBezTo>
                  <a:pt x="60775" y="235484"/>
                  <a:pt x="59960" y="236042"/>
                  <a:pt x="47001" y="238601"/>
                </a:cubicBezTo>
                <a:cubicBezTo>
                  <a:pt x="30714" y="241789"/>
                  <a:pt x="23432" y="247373"/>
                  <a:pt x="8704" y="268034"/>
                </a:cubicBezTo>
                <a:cubicBezTo>
                  <a:pt x="-3535" y="285158"/>
                  <a:pt x="-3907" y="282646"/>
                  <a:pt x="14288" y="305609"/>
                </a:cubicBezTo>
                <a:cubicBezTo>
                  <a:pt x="26108" y="320523"/>
                  <a:pt x="32040" y="324548"/>
                  <a:pt x="47234" y="327991"/>
                </a:cubicBezTo>
                <a:cubicBezTo>
                  <a:pt x="58704" y="330574"/>
                  <a:pt x="59262" y="331109"/>
                  <a:pt x="66475" y="345674"/>
                </a:cubicBezTo>
                <a:cubicBezTo>
                  <a:pt x="74642" y="362194"/>
                  <a:pt x="82133" y="367591"/>
                  <a:pt x="99862" y="369709"/>
                </a:cubicBezTo>
                <a:lnTo>
                  <a:pt x="109542" y="370872"/>
                </a:lnTo>
                <a:lnTo>
                  <a:pt x="109332" y="355423"/>
                </a:lnTo>
                <a:cubicBezTo>
                  <a:pt x="109053" y="332366"/>
                  <a:pt x="118313" y="316568"/>
                  <a:pt x="143161" y="297815"/>
                </a:cubicBezTo>
                <a:cubicBezTo>
                  <a:pt x="151142" y="291789"/>
                  <a:pt x="158447" y="286182"/>
                  <a:pt x="159448" y="285344"/>
                </a:cubicBezTo>
                <a:cubicBezTo>
                  <a:pt x="160448" y="284507"/>
                  <a:pt x="152328" y="276317"/>
                  <a:pt x="141463" y="267127"/>
                </a:cubicBezTo>
                <a:cubicBezTo>
                  <a:pt x="116893" y="246326"/>
                  <a:pt x="109145" y="233041"/>
                  <a:pt x="108890" y="211403"/>
                </a:cubicBezTo>
                <a:close/>
                <a:moveTo>
                  <a:pt x="1041993" y="196885"/>
                </a:moveTo>
                <a:lnTo>
                  <a:pt x="1035014" y="196885"/>
                </a:lnTo>
                <a:lnTo>
                  <a:pt x="1034874" y="211403"/>
                </a:lnTo>
                <a:cubicBezTo>
                  <a:pt x="1034619" y="233041"/>
                  <a:pt x="1026871" y="246326"/>
                  <a:pt x="1002301" y="267127"/>
                </a:cubicBezTo>
                <a:cubicBezTo>
                  <a:pt x="991436" y="276317"/>
                  <a:pt x="983316" y="284507"/>
                  <a:pt x="984316" y="285344"/>
                </a:cubicBezTo>
                <a:cubicBezTo>
                  <a:pt x="985317" y="286182"/>
                  <a:pt x="992622" y="291789"/>
                  <a:pt x="1000603" y="297815"/>
                </a:cubicBezTo>
                <a:cubicBezTo>
                  <a:pt x="1025451" y="316568"/>
                  <a:pt x="1034711" y="332366"/>
                  <a:pt x="1034432" y="355423"/>
                </a:cubicBezTo>
                <a:lnTo>
                  <a:pt x="1034222" y="370872"/>
                </a:lnTo>
                <a:lnTo>
                  <a:pt x="1043902" y="369709"/>
                </a:lnTo>
                <a:cubicBezTo>
                  <a:pt x="1061631" y="367591"/>
                  <a:pt x="1069122" y="362194"/>
                  <a:pt x="1077289" y="345674"/>
                </a:cubicBezTo>
                <a:cubicBezTo>
                  <a:pt x="1084502" y="331109"/>
                  <a:pt x="1085060" y="330574"/>
                  <a:pt x="1096530" y="327991"/>
                </a:cubicBezTo>
                <a:cubicBezTo>
                  <a:pt x="1111724" y="324548"/>
                  <a:pt x="1117656" y="320523"/>
                  <a:pt x="1129476" y="305609"/>
                </a:cubicBezTo>
                <a:cubicBezTo>
                  <a:pt x="1147671" y="282646"/>
                  <a:pt x="1147299" y="285158"/>
                  <a:pt x="1135060" y="268034"/>
                </a:cubicBezTo>
                <a:cubicBezTo>
                  <a:pt x="1120332" y="247373"/>
                  <a:pt x="1113050" y="241789"/>
                  <a:pt x="1096763" y="238601"/>
                </a:cubicBezTo>
                <a:cubicBezTo>
                  <a:pt x="1083804" y="236042"/>
                  <a:pt x="1082989" y="235484"/>
                  <a:pt x="1081616" y="228086"/>
                </a:cubicBezTo>
                <a:cubicBezTo>
                  <a:pt x="1079686" y="217732"/>
                  <a:pt x="1069983" y="206518"/>
                  <a:pt x="1058350" y="201236"/>
                </a:cubicBezTo>
                <a:lnTo>
                  <a:pt x="1058281" y="201189"/>
                </a:lnTo>
                <a:cubicBezTo>
                  <a:pt x="1053134" y="198844"/>
                  <a:pt x="1047627" y="197387"/>
                  <a:pt x="1041993" y="196885"/>
                </a:cubicBezTo>
                <a:close/>
                <a:moveTo>
                  <a:pt x="571882" y="0"/>
                </a:moveTo>
                <a:lnTo>
                  <a:pt x="455444" y="237"/>
                </a:lnTo>
                <a:lnTo>
                  <a:pt x="440972" y="5216"/>
                </a:lnTo>
                <a:cubicBezTo>
                  <a:pt x="405259" y="17430"/>
                  <a:pt x="384900" y="41186"/>
                  <a:pt x="376106" y="80692"/>
                </a:cubicBezTo>
                <a:cubicBezTo>
                  <a:pt x="373989" y="90161"/>
                  <a:pt x="371964" y="99073"/>
                  <a:pt x="371592" y="100515"/>
                </a:cubicBezTo>
                <a:cubicBezTo>
                  <a:pt x="371220" y="101958"/>
                  <a:pt x="363448" y="103516"/>
                  <a:pt x="353514" y="104215"/>
                </a:cubicBezTo>
                <a:cubicBezTo>
                  <a:pt x="321196" y="106285"/>
                  <a:pt x="304003" y="123247"/>
                  <a:pt x="298000" y="158984"/>
                </a:cubicBezTo>
                <a:cubicBezTo>
                  <a:pt x="295487" y="173967"/>
                  <a:pt x="294603" y="175853"/>
                  <a:pt x="290043" y="175853"/>
                </a:cubicBezTo>
                <a:cubicBezTo>
                  <a:pt x="283277" y="176757"/>
                  <a:pt x="276615" y="178316"/>
                  <a:pt x="270150" y="180506"/>
                </a:cubicBezTo>
                <a:cubicBezTo>
                  <a:pt x="243207" y="188835"/>
                  <a:pt x="225037" y="209635"/>
                  <a:pt x="201863" y="259030"/>
                </a:cubicBezTo>
                <a:lnTo>
                  <a:pt x="190695" y="282855"/>
                </a:lnTo>
                <a:lnTo>
                  <a:pt x="199327" y="302073"/>
                </a:lnTo>
                <a:cubicBezTo>
                  <a:pt x="212309" y="330947"/>
                  <a:pt x="222593" y="348374"/>
                  <a:pt x="234622" y="361729"/>
                </a:cubicBezTo>
                <a:cubicBezTo>
                  <a:pt x="248233" y="376875"/>
                  <a:pt x="261472" y="384669"/>
                  <a:pt x="279992" y="388439"/>
                </a:cubicBezTo>
                <a:lnTo>
                  <a:pt x="294533" y="391393"/>
                </a:lnTo>
                <a:lnTo>
                  <a:pt x="298302" y="410379"/>
                </a:lnTo>
                <a:cubicBezTo>
                  <a:pt x="303211" y="434924"/>
                  <a:pt x="311285" y="446954"/>
                  <a:pt x="328549" y="455632"/>
                </a:cubicBezTo>
                <a:cubicBezTo>
                  <a:pt x="337103" y="459671"/>
                  <a:pt x="346244" y="462326"/>
                  <a:pt x="355631" y="463496"/>
                </a:cubicBezTo>
                <a:lnTo>
                  <a:pt x="369894" y="464962"/>
                </a:lnTo>
                <a:lnTo>
                  <a:pt x="375082" y="484575"/>
                </a:lnTo>
                <a:cubicBezTo>
                  <a:pt x="384714" y="521057"/>
                  <a:pt x="396952" y="538763"/>
                  <a:pt x="423337" y="554375"/>
                </a:cubicBezTo>
                <a:cubicBezTo>
                  <a:pt x="434447" y="560924"/>
                  <a:pt x="428455" y="564007"/>
                  <a:pt x="514370" y="565453"/>
                </a:cubicBezTo>
                <a:lnTo>
                  <a:pt x="571882" y="566009"/>
                </a:lnTo>
                <a:lnTo>
                  <a:pt x="629394" y="565453"/>
                </a:lnTo>
                <a:cubicBezTo>
                  <a:pt x="715309" y="564007"/>
                  <a:pt x="709317" y="560924"/>
                  <a:pt x="720427" y="554375"/>
                </a:cubicBezTo>
                <a:cubicBezTo>
                  <a:pt x="746812" y="538763"/>
                  <a:pt x="759050" y="521057"/>
                  <a:pt x="768682" y="484575"/>
                </a:cubicBezTo>
                <a:lnTo>
                  <a:pt x="773870" y="464962"/>
                </a:lnTo>
                <a:lnTo>
                  <a:pt x="788133" y="463496"/>
                </a:lnTo>
                <a:cubicBezTo>
                  <a:pt x="797520" y="462326"/>
                  <a:pt x="806661" y="459671"/>
                  <a:pt x="815215" y="455632"/>
                </a:cubicBezTo>
                <a:cubicBezTo>
                  <a:pt x="832479" y="446954"/>
                  <a:pt x="840553" y="434924"/>
                  <a:pt x="845462" y="410379"/>
                </a:cubicBezTo>
                <a:lnTo>
                  <a:pt x="849231" y="391393"/>
                </a:lnTo>
                <a:lnTo>
                  <a:pt x="863772" y="388439"/>
                </a:lnTo>
                <a:cubicBezTo>
                  <a:pt x="882292" y="384669"/>
                  <a:pt x="895531" y="376875"/>
                  <a:pt x="909142" y="361729"/>
                </a:cubicBezTo>
                <a:cubicBezTo>
                  <a:pt x="921171" y="348374"/>
                  <a:pt x="931455" y="330947"/>
                  <a:pt x="944437" y="302073"/>
                </a:cubicBezTo>
                <a:lnTo>
                  <a:pt x="953069" y="282855"/>
                </a:lnTo>
                <a:lnTo>
                  <a:pt x="941901" y="259030"/>
                </a:lnTo>
                <a:cubicBezTo>
                  <a:pt x="918727" y="209635"/>
                  <a:pt x="900557" y="188835"/>
                  <a:pt x="873614" y="180506"/>
                </a:cubicBezTo>
                <a:cubicBezTo>
                  <a:pt x="867149" y="178316"/>
                  <a:pt x="860487" y="176757"/>
                  <a:pt x="853721" y="175853"/>
                </a:cubicBezTo>
                <a:cubicBezTo>
                  <a:pt x="849161" y="175853"/>
                  <a:pt x="848277" y="173967"/>
                  <a:pt x="845764" y="158984"/>
                </a:cubicBezTo>
                <a:cubicBezTo>
                  <a:pt x="839761" y="123247"/>
                  <a:pt x="822568" y="106285"/>
                  <a:pt x="790250" y="104215"/>
                </a:cubicBezTo>
                <a:cubicBezTo>
                  <a:pt x="780316" y="103516"/>
                  <a:pt x="772544" y="101958"/>
                  <a:pt x="772172" y="100515"/>
                </a:cubicBezTo>
                <a:cubicBezTo>
                  <a:pt x="771800" y="99073"/>
                  <a:pt x="769775" y="90161"/>
                  <a:pt x="767658" y="80692"/>
                </a:cubicBezTo>
                <a:cubicBezTo>
                  <a:pt x="758864" y="41186"/>
                  <a:pt x="738505" y="17430"/>
                  <a:pt x="702792" y="5216"/>
                </a:cubicBezTo>
                <a:lnTo>
                  <a:pt x="688320" y="237"/>
                </a:lnTo>
                <a:close/>
              </a:path>
            </a:pathLst>
          </a:cu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endParaRPr lang="fa-IR"/>
          </a:p>
        </p:txBody>
      </p:sp>
      <p:sp>
        <p:nvSpPr>
          <p:cNvPr id="2" name="Slide Number Placeholder 2">
            <a:extLst>
              <a:ext uri="{FF2B5EF4-FFF2-40B4-BE49-F238E27FC236}">
                <a16:creationId xmlns:a16="http://schemas.microsoft.com/office/drawing/2014/main" id="{958E486C-EF84-B354-74EA-175BE0FC564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346060" y="4892327"/>
            <a:ext cx="556818" cy="365125"/>
          </a:xfrm>
        </p:spPr>
        <p:txBody>
          <a:bodyPr/>
          <a:lstStyle>
            <a:lvl1pPr algn="ctr" rtl="1">
              <a:defRPr lang="fa-IR" sz="1800" b="0" kern="1200" smtClean="0">
                <a:solidFill>
                  <a:srgbClr val="087A85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</a:lstStyle>
          <a:p>
            <a:fld id="{A8043012-B8B5-47A7-9927-94221BE445D6}" type="slidenum">
              <a:rPr lang="fa-IR" smtClean="0"/>
              <a:pPr/>
              <a:t>‹#›</a:t>
            </a:fld>
            <a:endParaRPr lang="fa-IR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8455C008-EDCB-463D-4A5F-49DACDC6F28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154858" y="1661532"/>
            <a:ext cx="2979738" cy="4482099"/>
          </a:xfrm>
          <a:custGeom>
            <a:avLst/>
            <a:gdLst>
              <a:gd name="connsiteX0" fmla="*/ 276609 w 2979738"/>
              <a:gd name="connsiteY0" fmla="*/ 0 h 4482099"/>
              <a:gd name="connsiteX1" fmla="*/ 2703129 w 2979738"/>
              <a:gd name="connsiteY1" fmla="*/ 0 h 4482099"/>
              <a:gd name="connsiteX2" fmla="*/ 2979738 w 2979738"/>
              <a:gd name="connsiteY2" fmla="*/ 276609 h 4482099"/>
              <a:gd name="connsiteX3" fmla="*/ 2979738 w 2979738"/>
              <a:gd name="connsiteY3" fmla="*/ 2323770 h 4482099"/>
              <a:gd name="connsiteX4" fmla="*/ 2979738 w 2979738"/>
              <a:gd name="connsiteY4" fmla="*/ 3464122 h 4482099"/>
              <a:gd name="connsiteX5" fmla="*/ 2979738 w 2979738"/>
              <a:gd name="connsiteY5" fmla="*/ 4333960 h 4482099"/>
              <a:gd name="connsiteX6" fmla="*/ 2952683 w 2979738"/>
              <a:gd name="connsiteY6" fmla="*/ 4467970 h 4482099"/>
              <a:gd name="connsiteX7" fmla="*/ 2945014 w 2979738"/>
              <a:gd name="connsiteY7" fmla="*/ 4482099 h 4482099"/>
              <a:gd name="connsiteX8" fmla="*/ 2935631 w 2979738"/>
              <a:gd name="connsiteY8" fmla="*/ 4464223 h 4482099"/>
              <a:gd name="connsiteX9" fmla="*/ 2906499 w 2979738"/>
              <a:gd name="connsiteY9" fmla="*/ 4435166 h 4482099"/>
              <a:gd name="connsiteX10" fmla="*/ 2887891 w 2979738"/>
              <a:gd name="connsiteY10" fmla="*/ 4428826 h 4482099"/>
              <a:gd name="connsiteX11" fmla="*/ 2875585 w 2979738"/>
              <a:gd name="connsiteY11" fmla="*/ 4425299 h 4482099"/>
              <a:gd name="connsiteX12" fmla="*/ 2872996 w 2979738"/>
              <a:gd name="connsiteY12" fmla="*/ 4410686 h 4482099"/>
              <a:gd name="connsiteX13" fmla="*/ 2828820 w 2979738"/>
              <a:gd name="connsiteY13" fmla="*/ 4369849 h 4482099"/>
              <a:gd name="connsiteX14" fmla="*/ 2815108 w 2979738"/>
              <a:gd name="connsiteY14" fmla="*/ 4368949 h 4482099"/>
              <a:gd name="connsiteX15" fmla="*/ 2812143 w 2979738"/>
              <a:gd name="connsiteY15" fmla="*/ 4353942 h 4482099"/>
              <a:gd name="connsiteX16" fmla="*/ 2788958 w 2979738"/>
              <a:gd name="connsiteY16" fmla="*/ 4307890 h 4482099"/>
              <a:gd name="connsiteX17" fmla="*/ 2746639 w 2979738"/>
              <a:gd name="connsiteY17" fmla="*/ 4286880 h 4482099"/>
              <a:gd name="connsiteX18" fmla="*/ 2400920 w 2979738"/>
              <a:gd name="connsiteY18" fmla="*/ 4284506 h 4482099"/>
              <a:gd name="connsiteX19" fmla="*/ 2184011 w 2979738"/>
              <a:gd name="connsiteY19" fmla="*/ 4284848 h 4482099"/>
              <a:gd name="connsiteX20" fmla="*/ 2150215 w 2979738"/>
              <a:gd name="connsiteY20" fmla="*/ 4284606 h 4482099"/>
              <a:gd name="connsiteX21" fmla="*/ 1950892 w 2979738"/>
              <a:gd name="connsiteY21" fmla="*/ 4284506 h 4482099"/>
              <a:gd name="connsiteX22" fmla="*/ 1705965 w 2979738"/>
              <a:gd name="connsiteY22" fmla="*/ 4284893 h 4482099"/>
              <a:gd name="connsiteX23" fmla="*/ 1666032 w 2979738"/>
              <a:gd name="connsiteY23" fmla="*/ 4284606 h 4482099"/>
              <a:gd name="connsiteX24" fmla="*/ 1466708 w 2979738"/>
              <a:gd name="connsiteY24" fmla="*/ 4284506 h 4482099"/>
              <a:gd name="connsiteX25" fmla="*/ 1249794 w 2979738"/>
              <a:gd name="connsiteY25" fmla="*/ 4284848 h 4482099"/>
              <a:gd name="connsiteX26" fmla="*/ 1216005 w 2979738"/>
              <a:gd name="connsiteY26" fmla="*/ 4284606 h 4482099"/>
              <a:gd name="connsiteX27" fmla="*/ 1016681 w 2979738"/>
              <a:gd name="connsiteY27" fmla="*/ 4284506 h 4482099"/>
              <a:gd name="connsiteX28" fmla="*/ 700638 w 2979738"/>
              <a:gd name="connsiteY28" fmla="*/ 4285005 h 4482099"/>
              <a:gd name="connsiteX29" fmla="*/ 230738 w 2979738"/>
              <a:gd name="connsiteY29" fmla="*/ 4285961 h 4482099"/>
              <a:gd name="connsiteX30" fmla="*/ 219070 w 2979738"/>
              <a:gd name="connsiteY30" fmla="*/ 4289976 h 4482099"/>
              <a:gd name="connsiteX31" fmla="*/ 166771 w 2979738"/>
              <a:gd name="connsiteY31" fmla="*/ 4350828 h 4482099"/>
              <a:gd name="connsiteX32" fmla="*/ 163132 w 2979738"/>
              <a:gd name="connsiteY32" fmla="*/ 4366810 h 4482099"/>
              <a:gd name="connsiteX33" fmla="*/ 148556 w 2979738"/>
              <a:gd name="connsiteY33" fmla="*/ 4369793 h 4482099"/>
              <a:gd name="connsiteX34" fmla="*/ 103798 w 2979738"/>
              <a:gd name="connsiteY34" fmla="*/ 4413950 h 4482099"/>
              <a:gd name="connsiteX35" fmla="*/ 97384 w 2979738"/>
              <a:gd name="connsiteY35" fmla="*/ 4427550 h 4482099"/>
              <a:gd name="connsiteX36" fmla="*/ 81345 w 2979738"/>
              <a:gd name="connsiteY36" fmla="*/ 4431302 h 4482099"/>
              <a:gd name="connsiteX37" fmla="*/ 39719 w 2979738"/>
              <a:gd name="connsiteY37" fmla="*/ 4468864 h 4482099"/>
              <a:gd name="connsiteX38" fmla="*/ 33751 w 2979738"/>
              <a:gd name="connsiteY38" fmla="*/ 4480306 h 4482099"/>
              <a:gd name="connsiteX39" fmla="*/ 27055 w 2979738"/>
              <a:gd name="connsiteY39" fmla="*/ 4467970 h 4482099"/>
              <a:gd name="connsiteX40" fmla="*/ 0 w 2979738"/>
              <a:gd name="connsiteY40" fmla="*/ 4333960 h 4482099"/>
              <a:gd name="connsiteX41" fmla="*/ 0 w 2979738"/>
              <a:gd name="connsiteY41" fmla="*/ 3464122 h 4482099"/>
              <a:gd name="connsiteX42" fmla="*/ 0 w 2979738"/>
              <a:gd name="connsiteY42" fmla="*/ 2323770 h 4482099"/>
              <a:gd name="connsiteX43" fmla="*/ 0 w 2979738"/>
              <a:gd name="connsiteY43" fmla="*/ 276609 h 4482099"/>
              <a:gd name="connsiteX44" fmla="*/ 276609 w 2979738"/>
              <a:gd name="connsiteY44" fmla="*/ 0 h 4482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2979738" h="4482099">
                <a:moveTo>
                  <a:pt x="276609" y="0"/>
                </a:moveTo>
                <a:lnTo>
                  <a:pt x="2703129" y="0"/>
                </a:lnTo>
                <a:cubicBezTo>
                  <a:pt x="2855896" y="0"/>
                  <a:pt x="2979738" y="123842"/>
                  <a:pt x="2979738" y="276609"/>
                </a:cubicBezTo>
                <a:lnTo>
                  <a:pt x="2979738" y="2323770"/>
                </a:lnTo>
                <a:lnTo>
                  <a:pt x="2979738" y="3464122"/>
                </a:lnTo>
                <a:lnTo>
                  <a:pt x="2979738" y="4333960"/>
                </a:lnTo>
                <a:cubicBezTo>
                  <a:pt x="2979738" y="4381495"/>
                  <a:pt x="2970105" y="4426780"/>
                  <a:pt x="2952683" y="4467970"/>
                </a:cubicBezTo>
                <a:lnTo>
                  <a:pt x="2945014" y="4482099"/>
                </a:lnTo>
                <a:lnTo>
                  <a:pt x="2935631" y="4464223"/>
                </a:lnTo>
                <a:cubicBezTo>
                  <a:pt x="2927715" y="4451843"/>
                  <a:pt x="2915560" y="4439725"/>
                  <a:pt x="2906499" y="4435166"/>
                </a:cubicBezTo>
                <a:cubicBezTo>
                  <a:pt x="2900492" y="4432518"/>
                  <a:pt x="2894265" y="4430397"/>
                  <a:pt x="2887891" y="4428826"/>
                </a:cubicBezTo>
                <a:cubicBezTo>
                  <a:pt x="2883721" y="4427903"/>
                  <a:pt x="2879611" y="4426725"/>
                  <a:pt x="2875585" y="4425299"/>
                </a:cubicBezTo>
                <a:cubicBezTo>
                  <a:pt x="2875398" y="4425000"/>
                  <a:pt x="2874235" y="4418434"/>
                  <a:pt x="2872996" y="4410686"/>
                </a:cubicBezTo>
                <a:cubicBezTo>
                  <a:pt x="2868869" y="4385100"/>
                  <a:pt x="2854144" y="4371488"/>
                  <a:pt x="2828820" y="4369849"/>
                </a:cubicBezTo>
                <a:lnTo>
                  <a:pt x="2815108" y="4368949"/>
                </a:lnTo>
                <a:lnTo>
                  <a:pt x="2812143" y="4353942"/>
                </a:lnTo>
                <a:cubicBezTo>
                  <a:pt x="2808280" y="4334246"/>
                  <a:pt x="2801132" y="4320177"/>
                  <a:pt x="2788958" y="4307890"/>
                </a:cubicBezTo>
                <a:cubicBezTo>
                  <a:pt x="2777588" y="4296364"/>
                  <a:pt x="2762693" y="4288969"/>
                  <a:pt x="2746639" y="4286880"/>
                </a:cubicBezTo>
                <a:cubicBezTo>
                  <a:pt x="2733048" y="4284981"/>
                  <a:pt x="2654523" y="4284295"/>
                  <a:pt x="2400920" y="4284506"/>
                </a:cubicBezTo>
                <a:lnTo>
                  <a:pt x="2184011" y="4284848"/>
                </a:lnTo>
                <a:lnTo>
                  <a:pt x="2150215" y="4284606"/>
                </a:lnTo>
                <a:cubicBezTo>
                  <a:pt x="2100508" y="4284465"/>
                  <a:pt x="2035427" y="4284436"/>
                  <a:pt x="1950892" y="4284506"/>
                </a:cubicBezTo>
                <a:lnTo>
                  <a:pt x="1705965" y="4284893"/>
                </a:lnTo>
                <a:lnTo>
                  <a:pt x="1666032" y="4284606"/>
                </a:lnTo>
                <a:cubicBezTo>
                  <a:pt x="1616325" y="4284465"/>
                  <a:pt x="1551243" y="4284436"/>
                  <a:pt x="1466708" y="4284506"/>
                </a:cubicBezTo>
                <a:lnTo>
                  <a:pt x="1249794" y="4284848"/>
                </a:lnTo>
                <a:lnTo>
                  <a:pt x="1216005" y="4284606"/>
                </a:lnTo>
                <a:cubicBezTo>
                  <a:pt x="1166297" y="4284465"/>
                  <a:pt x="1101216" y="4284436"/>
                  <a:pt x="1016681" y="4284506"/>
                </a:cubicBezTo>
                <a:cubicBezTo>
                  <a:pt x="932147" y="4284577"/>
                  <a:pt x="828159" y="4284747"/>
                  <a:pt x="700638" y="4285005"/>
                </a:cubicBezTo>
                <a:lnTo>
                  <a:pt x="230738" y="4285961"/>
                </a:lnTo>
                <a:lnTo>
                  <a:pt x="219070" y="4289976"/>
                </a:lnTo>
                <a:cubicBezTo>
                  <a:pt x="190276" y="4299823"/>
                  <a:pt x="173862" y="4318977"/>
                  <a:pt x="166771" y="4350828"/>
                </a:cubicBezTo>
                <a:cubicBezTo>
                  <a:pt x="165064" y="4358462"/>
                  <a:pt x="163432" y="4365648"/>
                  <a:pt x="163132" y="4366810"/>
                </a:cubicBezTo>
                <a:cubicBezTo>
                  <a:pt x="162832" y="4367973"/>
                  <a:pt x="156566" y="4369230"/>
                  <a:pt x="148556" y="4369793"/>
                </a:cubicBezTo>
                <a:cubicBezTo>
                  <a:pt x="122501" y="4371462"/>
                  <a:pt x="108639" y="4385138"/>
                  <a:pt x="103798" y="4413950"/>
                </a:cubicBezTo>
                <a:cubicBezTo>
                  <a:pt x="101773" y="4426031"/>
                  <a:pt x="101060" y="4427550"/>
                  <a:pt x="97384" y="4427550"/>
                </a:cubicBezTo>
                <a:cubicBezTo>
                  <a:pt x="91929" y="4428280"/>
                  <a:pt x="86558" y="4429537"/>
                  <a:pt x="81345" y="4431302"/>
                </a:cubicBezTo>
                <a:cubicBezTo>
                  <a:pt x="65053" y="4436339"/>
                  <a:pt x="52739" y="4447031"/>
                  <a:pt x="39719" y="4468864"/>
                </a:cubicBezTo>
                <a:lnTo>
                  <a:pt x="33751" y="4480306"/>
                </a:lnTo>
                <a:lnTo>
                  <a:pt x="27055" y="4467970"/>
                </a:lnTo>
                <a:cubicBezTo>
                  <a:pt x="9634" y="4426780"/>
                  <a:pt x="0" y="4381495"/>
                  <a:pt x="0" y="4333960"/>
                </a:cubicBezTo>
                <a:lnTo>
                  <a:pt x="0" y="3464122"/>
                </a:lnTo>
                <a:lnTo>
                  <a:pt x="0" y="2323770"/>
                </a:lnTo>
                <a:lnTo>
                  <a:pt x="0" y="276609"/>
                </a:lnTo>
                <a:cubicBezTo>
                  <a:pt x="0" y="123842"/>
                  <a:pt x="123842" y="0"/>
                  <a:pt x="276609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07906993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E0FFACC-264E-08FA-99FC-A660BBEBBB3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994380C-A2F9-6D7C-D938-2662E0C00F8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1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53" r="13752" b="-604"/>
          <a:stretch/>
        </p:blipFill>
        <p:spPr>
          <a:xfrm rot="5400000">
            <a:off x="2667000" y="-2666997"/>
            <a:ext cx="6858000" cy="12192000"/>
          </a:xfrm>
          <a:prstGeom prst="rect">
            <a:avLst/>
          </a:prstGeom>
        </p:spPr>
      </p:pic>
      <p:sp>
        <p:nvSpPr>
          <p:cNvPr id="23" name="Graphic 21">
            <a:extLst>
              <a:ext uri="{FF2B5EF4-FFF2-40B4-BE49-F238E27FC236}">
                <a16:creationId xmlns:a16="http://schemas.microsoft.com/office/drawing/2014/main" id="{548F5850-0F88-E14A-064A-F6A3B3BC1D72}"/>
              </a:ext>
            </a:extLst>
          </p:cNvPr>
          <p:cNvSpPr/>
          <p:nvPr/>
        </p:nvSpPr>
        <p:spPr>
          <a:xfrm>
            <a:off x="624470" y="107910"/>
            <a:ext cx="11388443" cy="6621208"/>
          </a:xfrm>
          <a:custGeom>
            <a:avLst/>
            <a:gdLst>
              <a:gd name="connsiteX0" fmla="*/ 11388425 w 11388443"/>
              <a:gd name="connsiteY0" fmla="*/ 1109749 h 6621208"/>
              <a:gd name="connsiteX1" fmla="*/ 11388425 w 11388443"/>
              <a:gd name="connsiteY1" fmla="*/ 6026745 h 6621208"/>
              <a:gd name="connsiteX2" fmla="*/ 10825024 w 11388443"/>
              <a:gd name="connsiteY2" fmla="*/ 6621200 h 6621208"/>
              <a:gd name="connsiteX3" fmla="*/ 563292 w 11388443"/>
              <a:gd name="connsiteY3" fmla="*/ 6621200 h 6621208"/>
              <a:gd name="connsiteX4" fmla="*/ -18 w 11388443"/>
              <a:gd name="connsiteY4" fmla="*/ 6026745 h 6621208"/>
              <a:gd name="connsiteX5" fmla="*/ -18 w 11388443"/>
              <a:gd name="connsiteY5" fmla="*/ 1109749 h 6621208"/>
              <a:gd name="connsiteX6" fmla="*/ 563292 w 11388443"/>
              <a:gd name="connsiteY6" fmla="*/ 515389 h 6621208"/>
              <a:gd name="connsiteX7" fmla="*/ 5176842 w 11388443"/>
              <a:gd name="connsiteY7" fmla="*/ 515389 h 6621208"/>
              <a:gd name="connsiteX8" fmla="*/ 5178197 w 11388443"/>
              <a:gd name="connsiteY8" fmla="*/ 493005 h 6621208"/>
              <a:gd name="connsiteX9" fmla="*/ 5324802 w 11388443"/>
              <a:gd name="connsiteY9" fmla="*/ 325651 h 6621208"/>
              <a:gd name="connsiteX10" fmla="*/ 5377251 w 11388443"/>
              <a:gd name="connsiteY10" fmla="*/ 316126 h 6621208"/>
              <a:gd name="connsiteX11" fmla="*/ 5389890 w 11388443"/>
              <a:gd name="connsiteY11" fmla="*/ 269549 h 6621208"/>
              <a:gd name="connsiteX12" fmla="*/ 5412277 w 11388443"/>
              <a:gd name="connsiteY12" fmla="*/ 198683 h 6621208"/>
              <a:gd name="connsiteX13" fmla="*/ 5516634 w 11388443"/>
              <a:gd name="connsiteY13" fmla="*/ 88383 h 6621208"/>
              <a:gd name="connsiteX14" fmla="*/ 5696641 w 11388443"/>
              <a:gd name="connsiteY14" fmla="*/ -9 h 6621208"/>
              <a:gd name="connsiteX15" fmla="*/ 5798470 w 11388443"/>
              <a:gd name="connsiteY15" fmla="*/ 45807 h 6621208"/>
              <a:gd name="connsiteX16" fmla="*/ 6003302 w 11388443"/>
              <a:gd name="connsiteY16" fmla="*/ 277169 h 6621208"/>
              <a:gd name="connsiteX17" fmla="*/ 6008538 w 11388443"/>
              <a:gd name="connsiteY17" fmla="*/ 316221 h 6621208"/>
              <a:gd name="connsiteX18" fmla="*/ 6048529 w 11388443"/>
              <a:gd name="connsiteY18" fmla="*/ 321460 h 6621208"/>
              <a:gd name="connsiteX19" fmla="*/ 6161824 w 11388443"/>
              <a:gd name="connsiteY19" fmla="*/ 369085 h 6621208"/>
              <a:gd name="connsiteX20" fmla="*/ 6217613 w 11388443"/>
              <a:gd name="connsiteY20" fmla="*/ 498339 h 6621208"/>
              <a:gd name="connsiteX21" fmla="*/ 6219328 w 11388443"/>
              <a:gd name="connsiteY21" fmla="*/ 515865 h 6621208"/>
              <a:gd name="connsiteX22" fmla="*/ 10825024 w 11388443"/>
              <a:gd name="connsiteY22" fmla="*/ 515865 h 6621208"/>
              <a:gd name="connsiteX23" fmla="*/ 11388425 w 11388443"/>
              <a:gd name="connsiteY23" fmla="*/ 1109749 h 6621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1388443" h="6621208">
                <a:moveTo>
                  <a:pt x="11388425" y="1109749"/>
                </a:moveTo>
                <a:lnTo>
                  <a:pt x="11388425" y="6026745"/>
                </a:lnTo>
                <a:cubicBezTo>
                  <a:pt x="11388425" y="6355053"/>
                  <a:pt x="11136200" y="6621200"/>
                  <a:pt x="10825024" y="6621200"/>
                </a:cubicBezTo>
                <a:lnTo>
                  <a:pt x="563292" y="6621200"/>
                </a:lnTo>
                <a:cubicBezTo>
                  <a:pt x="252170" y="6621143"/>
                  <a:pt x="-18" y="6355014"/>
                  <a:pt x="-18" y="6026745"/>
                </a:cubicBezTo>
                <a:lnTo>
                  <a:pt x="-18" y="1109749"/>
                </a:lnTo>
                <a:cubicBezTo>
                  <a:pt x="-18" y="781493"/>
                  <a:pt x="252184" y="515389"/>
                  <a:pt x="563292" y="515389"/>
                </a:cubicBezTo>
                <a:lnTo>
                  <a:pt x="5176842" y="515389"/>
                </a:lnTo>
                <a:lnTo>
                  <a:pt x="5178197" y="493005"/>
                </a:lnTo>
                <a:cubicBezTo>
                  <a:pt x="5184218" y="397120"/>
                  <a:pt x="5233083" y="341336"/>
                  <a:pt x="5324802" y="325651"/>
                </a:cubicBezTo>
                <a:cubicBezTo>
                  <a:pt x="5352606" y="320984"/>
                  <a:pt x="5376168" y="316126"/>
                  <a:pt x="5377251" y="316126"/>
                </a:cubicBezTo>
                <a:cubicBezTo>
                  <a:pt x="5382324" y="300876"/>
                  <a:pt x="5386549" y="285322"/>
                  <a:pt x="5389890" y="269549"/>
                </a:cubicBezTo>
                <a:cubicBezTo>
                  <a:pt x="5395423" y="245297"/>
                  <a:pt x="5402916" y="221590"/>
                  <a:pt x="5412277" y="198683"/>
                </a:cubicBezTo>
                <a:cubicBezTo>
                  <a:pt x="5428617" y="164393"/>
                  <a:pt x="5472220" y="118387"/>
                  <a:pt x="5516634" y="88383"/>
                </a:cubicBezTo>
                <a:cubicBezTo>
                  <a:pt x="5563847" y="56570"/>
                  <a:pt x="5679128" y="-9"/>
                  <a:pt x="5696641" y="-9"/>
                </a:cubicBezTo>
                <a:cubicBezTo>
                  <a:pt x="5704043" y="-9"/>
                  <a:pt x="5749903" y="20661"/>
                  <a:pt x="5798470" y="45807"/>
                </a:cubicBezTo>
                <a:cubicBezTo>
                  <a:pt x="5935867" y="116863"/>
                  <a:pt x="5990032" y="177823"/>
                  <a:pt x="6003302" y="277169"/>
                </a:cubicBezTo>
                <a:lnTo>
                  <a:pt x="6008538" y="316221"/>
                </a:lnTo>
                <a:lnTo>
                  <a:pt x="6048529" y="321460"/>
                </a:lnTo>
                <a:cubicBezTo>
                  <a:pt x="6106215" y="329080"/>
                  <a:pt x="6131130" y="339462"/>
                  <a:pt x="6161824" y="369085"/>
                </a:cubicBezTo>
                <a:cubicBezTo>
                  <a:pt x="6195586" y="401184"/>
                  <a:pt x="6211745" y="438713"/>
                  <a:pt x="6217613" y="498339"/>
                </a:cubicBezTo>
                <a:lnTo>
                  <a:pt x="6219328" y="515865"/>
                </a:lnTo>
                <a:lnTo>
                  <a:pt x="10825024" y="515865"/>
                </a:lnTo>
                <a:cubicBezTo>
                  <a:pt x="11135928" y="515865"/>
                  <a:pt x="11388154" y="781663"/>
                  <a:pt x="11388425" y="1109749"/>
                </a:cubicBezTo>
                <a:close/>
              </a:path>
            </a:pathLst>
          </a:custGeom>
          <a:solidFill>
            <a:schemeClr val="bg1"/>
          </a:solidFill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endParaRPr lang="fa-IR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6BFD2645-8077-F2D9-5BC7-AFB0AF7BBB8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802934" cy="2817091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E613BB08-8381-D264-1FC7-6BD1658FE67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35230" y="1376793"/>
            <a:ext cx="1319399" cy="1504739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5D05D7B0-732C-BC75-9CC1-F7E387A35747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90362"/>
            <a:ext cx="1319399" cy="1504739"/>
          </a:xfrm>
          <a:prstGeom prst="rect">
            <a:avLst/>
          </a:prstGeom>
        </p:spPr>
      </p:pic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4F2D5CE2-B5DD-94D8-F077-A5F26094756E}"/>
              </a:ext>
            </a:extLst>
          </p:cNvPr>
          <p:cNvSpPr/>
          <p:nvPr userDrawn="1"/>
        </p:nvSpPr>
        <p:spPr>
          <a:xfrm>
            <a:off x="6991731" y="335724"/>
            <a:ext cx="4034334" cy="568327"/>
          </a:xfrm>
          <a:custGeom>
            <a:avLst/>
            <a:gdLst>
              <a:gd name="connsiteX0" fmla="*/ 101771 w 4034334"/>
              <a:gd name="connsiteY0" fmla="*/ 198498 h 568327"/>
              <a:gd name="connsiteX1" fmla="*/ 108750 w 4034334"/>
              <a:gd name="connsiteY1" fmla="*/ 198498 h 568327"/>
              <a:gd name="connsiteX2" fmla="*/ 108890 w 4034334"/>
              <a:gd name="connsiteY2" fmla="*/ 213016 h 568327"/>
              <a:gd name="connsiteX3" fmla="*/ 141463 w 4034334"/>
              <a:gd name="connsiteY3" fmla="*/ 268740 h 568327"/>
              <a:gd name="connsiteX4" fmla="*/ 159448 w 4034334"/>
              <a:gd name="connsiteY4" fmla="*/ 286957 h 568327"/>
              <a:gd name="connsiteX5" fmla="*/ 143161 w 4034334"/>
              <a:gd name="connsiteY5" fmla="*/ 299428 h 568327"/>
              <a:gd name="connsiteX6" fmla="*/ 109332 w 4034334"/>
              <a:gd name="connsiteY6" fmla="*/ 357036 h 568327"/>
              <a:gd name="connsiteX7" fmla="*/ 109542 w 4034334"/>
              <a:gd name="connsiteY7" fmla="*/ 372485 h 568327"/>
              <a:gd name="connsiteX8" fmla="*/ 99862 w 4034334"/>
              <a:gd name="connsiteY8" fmla="*/ 371322 h 568327"/>
              <a:gd name="connsiteX9" fmla="*/ 66475 w 4034334"/>
              <a:gd name="connsiteY9" fmla="*/ 347287 h 568327"/>
              <a:gd name="connsiteX10" fmla="*/ 47234 w 4034334"/>
              <a:gd name="connsiteY10" fmla="*/ 329604 h 568327"/>
              <a:gd name="connsiteX11" fmla="*/ 14288 w 4034334"/>
              <a:gd name="connsiteY11" fmla="*/ 307222 h 568327"/>
              <a:gd name="connsiteX12" fmla="*/ 8704 w 4034334"/>
              <a:gd name="connsiteY12" fmla="*/ 269647 h 568327"/>
              <a:gd name="connsiteX13" fmla="*/ 47001 w 4034334"/>
              <a:gd name="connsiteY13" fmla="*/ 240214 h 568327"/>
              <a:gd name="connsiteX14" fmla="*/ 62148 w 4034334"/>
              <a:gd name="connsiteY14" fmla="*/ 229699 h 568327"/>
              <a:gd name="connsiteX15" fmla="*/ 85414 w 4034334"/>
              <a:gd name="connsiteY15" fmla="*/ 202849 h 568327"/>
              <a:gd name="connsiteX16" fmla="*/ 85483 w 4034334"/>
              <a:gd name="connsiteY16" fmla="*/ 202802 h 568327"/>
              <a:gd name="connsiteX17" fmla="*/ 101771 w 4034334"/>
              <a:gd name="connsiteY17" fmla="*/ 198498 h 568327"/>
              <a:gd name="connsiteX18" fmla="*/ 3923725 w 4034334"/>
              <a:gd name="connsiteY18" fmla="*/ 197870 h 568327"/>
              <a:gd name="connsiteX19" fmla="*/ 3934149 w 4034334"/>
              <a:gd name="connsiteY19" fmla="*/ 199056 h 568327"/>
              <a:gd name="connsiteX20" fmla="*/ 3967606 w 4034334"/>
              <a:gd name="connsiteY20" fmla="*/ 225092 h 568327"/>
              <a:gd name="connsiteX21" fmla="*/ 3985754 w 4034334"/>
              <a:gd name="connsiteY21" fmla="*/ 240424 h 568327"/>
              <a:gd name="connsiteX22" fmla="*/ 4023167 w 4034334"/>
              <a:gd name="connsiteY22" fmla="*/ 270182 h 568327"/>
              <a:gd name="connsiteX23" fmla="*/ 4034334 w 4034334"/>
              <a:gd name="connsiteY23" fmla="*/ 284933 h 568327"/>
              <a:gd name="connsiteX24" fmla="*/ 4020374 w 4034334"/>
              <a:gd name="connsiteY24" fmla="*/ 303546 h 568327"/>
              <a:gd name="connsiteX25" fmla="*/ 3981706 w 4034334"/>
              <a:gd name="connsiteY25" fmla="*/ 329838 h 568327"/>
              <a:gd name="connsiteX26" fmla="*/ 3970864 w 4034334"/>
              <a:gd name="connsiteY26" fmla="*/ 334165 h 568327"/>
              <a:gd name="connsiteX27" fmla="*/ 3968536 w 4034334"/>
              <a:gd name="connsiteY27" fmla="*/ 343681 h 568327"/>
              <a:gd name="connsiteX28" fmla="*/ 3926657 w 4034334"/>
              <a:gd name="connsiteY28" fmla="*/ 372904 h 568327"/>
              <a:gd name="connsiteX29" fmla="*/ 3922794 w 4034334"/>
              <a:gd name="connsiteY29" fmla="*/ 359153 h 568327"/>
              <a:gd name="connsiteX30" fmla="*/ 3918839 w 4034334"/>
              <a:gd name="connsiteY30" fmla="*/ 334723 h 568327"/>
              <a:gd name="connsiteX31" fmla="*/ 3879588 w 4034334"/>
              <a:gd name="connsiteY31" fmla="*/ 292192 h 568327"/>
              <a:gd name="connsiteX32" fmla="*/ 3869700 w 4034334"/>
              <a:gd name="connsiteY32" fmla="*/ 285794 h 568327"/>
              <a:gd name="connsiteX33" fmla="*/ 3886918 w 4034334"/>
              <a:gd name="connsiteY33" fmla="*/ 271997 h 568327"/>
              <a:gd name="connsiteX34" fmla="*/ 3912860 w 4034334"/>
              <a:gd name="connsiteY34" fmla="*/ 246125 h 568327"/>
              <a:gd name="connsiteX35" fmla="*/ 3922724 w 4034334"/>
              <a:gd name="connsiteY35" fmla="*/ 215669 h 568327"/>
              <a:gd name="connsiteX36" fmla="*/ 3922586 w 4034334"/>
              <a:gd name="connsiteY36" fmla="*/ 215645 h 568327"/>
              <a:gd name="connsiteX37" fmla="*/ 2588982 w 4034334"/>
              <a:gd name="connsiteY37" fmla="*/ 45 h 568327"/>
              <a:gd name="connsiteX38" fmla="*/ 2836206 w 4034334"/>
              <a:gd name="connsiteY38" fmla="*/ 168 h 568327"/>
              <a:gd name="connsiteX39" fmla="*/ 2878123 w 4034334"/>
              <a:gd name="connsiteY39" fmla="*/ 469 h 568327"/>
              <a:gd name="connsiteX40" fmla="*/ 3147159 w 4034334"/>
              <a:gd name="connsiteY40" fmla="*/ 45 h 568327"/>
              <a:gd name="connsiteX41" fmla="*/ 3575960 w 4034334"/>
              <a:gd name="connsiteY41" fmla="*/ 2989 h 568327"/>
              <a:gd name="connsiteX42" fmla="*/ 3628450 w 4034334"/>
              <a:gd name="connsiteY42" fmla="*/ 29048 h 568327"/>
              <a:gd name="connsiteX43" fmla="*/ 3657207 w 4034334"/>
              <a:gd name="connsiteY43" fmla="*/ 86167 h 568327"/>
              <a:gd name="connsiteX44" fmla="*/ 3660884 w 4034334"/>
              <a:gd name="connsiteY44" fmla="*/ 104780 h 568327"/>
              <a:gd name="connsiteX45" fmla="*/ 3677891 w 4034334"/>
              <a:gd name="connsiteY45" fmla="*/ 105897 h 568327"/>
              <a:gd name="connsiteX46" fmla="*/ 3732684 w 4034334"/>
              <a:gd name="connsiteY46" fmla="*/ 156548 h 568327"/>
              <a:gd name="connsiteX47" fmla="*/ 3735895 w 4034334"/>
              <a:gd name="connsiteY47" fmla="*/ 174673 h 568327"/>
              <a:gd name="connsiteX48" fmla="*/ 3751158 w 4034334"/>
              <a:gd name="connsiteY48" fmla="*/ 179047 h 568327"/>
              <a:gd name="connsiteX49" fmla="*/ 3774238 w 4034334"/>
              <a:gd name="connsiteY49" fmla="*/ 186911 h 568327"/>
              <a:gd name="connsiteX50" fmla="*/ 3810371 w 4034334"/>
              <a:gd name="connsiteY50" fmla="*/ 222951 h 568327"/>
              <a:gd name="connsiteX51" fmla="*/ 3839291 w 4034334"/>
              <a:gd name="connsiteY51" fmla="*/ 285119 h 568327"/>
              <a:gd name="connsiteX52" fmla="*/ 3824331 w 4034334"/>
              <a:gd name="connsiteY52" fmla="*/ 320321 h 568327"/>
              <a:gd name="connsiteX53" fmla="*/ 3748575 w 4034334"/>
              <a:gd name="connsiteY53" fmla="*/ 390959 h 568327"/>
              <a:gd name="connsiteX54" fmla="*/ 3735778 w 4034334"/>
              <a:gd name="connsiteY54" fmla="*/ 392773 h 568327"/>
              <a:gd name="connsiteX55" fmla="*/ 3734057 w 4034334"/>
              <a:gd name="connsiteY55" fmla="*/ 406593 h 568327"/>
              <a:gd name="connsiteX56" fmla="*/ 3718608 w 4034334"/>
              <a:gd name="connsiteY56" fmla="*/ 445728 h 568327"/>
              <a:gd name="connsiteX57" fmla="*/ 3676286 w 4034334"/>
              <a:gd name="connsiteY57" fmla="*/ 464993 h 568327"/>
              <a:gd name="connsiteX58" fmla="*/ 3661140 w 4034334"/>
              <a:gd name="connsiteY58" fmla="*/ 466552 h 568327"/>
              <a:gd name="connsiteX59" fmla="*/ 3657138 w 4034334"/>
              <a:gd name="connsiteY59" fmla="*/ 484304 h 568327"/>
              <a:gd name="connsiteX60" fmla="*/ 3630661 w 4034334"/>
              <a:gd name="connsiteY60" fmla="*/ 538329 h 568327"/>
              <a:gd name="connsiteX61" fmla="*/ 3584523 w 4034334"/>
              <a:gd name="connsiteY61" fmla="*/ 565201 h 568327"/>
              <a:gd name="connsiteX62" fmla="*/ 2873732 w 4034334"/>
              <a:gd name="connsiteY62" fmla="*/ 568319 h 568327"/>
              <a:gd name="connsiteX63" fmla="*/ 2526670 w 4034334"/>
              <a:gd name="connsiteY63" fmla="*/ 568304 h 568327"/>
              <a:gd name="connsiteX64" fmla="*/ 2501381 w 4034334"/>
              <a:gd name="connsiteY64" fmla="*/ 568252 h 568327"/>
              <a:gd name="connsiteX65" fmla="*/ 2315555 w 4034334"/>
              <a:gd name="connsiteY65" fmla="*/ 568319 h 568327"/>
              <a:gd name="connsiteX66" fmla="*/ 1968493 w 4034334"/>
              <a:gd name="connsiteY66" fmla="*/ 568304 h 568327"/>
              <a:gd name="connsiteX67" fmla="*/ 1936854 w 4034334"/>
              <a:gd name="connsiteY67" fmla="*/ 568239 h 568327"/>
              <a:gd name="connsiteX68" fmla="*/ 1715013 w 4034334"/>
              <a:gd name="connsiteY68" fmla="*/ 568319 h 568327"/>
              <a:gd name="connsiteX69" fmla="*/ 1466932 w 4034334"/>
              <a:gd name="connsiteY69" fmla="*/ 568327 h 568327"/>
              <a:gd name="connsiteX70" fmla="*/ 1328991 w 4034334"/>
              <a:gd name="connsiteY70" fmla="*/ 568257 h 568327"/>
              <a:gd name="connsiteX71" fmla="*/ 1156836 w 4034334"/>
              <a:gd name="connsiteY71" fmla="*/ 568319 h 568327"/>
              <a:gd name="connsiteX72" fmla="*/ 423337 w 4034334"/>
              <a:gd name="connsiteY72" fmla="*/ 555987 h 568327"/>
              <a:gd name="connsiteX73" fmla="*/ 375082 w 4034334"/>
              <a:gd name="connsiteY73" fmla="*/ 486188 h 568327"/>
              <a:gd name="connsiteX74" fmla="*/ 369894 w 4034334"/>
              <a:gd name="connsiteY74" fmla="*/ 466575 h 568327"/>
              <a:gd name="connsiteX75" fmla="*/ 355631 w 4034334"/>
              <a:gd name="connsiteY75" fmla="*/ 465108 h 568327"/>
              <a:gd name="connsiteX76" fmla="*/ 328549 w 4034334"/>
              <a:gd name="connsiteY76" fmla="*/ 457245 h 568327"/>
              <a:gd name="connsiteX77" fmla="*/ 298302 w 4034334"/>
              <a:gd name="connsiteY77" fmla="*/ 411992 h 568327"/>
              <a:gd name="connsiteX78" fmla="*/ 294533 w 4034334"/>
              <a:gd name="connsiteY78" fmla="*/ 393006 h 568327"/>
              <a:gd name="connsiteX79" fmla="*/ 279992 w 4034334"/>
              <a:gd name="connsiteY79" fmla="*/ 390051 h 568327"/>
              <a:gd name="connsiteX80" fmla="*/ 234622 w 4034334"/>
              <a:gd name="connsiteY80" fmla="*/ 363342 h 568327"/>
              <a:gd name="connsiteX81" fmla="*/ 199327 w 4034334"/>
              <a:gd name="connsiteY81" fmla="*/ 303686 h 568327"/>
              <a:gd name="connsiteX82" fmla="*/ 190695 w 4034334"/>
              <a:gd name="connsiteY82" fmla="*/ 284468 h 568327"/>
              <a:gd name="connsiteX83" fmla="*/ 201863 w 4034334"/>
              <a:gd name="connsiteY83" fmla="*/ 260643 h 568327"/>
              <a:gd name="connsiteX84" fmla="*/ 270150 w 4034334"/>
              <a:gd name="connsiteY84" fmla="*/ 182118 h 568327"/>
              <a:gd name="connsiteX85" fmla="*/ 290043 w 4034334"/>
              <a:gd name="connsiteY85" fmla="*/ 177465 h 568327"/>
              <a:gd name="connsiteX86" fmla="*/ 298000 w 4034334"/>
              <a:gd name="connsiteY86" fmla="*/ 160596 h 568327"/>
              <a:gd name="connsiteX87" fmla="*/ 353514 w 4034334"/>
              <a:gd name="connsiteY87" fmla="*/ 105828 h 568327"/>
              <a:gd name="connsiteX88" fmla="*/ 371592 w 4034334"/>
              <a:gd name="connsiteY88" fmla="*/ 102128 h 568327"/>
              <a:gd name="connsiteX89" fmla="*/ 376106 w 4034334"/>
              <a:gd name="connsiteY89" fmla="*/ 82305 h 568327"/>
              <a:gd name="connsiteX90" fmla="*/ 440972 w 4034334"/>
              <a:gd name="connsiteY90" fmla="*/ 6829 h 568327"/>
              <a:gd name="connsiteX91" fmla="*/ 455444 w 4034334"/>
              <a:gd name="connsiteY91" fmla="*/ 1849 h 568327"/>
              <a:gd name="connsiteX92" fmla="*/ 1038270 w 4034334"/>
              <a:gd name="connsiteY92" fmla="*/ 663 h 568327"/>
              <a:gd name="connsiteX93" fmla="*/ 1430263 w 4034334"/>
              <a:gd name="connsiteY93" fmla="*/ 45 h 568327"/>
              <a:gd name="connsiteX94" fmla="*/ 1677488 w 4034334"/>
              <a:gd name="connsiteY94" fmla="*/ 168 h 568327"/>
              <a:gd name="connsiteX95" fmla="*/ 1719397 w 4034334"/>
              <a:gd name="connsiteY95" fmla="*/ 469 h 568327"/>
              <a:gd name="connsiteX96" fmla="*/ 1988440 w 4034334"/>
              <a:gd name="connsiteY96" fmla="*/ 45 h 568327"/>
              <a:gd name="connsiteX97" fmla="*/ 2235665 w 4034334"/>
              <a:gd name="connsiteY97" fmla="*/ 168 h 568327"/>
              <a:gd name="connsiteX98" fmla="*/ 2285195 w 4034334"/>
              <a:gd name="connsiteY98" fmla="*/ 524 h 568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</a:cxnLst>
            <a:rect l="l" t="t" r="r" b="b"/>
            <a:pathLst>
              <a:path w="4034334" h="568327">
                <a:moveTo>
                  <a:pt x="101771" y="198498"/>
                </a:moveTo>
                <a:lnTo>
                  <a:pt x="108750" y="198498"/>
                </a:lnTo>
                <a:lnTo>
                  <a:pt x="108890" y="213016"/>
                </a:lnTo>
                <a:cubicBezTo>
                  <a:pt x="109145" y="234654"/>
                  <a:pt x="116893" y="247939"/>
                  <a:pt x="141463" y="268740"/>
                </a:cubicBezTo>
                <a:cubicBezTo>
                  <a:pt x="152328" y="277930"/>
                  <a:pt x="160448" y="286120"/>
                  <a:pt x="159448" y="286957"/>
                </a:cubicBezTo>
                <a:cubicBezTo>
                  <a:pt x="158447" y="287795"/>
                  <a:pt x="151142" y="293402"/>
                  <a:pt x="143161" y="299428"/>
                </a:cubicBezTo>
                <a:cubicBezTo>
                  <a:pt x="118313" y="318181"/>
                  <a:pt x="109053" y="333979"/>
                  <a:pt x="109332" y="357036"/>
                </a:cubicBezTo>
                <a:lnTo>
                  <a:pt x="109542" y="372485"/>
                </a:lnTo>
                <a:lnTo>
                  <a:pt x="99862" y="371322"/>
                </a:lnTo>
                <a:cubicBezTo>
                  <a:pt x="82133" y="369204"/>
                  <a:pt x="74642" y="363807"/>
                  <a:pt x="66475" y="347287"/>
                </a:cubicBezTo>
                <a:cubicBezTo>
                  <a:pt x="59262" y="332722"/>
                  <a:pt x="58704" y="332187"/>
                  <a:pt x="47234" y="329604"/>
                </a:cubicBezTo>
                <a:cubicBezTo>
                  <a:pt x="32040" y="326161"/>
                  <a:pt x="26108" y="322136"/>
                  <a:pt x="14288" y="307222"/>
                </a:cubicBezTo>
                <a:cubicBezTo>
                  <a:pt x="-3907" y="284259"/>
                  <a:pt x="-3535" y="286771"/>
                  <a:pt x="8704" y="269647"/>
                </a:cubicBezTo>
                <a:cubicBezTo>
                  <a:pt x="23432" y="248986"/>
                  <a:pt x="30714" y="243402"/>
                  <a:pt x="47001" y="240214"/>
                </a:cubicBezTo>
                <a:cubicBezTo>
                  <a:pt x="59960" y="237655"/>
                  <a:pt x="60775" y="237097"/>
                  <a:pt x="62148" y="229699"/>
                </a:cubicBezTo>
                <a:cubicBezTo>
                  <a:pt x="64078" y="219345"/>
                  <a:pt x="73781" y="208131"/>
                  <a:pt x="85414" y="202849"/>
                </a:cubicBezTo>
                <a:lnTo>
                  <a:pt x="85483" y="202802"/>
                </a:lnTo>
                <a:cubicBezTo>
                  <a:pt x="90630" y="200457"/>
                  <a:pt x="96137" y="199000"/>
                  <a:pt x="101771" y="198498"/>
                </a:cubicBezTo>
                <a:close/>
                <a:moveTo>
                  <a:pt x="3923725" y="197870"/>
                </a:moveTo>
                <a:lnTo>
                  <a:pt x="3934149" y="199056"/>
                </a:lnTo>
                <a:cubicBezTo>
                  <a:pt x="3949402" y="200520"/>
                  <a:pt x="3962438" y="210664"/>
                  <a:pt x="3967606" y="225092"/>
                </a:cubicBezTo>
                <a:cubicBezTo>
                  <a:pt x="3971352" y="236329"/>
                  <a:pt x="3971654" y="236562"/>
                  <a:pt x="3985754" y="240424"/>
                </a:cubicBezTo>
                <a:cubicBezTo>
                  <a:pt x="4001877" y="244845"/>
                  <a:pt x="4007206" y="249079"/>
                  <a:pt x="4023167" y="270182"/>
                </a:cubicBezTo>
                <a:lnTo>
                  <a:pt x="4034334" y="284933"/>
                </a:lnTo>
                <a:lnTo>
                  <a:pt x="4020374" y="303546"/>
                </a:lnTo>
                <a:cubicBezTo>
                  <a:pt x="4005810" y="322857"/>
                  <a:pt x="4000086" y="326813"/>
                  <a:pt x="3981706" y="329838"/>
                </a:cubicBezTo>
                <a:cubicBezTo>
                  <a:pt x="3976191" y="330745"/>
                  <a:pt x="3971305" y="332676"/>
                  <a:pt x="3970864" y="334165"/>
                </a:cubicBezTo>
                <a:cubicBezTo>
                  <a:pt x="3970421" y="335654"/>
                  <a:pt x="3969374" y="339912"/>
                  <a:pt x="3968536" y="343681"/>
                </a:cubicBezTo>
                <a:cubicBezTo>
                  <a:pt x="3965465" y="357757"/>
                  <a:pt x="3943827" y="372904"/>
                  <a:pt x="3926657" y="372904"/>
                </a:cubicBezTo>
                <a:cubicBezTo>
                  <a:pt x="3922446" y="372927"/>
                  <a:pt x="3922074" y="371624"/>
                  <a:pt x="3922794" y="359153"/>
                </a:cubicBezTo>
                <a:cubicBezTo>
                  <a:pt x="3923644" y="350803"/>
                  <a:pt x="3922278" y="342378"/>
                  <a:pt x="3918839" y="334723"/>
                </a:cubicBezTo>
                <a:cubicBezTo>
                  <a:pt x="3913139" y="321787"/>
                  <a:pt x="3893153" y="300150"/>
                  <a:pt x="3879588" y="292192"/>
                </a:cubicBezTo>
                <a:cubicBezTo>
                  <a:pt x="3876120" y="290340"/>
                  <a:pt x="3872811" y="288199"/>
                  <a:pt x="3869700" y="285794"/>
                </a:cubicBezTo>
                <a:cubicBezTo>
                  <a:pt x="3869700" y="285445"/>
                  <a:pt x="3877448" y="279232"/>
                  <a:pt x="3886918" y="271997"/>
                </a:cubicBezTo>
                <a:cubicBezTo>
                  <a:pt x="3896636" y="264519"/>
                  <a:pt x="3905356" y="255824"/>
                  <a:pt x="3912860" y="246125"/>
                </a:cubicBezTo>
                <a:cubicBezTo>
                  <a:pt x="3920608" y="234864"/>
                  <a:pt x="3921724" y="231490"/>
                  <a:pt x="3922724" y="215669"/>
                </a:cubicBezTo>
                <a:lnTo>
                  <a:pt x="3922586" y="215645"/>
                </a:lnTo>
                <a:close/>
                <a:moveTo>
                  <a:pt x="2588982" y="45"/>
                </a:moveTo>
                <a:cubicBezTo>
                  <a:pt x="2693831" y="-42"/>
                  <a:pt x="2774553" y="-6"/>
                  <a:pt x="2836206" y="168"/>
                </a:cubicBezTo>
                <a:lnTo>
                  <a:pt x="2878123" y="469"/>
                </a:lnTo>
                <a:lnTo>
                  <a:pt x="3147159" y="45"/>
                </a:lnTo>
                <a:cubicBezTo>
                  <a:pt x="3461708" y="-217"/>
                  <a:pt x="3559104" y="634"/>
                  <a:pt x="3575960" y="2989"/>
                </a:cubicBezTo>
                <a:cubicBezTo>
                  <a:pt x="3595872" y="5580"/>
                  <a:pt x="3614348" y="14752"/>
                  <a:pt x="3628450" y="29048"/>
                </a:cubicBezTo>
                <a:cubicBezTo>
                  <a:pt x="3643550" y="44288"/>
                  <a:pt x="3652414" y="61738"/>
                  <a:pt x="3657207" y="86167"/>
                </a:cubicBezTo>
                <a:lnTo>
                  <a:pt x="3660884" y="104780"/>
                </a:lnTo>
                <a:lnTo>
                  <a:pt x="3677891" y="105897"/>
                </a:lnTo>
                <a:cubicBezTo>
                  <a:pt x="3709301" y="107930"/>
                  <a:pt x="3727565" y="124813"/>
                  <a:pt x="3732684" y="156548"/>
                </a:cubicBezTo>
                <a:cubicBezTo>
                  <a:pt x="3734220" y="166158"/>
                  <a:pt x="3735662" y="174301"/>
                  <a:pt x="3735895" y="174673"/>
                </a:cubicBezTo>
                <a:cubicBezTo>
                  <a:pt x="3740888" y="176441"/>
                  <a:pt x="3745986" y="177902"/>
                  <a:pt x="3751158" y="179047"/>
                </a:cubicBezTo>
                <a:cubicBezTo>
                  <a:pt x="3759064" y="180995"/>
                  <a:pt x="3766788" y="183626"/>
                  <a:pt x="3774238" y="186911"/>
                </a:cubicBezTo>
                <a:cubicBezTo>
                  <a:pt x="3785476" y="192565"/>
                  <a:pt x="3800552" y="207595"/>
                  <a:pt x="3810371" y="222951"/>
                </a:cubicBezTo>
                <a:cubicBezTo>
                  <a:pt x="3820678" y="239261"/>
                  <a:pt x="3839291" y="279024"/>
                  <a:pt x="3839291" y="285119"/>
                </a:cubicBezTo>
                <a:cubicBezTo>
                  <a:pt x="3839291" y="287749"/>
                  <a:pt x="3832567" y="303546"/>
                  <a:pt x="3824331" y="320321"/>
                </a:cubicBezTo>
                <a:cubicBezTo>
                  <a:pt x="3801064" y="367692"/>
                  <a:pt x="3781148" y="386305"/>
                  <a:pt x="3748575" y="390959"/>
                </a:cubicBezTo>
                <a:lnTo>
                  <a:pt x="3735778" y="392773"/>
                </a:lnTo>
                <a:lnTo>
                  <a:pt x="3734057" y="406593"/>
                </a:lnTo>
                <a:cubicBezTo>
                  <a:pt x="3731568" y="426510"/>
                  <a:pt x="3728147" y="435142"/>
                  <a:pt x="3718608" y="445728"/>
                </a:cubicBezTo>
                <a:cubicBezTo>
                  <a:pt x="3708114" y="457407"/>
                  <a:pt x="3695807" y="462992"/>
                  <a:pt x="3676286" y="464993"/>
                </a:cubicBezTo>
                <a:lnTo>
                  <a:pt x="3661140" y="466552"/>
                </a:lnTo>
                <a:lnTo>
                  <a:pt x="3657138" y="484304"/>
                </a:lnTo>
                <a:cubicBezTo>
                  <a:pt x="3651717" y="508291"/>
                  <a:pt x="3643969" y="524113"/>
                  <a:pt x="3630661" y="538329"/>
                </a:cubicBezTo>
                <a:cubicBezTo>
                  <a:pt x="3618127" y="551462"/>
                  <a:pt x="3602131" y="560778"/>
                  <a:pt x="3584523" y="565201"/>
                </a:cubicBezTo>
                <a:cubicBezTo>
                  <a:pt x="3574938" y="567761"/>
                  <a:pt x="3450136" y="568319"/>
                  <a:pt x="2873732" y="568319"/>
                </a:cubicBezTo>
                <a:cubicBezTo>
                  <a:pt x="2731708" y="568319"/>
                  <a:pt x="2617936" y="568346"/>
                  <a:pt x="2526670" y="568304"/>
                </a:cubicBezTo>
                <a:lnTo>
                  <a:pt x="2501381" y="568252"/>
                </a:lnTo>
                <a:lnTo>
                  <a:pt x="2315555" y="568319"/>
                </a:lnTo>
                <a:cubicBezTo>
                  <a:pt x="2173531" y="568319"/>
                  <a:pt x="2059759" y="568346"/>
                  <a:pt x="1968493" y="568304"/>
                </a:cubicBezTo>
                <a:lnTo>
                  <a:pt x="1936854" y="568239"/>
                </a:lnTo>
                <a:lnTo>
                  <a:pt x="1715013" y="568319"/>
                </a:lnTo>
                <a:cubicBezTo>
                  <a:pt x="1620330" y="568319"/>
                  <a:pt x="1538204" y="568331"/>
                  <a:pt x="1466932" y="568327"/>
                </a:cubicBezTo>
                <a:lnTo>
                  <a:pt x="1328991" y="568257"/>
                </a:lnTo>
                <a:lnTo>
                  <a:pt x="1156836" y="568319"/>
                </a:lnTo>
                <a:cubicBezTo>
                  <a:pt x="399372" y="568319"/>
                  <a:pt x="445556" y="569087"/>
                  <a:pt x="423337" y="555987"/>
                </a:cubicBezTo>
                <a:cubicBezTo>
                  <a:pt x="396952" y="540376"/>
                  <a:pt x="384714" y="522670"/>
                  <a:pt x="375082" y="486188"/>
                </a:cubicBezTo>
                <a:lnTo>
                  <a:pt x="369894" y="466575"/>
                </a:lnTo>
                <a:lnTo>
                  <a:pt x="355631" y="465108"/>
                </a:lnTo>
                <a:cubicBezTo>
                  <a:pt x="346244" y="463939"/>
                  <a:pt x="337103" y="461284"/>
                  <a:pt x="328549" y="457245"/>
                </a:cubicBezTo>
                <a:cubicBezTo>
                  <a:pt x="311285" y="448567"/>
                  <a:pt x="303211" y="436537"/>
                  <a:pt x="298302" y="411992"/>
                </a:cubicBezTo>
                <a:lnTo>
                  <a:pt x="294533" y="393006"/>
                </a:lnTo>
                <a:lnTo>
                  <a:pt x="279992" y="390051"/>
                </a:lnTo>
                <a:cubicBezTo>
                  <a:pt x="261472" y="386282"/>
                  <a:pt x="248233" y="378488"/>
                  <a:pt x="234622" y="363342"/>
                </a:cubicBezTo>
                <a:cubicBezTo>
                  <a:pt x="222593" y="349987"/>
                  <a:pt x="212309" y="332560"/>
                  <a:pt x="199327" y="303686"/>
                </a:cubicBezTo>
                <a:lnTo>
                  <a:pt x="190695" y="284468"/>
                </a:lnTo>
                <a:lnTo>
                  <a:pt x="201863" y="260643"/>
                </a:lnTo>
                <a:cubicBezTo>
                  <a:pt x="225037" y="211248"/>
                  <a:pt x="243207" y="190448"/>
                  <a:pt x="270150" y="182118"/>
                </a:cubicBezTo>
                <a:cubicBezTo>
                  <a:pt x="276615" y="179929"/>
                  <a:pt x="283277" y="178370"/>
                  <a:pt x="290043" y="177465"/>
                </a:cubicBezTo>
                <a:cubicBezTo>
                  <a:pt x="294603" y="177465"/>
                  <a:pt x="295487" y="175580"/>
                  <a:pt x="298000" y="160596"/>
                </a:cubicBezTo>
                <a:cubicBezTo>
                  <a:pt x="304003" y="124860"/>
                  <a:pt x="321196" y="107898"/>
                  <a:pt x="353514" y="105828"/>
                </a:cubicBezTo>
                <a:cubicBezTo>
                  <a:pt x="363448" y="105129"/>
                  <a:pt x="371220" y="103570"/>
                  <a:pt x="371592" y="102128"/>
                </a:cubicBezTo>
                <a:cubicBezTo>
                  <a:pt x="371964" y="100686"/>
                  <a:pt x="373989" y="91774"/>
                  <a:pt x="376106" y="82305"/>
                </a:cubicBezTo>
                <a:cubicBezTo>
                  <a:pt x="384900" y="42799"/>
                  <a:pt x="405259" y="19043"/>
                  <a:pt x="440972" y="6829"/>
                </a:cubicBezTo>
                <a:lnTo>
                  <a:pt x="455444" y="1849"/>
                </a:lnTo>
                <a:lnTo>
                  <a:pt x="1038270" y="663"/>
                </a:lnTo>
                <a:cubicBezTo>
                  <a:pt x="1196436" y="343"/>
                  <a:pt x="1325414" y="132"/>
                  <a:pt x="1430263" y="45"/>
                </a:cubicBezTo>
                <a:cubicBezTo>
                  <a:pt x="1535113" y="-42"/>
                  <a:pt x="1615835" y="-6"/>
                  <a:pt x="1677488" y="168"/>
                </a:cubicBezTo>
                <a:lnTo>
                  <a:pt x="1719397" y="469"/>
                </a:lnTo>
                <a:lnTo>
                  <a:pt x="1988440" y="45"/>
                </a:lnTo>
                <a:cubicBezTo>
                  <a:pt x="2093290" y="-42"/>
                  <a:pt x="2174012" y="-6"/>
                  <a:pt x="2235665" y="168"/>
                </a:cubicBezTo>
                <a:lnTo>
                  <a:pt x="2285195" y="524"/>
                </a:lnTo>
                <a:close/>
              </a:path>
            </a:pathLst>
          </a:cu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endParaRPr lang="fa-IR"/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D0575834-9999-1892-24A5-4BA9E48F96E3}"/>
              </a:ext>
            </a:extLst>
          </p:cNvPr>
          <p:cNvSpPr/>
          <p:nvPr userDrawn="1"/>
        </p:nvSpPr>
        <p:spPr>
          <a:xfrm>
            <a:off x="1519874" y="335724"/>
            <a:ext cx="4034334" cy="568327"/>
          </a:xfrm>
          <a:custGeom>
            <a:avLst/>
            <a:gdLst>
              <a:gd name="connsiteX0" fmla="*/ 101771 w 4034334"/>
              <a:gd name="connsiteY0" fmla="*/ 198498 h 568327"/>
              <a:gd name="connsiteX1" fmla="*/ 108750 w 4034334"/>
              <a:gd name="connsiteY1" fmla="*/ 198498 h 568327"/>
              <a:gd name="connsiteX2" fmla="*/ 108890 w 4034334"/>
              <a:gd name="connsiteY2" fmla="*/ 213016 h 568327"/>
              <a:gd name="connsiteX3" fmla="*/ 141463 w 4034334"/>
              <a:gd name="connsiteY3" fmla="*/ 268740 h 568327"/>
              <a:gd name="connsiteX4" fmla="*/ 159448 w 4034334"/>
              <a:gd name="connsiteY4" fmla="*/ 286957 h 568327"/>
              <a:gd name="connsiteX5" fmla="*/ 143161 w 4034334"/>
              <a:gd name="connsiteY5" fmla="*/ 299428 h 568327"/>
              <a:gd name="connsiteX6" fmla="*/ 109332 w 4034334"/>
              <a:gd name="connsiteY6" fmla="*/ 357036 h 568327"/>
              <a:gd name="connsiteX7" fmla="*/ 109541 w 4034334"/>
              <a:gd name="connsiteY7" fmla="*/ 372485 h 568327"/>
              <a:gd name="connsiteX8" fmla="*/ 99862 w 4034334"/>
              <a:gd name="connsiteY8" fmla="*/ 371322 h 568327"/>
              <a:gd name="connsiteX9" fmla="*/ 66475 w 4034334"/>
              <a:gd name="connsiteY9" fmla="*/ 347287 h 568327"/>
              <a:gd name="connsiteX10" fmla="*/ 47234 w 4034334"/>
              <a:gd name="connsiteY10" fmla="*/ 329604 h 568327"/>
              <a:gd name="connsiteX11" fmla="*/ 14288 w 4034334"/>
              <a:gd name="connsiteY11" fmla="*/ 307222 h 568327"/>
              <a:gd name="connsiteX12" fmla="*/ 8704 w 4034334"/>
              <a:gd name="connsiteY12" fmla="*/ 269647 h 568327"/>
              <a:gd name="connsiteX13" fmla="*/ 47001 w 4034334"/>
              <a:gd name="connsiteY13" fmla="*/ 240214 h 568327"/>
              <a:gd name="connsiteX14" fmla="*/ 62148 w 4034334"/>
              <a:gd name="connsiteY14" fmla="*/ 229699 h 568327"/>
              <a:gd name="connsiteX15" fmla="*/ 85413 w 4034334"/>
              <a:gd name="connsiteY15" fmla="*/ 202849 h 568327"/>
              <a:gd name="connsiteX16" fmla="*/ 85483 w 4034334"/>
              <a:gd name="connsiteY16" fmla="*/ 202802 h 568327"/>
              <a:gd name="connsiteX17" fmla="*/ 101771 w 4034334"/>
              <a:gd name="connsiteY17" fmla="*/ 198498 h 568327"/>
              <a:gd name="connsiteX18" fmla="*/ 3923725 w 4034334"/>
              <a:gd name="connsiteY18" fmla="*/ 197870 h 568327"/>
              <a:gd name="connsiteX19" fmla="*/ 3934149 w 4034334"/>
              <a:gd name="connsiteY19" fmla="*/ 199056 h 568327"/>
              <a:gd name="connsiteX20" fmla="*/ 3967606 w 4034334"/>
              <a:gd name="connsiteY20" fmla="*/ 225092 h 568327"/>
              <a:gd name="connsiteX21" fmla="*/ 3985754 w 4034334"/>
              <a:gd name="connsiteY21" fmla="*/ 240424 h 568327"/>
              <a:gd name="connsiteX22" fmla="*/ 4023167 w 4034334"/>
              <a:gd name="connsiteY22" fmla="*/ 270182 h 568327"/>
              <a:gd name="connsiteX23" fmla="*/ 4034334 w 4034334"/>
              <a:gd name="connsiteY23" fmla="*/ 284933 h 568327"/>
              <a:gd name="connsiteX24" fmla="*/ 4020374 w 4034334"/>
              <a:gd name="connsiteY24" fmla="*/ 303546 h 568327"/>
              <a:gd name="connsiteX25" fmla="*/ 3981706 w 4034334"/>
              <a:gd name="connsiteY25" fmla="*/ 329838 h 568327"/>
              <a:gd name="connsiteX26" fmla="*/ 3970864 w 4034334"/>
              <a:gd name="connsiteY26" fmla="*/ 334165 h 568327"/>
              <a:gd name="connsiteX27" fmla="*/ 3968536 w 4034334"/>
              <a:gd name="connsiteY27" fmla="*/ 343681 h 568327"/>
              <a:gd name="connsiteX28" fmla="*/ 3926657 w 4034334"/>
              <a:gd name="connsiteY28" fmla="*/ 372904 h 568327"/>
              <a:gd name="connsiteX29" fmla="*/ 3922794 w 4034334"/>
              <a:gd name="connsiteY29" fmla="*/ 359153 h 568327"/>
              <a:gd name="connsiteX30" fmla="*/ 3918839 w 4034334"/>
              <a:gd name="connsiteY30" fmla="*/ 334723 h 568327"/>
              <a:gd name="connsiteX31" fmla="*/ 3879588 w 4034334"/>
              <a:gd name="connsiteY31" fmla="*/ 292192 h 568327"/>
              <a:gd name="connsiteX32" fmla="*/ 3869701 w 4034334"/>
              <a:gd name="connsiteY32" fmla="*/ 285794 h 568327"/>
              <a:gd name="connsiteX33" fmla="*/ 3886918 w 4034334"/>
              <a:gd name="connsiteY33" fmla="*/ 271997 h 568327"/>
              <a:gd name="connsiteX34" fmla="*/ 3912860 w 4034334"/>
              <a:gd name="connsiteY34" fmla="*/ 246125 h 568327"/>
              <a:gd name="connsiteX35" fmla="*/ 3922724 w 4034334"/>
              <a:gd name="connsiteY35" fmla="*/ 215669 h 568327"/>
              <a:gd name="connsiteX36" fmla="*/ 3922586 w 4034334"/>
              <a:gd name="connsiteY36" fmla="*/ 215645 h 568327"/>
              <a:gd name="connsiteX37" fmla="*/ 2588982 w 4034334"/>
              <a:gd name="connsiteY37" fmla="*/ 45 h 568327"/>
              <a:gd name="connsiteX38" fmla="*/ 2836206 w 4034334"/>
              <a:gd name="connsiteY38" fmla="*/ 168 h 568327"/>
              <a:gd name="connsiteX39" fmla="*/ 2878123 w 4034334"/>
              <a:gd name="connsiteY39" fmla="*/ 469 h 568327"/>
              <a:gd name="connsiteX40" fmla="*/ 3147159 w 4034334"/>
              <a:gd name="connsiteY40" fmla="*/ 45 h 568327"/>
              <a:gd name="connsiteX41" fmla="*/ 3575961 w 4034334"/>
              <a:gd name="connsiteY41" fmla="*/ 2989 h 568327"/>
              <a:gd name="connsiteX42" fmla="*/ 3628450 w 4034334"/>
              <a:gd name="connsiteY42" fmla="*/ 29048 h 568327"/>
              <a:gd name="connsiteX43" fmla="*/ 3657207 w 4034334"/>
              <a:gd name="connsiteY43" fmla="*/ 86167 h 568327"/>
              <a:gd name="connsiteX44" fmla="*/ 3660884 w 4034334"/>
              <a:gd name="connsiteY44" fmla="*/ 104780 h 568327"/>
              <a:gd name="connsiteX45" fmla="*/ 3677891 w 4034334"/>
              <a:gd name="connsiteY45" fmla="*/ 105897 h 568327"/>
              <a:gd name="connsiteX46" fmla="*/ 3732684 w 4034334"/>
              <a:gd name="connsiteY46" fmla="*/ 156548 h 568327"/>
              <a:gd name="connsiteX47" fmla="*/ 3735895 w 4034334"/>
              <a:gd name="connsiteY47" fmla="*/ 174673 h 568327"/>
              <a:gd name="connsiteX48" fmla="*/ 3751158 w 4034334"/>
              <a:gd name="connsiteY48" fmla="*/ 179047 h 568327"/>
              <a:gd name="connsiteX49" fmla="*/ 3774238 w 4034334"/>
              <a:gd name="connsiteY49" fmla="*/ 186911 h 568327"/>
              <a:gd name="connsiteX50" fmla="*/ 3810371 w 4034334"/>
              <a:gd name="connsiteY50" fmla="*/ 222951 h 568327"/>
              <a:gd name="connsiteX51" fmla="*/ 3839291 w 4034334"/>
              <a:gd name="connsiteY51" fmla="*/ 285119 h 568327"/>
              <a:gd name="connsiteX52" fmla="*/ 3824331 w 4034334"/>
              <a:gd name="connsiteY52" fmla="*/ 320321 h 568327"/>
              <a:gd name="connsiteX53" fmla="*/ 3748575 w 4034334"/>
              <a:gd name="connsiteY53" fmla="*/ 390959 h 568327"/>
              <a:gd name="connsiteX54" fmla="*/ 3735778 w 4034334"/>
              <a:gd name="connsiteY54" fmla="*/ 392773 h 568327"/>
              <a:gd name="connsiteX55" fmla="*/ 3734057 w 4034334"/>
              <a:gd name="connsiteY55" fmla="*/ 406593 h 568327"/>
              <a:gd name="connsiteX56" fmla="*/ 3718608 w 4034334"/>
              <a:gd name="connsiteY56" fmla="*/ 445728 h 568327"/>
              <a:gd name="connsiteX57" fmla="*/ 3676286 w 4034334"/>
              <a:gd name="connsiteY57" fmla="*/ 464993 h 568327"/>
              <a:gd name="connsiteX58" fmla="*/ 3661140 w 4034334"/>
              <a:gd name="connsiteY58" fmla="*/ 466552 h 568327"/>
              <a:gd name="connsiteX59" fmla="*/ 3657138 w 4034334"/>
              <a:gd name="connsiteY59" fmla="*/ 484304 h 568327"/>
              <a:gd name="connsiteX60" fmla="*/ 3630661 w 4034334"/>
              <a:gd name="connsiteY60" fmla="*/ 538329 h 568327"/>
              <a:gd name="connsiteX61" fmla="*/ 3584523 w 4034334"/>
              <a:gd name="connsiteY61" fmla="*/ 565201 h 568327"/>
              <a:gd name="connsiteX62" fmla="*/ 2873732 w 4034334"/>
              <a:gd name="connsiteY62" fmla="*/ 568319 h 568327"/>
              <a:gd name="connsiteX63" fmla="*/ 2526670 w 4034334"/>
              <a:gd name="connsiteY63" fmla="*/ 568304 h 568327"/>
              <a:gd name="connsiteX64" fmla="*/ 2501381 w 4034334"/>
              <a:gd name="connsiteY64" fmla="*/ 568252 h 568327"/>
              <a:gd name="connsiteX65" fmla="*/ 2315555 w 4034334"/>
              <a:gd name="connsiteY65" fmla="*/ 568319 h 568327"/>
              <a:gd name="connsiteX66" fmla="*/ 1968493 w 4034334"/>
              <a:gd name="connsiteY66" fmla="*/ 568304 h 568327"/>
              <a:gd name="connsiteX67" fmla="*/ 1936854 w 4034334"/>
              <a:gd name="connsiteY67" fmla="*/ 568239 h 568327"/>
              <a:gd name="connsiteX68" fmla="*/ 1715013 w 4034334"/>
              <a:gd name="connsiteY68" fmla="*/ 568319 h 568327"/>
              <a:gd name="connsiteX69" fmla="*/ 1466932 w 4034334"/>
              <a:gd name="connsiteY69" fmla="*/ 568327 h 568327"/>
              <a:gd name="connsiteX70" fmla="*/ 1328991 w 4034334"/>
              <a:gd name="connsiteY70" fmla="*/ 568257 h 568327"/>
              <a:gd name="connsiteX71" fmla="*/ 1156836 w 4034334"/>
              <a:gd name="connsiteY71" fmla="*/ 568319 h 568327"/>
              <a:gd name="connsiteX72" fmla="*/ 423336 w 4034334"/>
              <a:gd name="connsiteY72" fmla="*/ 555987 h 568327"/>
              <a:gd name="connsiteX73" fmla="*/ 375081 w 4034334"/>
              <a:gd name="connsiteY73" fmla="*/ 486188 h 568327"/>
              <a:gd name="connsiteX74" fmla="*/ 369893 w 4034334"/>
              <a:gd name="connsiteY74" fmla="*/ 466575 h 568327"/>
              <a:gd name="connsiteX75" fmla="*/ 355631 w 4034334"/>
              <a:gd name="connsiteY75" fmla="*/ 465108 h 568327"/>
              <a:gd name="connsiteX76" fmla="*/ 328549 w 4034334"/>
              <a:gd name="connsiteY76" fmla="*/ 457245 h 568327"/>
              <a:gd name="connsiteX77" fmla="*/ 298302 w 4034334"/>
              <a:gd name="connsiteY77" fmla="*/ 411992 h 568327"/>
              <a:gd name="connsiteX78" fmla="*/ 294533 w 4034334"/>
              <a:gd name="connsiteY78" fmla="*/ 393006 h 568327"/>
              <a:gd name="connsiteX79" fmla="*/ 279992 w 4034334"/>
              <a:gd name="connsiteY79" fmla="*/ 390051 h 568327"/>
              <a:gd name="connsiteX80" fmla="*/ 234622 w 4034334"/>
              <a:gd name="connsiteY80" fmla="*/ 363342 h 568327"/>
              <a:gd name="connsiteX81" fmla="*/ 199327 w 4034334"/>
              <a:gd name="connsiteY81" fmla="*/ 303686 h 568327"/>
              <a:gd name="connsiteX82" fmla="*/ 190695 w 4034334"/>
              <a:gd name="connsiteY82" fmla="*/ 284468 h 568327"/>
              <a:gd name="connsiteX83" fmla="*/ 201863 w 4034334"/>
              <a:gd name="connsiteY83" fmla="*/ 260643 h 568327"/>
              <a:gd name="connsiteX84" fmla="*/ 270150 w 4034334"/>
              <a:gd name="connsiteY84" fmla="*/ 182118 h 568327"/>
              <a:gd name="connsiteX85" fmla="*/ 290043 w 4034334"/>
              <a:gd name="connsiteY85" fmla="*/ 177465 h 568327"/>
              <a:gd name="connsiteX86" fmla="*/ 297999 w 4034334"/>
              <a:gd name="connsiteY86" fmla="*/ 160596 h 568327"/>
              <a:gd name="connsiteX87" fmla="*/ 353513 w 4034334"/>
              <a:gd name="connsiteY87" fmla="*/ 105828 h 568327"/>
              <a:gd name="connsiteX88" fmla="*/ 371592 w 4034334"/>
              <a:gd name="connsiteY88" fmla="*/ 102128 h 568327"/>
              <a:gd name="connsiteX89" fmla="*/ 376105 w 4034334"/>
              <a:gd name="connsiteY89" fmla="*/ 82305 h 568327"/>
              <a:gd name="connsiteX90" fmla="*/ 440972 w 4034334"/>
              <a:gd name="connsiteY90" fmla="*/ 6829 h 568327"/>
              <a:gd name="connsiteX91" fmla="*/ 455444 w 4034334"/>
              <a:gd name="connsiteY91" fmla="*/ 1849 h 568327"/>
              <a:gd name="connsiteX92" fmla="*/ 1038270 w 4034334"/>
              <a:gd name="connsiteY92" fmla="*/ 663 h 568327"/>
              <a:gd name="connsiteX93" fmla="*/ 1430263 w 4034334"/>
              <a:gd name="connsiteY93" fmla="*/ 45 h 568327"/>
              <a:gd name="connsiteX94" fmla="*/ 1677488 w 4034334"/>
              <a:gd name="connsiteY94" fmla="*/ 168 h 568327"/>
              <a:gd name="connsiteX95" fmla="*/ 1719397 w 4034334"/>
              <a:gd name="connsiteY95" fmla="*/ 469 h 568327"/>
              <a:gd name="connsiteX96" fmla="*/ 1988440 w 4034334"/>
              <a:gd name="connsiteY96" fmla="*/ 45 h 568327"/>
              <a:gd name="connsiteX97" fmla="*/ 2235665 w 4034334"/>
              <a:gd name="connsiteY97" fmla="*/ 168 h 568327"/>
              <a:gd name="connsiteX98" fmla="*/ 2285195 w 4034334"/>
              <a:gd name="connsiteY98" fmla="*/ 524 h 568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</a:cxnLst>
            <a:rect l="l" t="t" r="r" b="b"/>
            <a:pathLst>
              <a:path w="4034334" h="568327">
                <a:moveTo>
                  <a:pt x="101771" y="198498"/>
                </a:moveTo>
                <a:lnTo>
                  <a:pt x="108750" y="198498"/>
                </a:lnTo>
                <a:lnTo>
                  <a:pt x="108890" y="213016"/>
                </a:lnTo>
                <a:cubicBezTo>
                  <a:pt x="109145" y="234654"/>
                  <a:pt x="116893" y="247939"/>
                  <a:pt x="141463" y="268740"/>
                </a:cubicBezTo>
                <a:cubicBezTo>
                  <a:pt x="152328" y="277930"/>
                  <a:pt x="160448" y="286120"/>
                  <a:pt x="159448" y="286957"/>
                </a:cubicBezTo>
                <a:cubicBezTo>
                  <a:pt x="158447" y="287795"/>
                  <a:pt x="151141" y="293402"/>
                  <a:pt x="143161" y="299428"/>
                </a:cubicBezTo>
                <a:cubicBezTo>
                  <a:pt x="118312" y="318181"/>
                  <a:pt x="109052" y="333979"/>
                  <a:pt x="109332" y="357036"/>
                </a:cubicBezTo>
                <a:lnTo>
                  <a:pt x="109541" y="372485"/>
                </a:lnTo>
                <a:lnTo>
                  <a:pt x="99862" y="371322"/>
                </a:lnTo>
                <a:cubicBezTo>
                  <a:pt x="82133" y="369204"/>
                  <a:pt x="74641" y="363807"/>
                  <a:pt x="66475" y="347287"/>
                </a:cubicBezTo>
                <a:cubicBezTo>
                  <a:pt x="59262" y="332722"/>
                  <a:pt x="58704" y="332187"/>
                  <a:pt x="47234" y="329604"/>
                </a:cubicBezTo>
                <a:cubicBezTo>
                  <a:pt x="32040" y="326161"/>
                  <a:pt x="26108" y="322136"/>
                  <a:pt x="14288" y="307222"/>
                </a:cubicBezTo>
                <a:cubicBezTo>
                  <a:pt x="-3907" y="284259"/>
                  <a:pt x="-3534" y="286771"/>
                  <a:pt x="8704" y="269647"/>
                </a:cubicBezTo>
                <a:cubicBezTo>
                  <a:pt x="23432" y="248986"/>
                  <a:pt x="30714" y="243402"/>
                  <a:pt x="47001" y="240214"/>
                </a:cubicBezTo>
                <a:cubicBezTo>
                  <a:pt x="59960" y="237655"/>
                  <a:pt x="60774" y="237097"/>
                  <a:pt x="62148" y="229699"/>
                </a:cubicBezTo>
                <a:cubicBezTo>
                  <a:pt x="64078" y="219345"/>
                  <a:pt x="73781" y="208131"/>
                  <a:pt x="85413" y="202849"/>
                </a:cubicBezTo>
                <a:lnTo>
                  <a:pt x="85483" y="202802"/>
                </a:lnTo>
                <a:cubicBezTo>
                  <a:pt x="90629" y="200457"/>
                  <a:pt x="96137" y="199000"/>
                  <a:pt x="101771" y="198498"/>
                </a:cubicBezTo>
                <a:close/>
                <a:moveTo>
                  <a:pt x="3923725" y="197870"/>
                </a:moveTo>
                <a:lnTo>
                  <a:pt x="3934149" y="199056"/>
                </a:lnTo>
                <a:cubicBezTo>
                  <a:pt x="3949402" y="200520"/>
                  <a:pt x="3962438" y="210664"/>
                  <a:pt x="3967606" y="225092"/>
                </a:cubicBezTo>
                <a:cubicBezTo>
                  <a:pt x="3971352" y="236329"/>
                  <a:pt x="3971654" y="236562"/>
                  <a:pt x="3985754" y="240424"/>
                </a:cubicBezTo>
                <a:cubicBezTo>
                  <a:pt x="4001877" y="244845"/>
                  <a:pt x="4007206" y="249079"/>
                  <a:pt x="4023167" y="270182"/>
                </a:cubicBezTo>
                <a:lnTo>
                  <a:pt x="4034334" y="284933"/>
                </a:lnTo>
                <a:lnTo>
                  <a:pt x="4020374" y="303546"/>
                </a:lnTo>
                <a:cubicBezTo>
                  <a:pt x="4005810" y="322857"/>
                  <a:pt x="4000086" y="326813"/>
                  <a:pt x="3981706" y="329838"/>
                </a:cubicBezTo>
                <a:cubicBezTo>
                  <a:pt x="3976191" y="330745"/>
                  <a:pt x="3971305" y="332676"/>
                  <a:pt x="3970864" y="334165"/>
                </a:cubicBezTo>
                <a:cubicBezTo>
                  <a:pt x="3970421" y="335654"/>
                  <a:pt x="3969375" y="339912"/>
                  <a:pt x="3968536" y="343681"/>
                </a:cubicBezTo>
                <a:cubicBezTo>
                  <a:pt x="3965465" y="357757"/>
                  <a:pt x="3943827" y="372904"/>
                  <a:pt x="3926657" y="372904"/>
                </a:cubicBezTo>
                <a:cubicBezTo>
                  <a:pt x="3922446" y="372927"/>
                  <a:pt x="3922074" y="371624"/>
                  <a:pt x="3922794" y="359153"/>
                </a:cubicBezTo>
                <a:cubicBezTo>
                  <a:pt x="3923644" y="350803"/>
                  <a:pt x="3922278" y="342378"/>
                  <a:pt x="3918839" y="334723"/>
                </a:cubicBezTo>
                <a:cubicBezTo>
                  <a:pt x="3913139" y="321787"/>
                  <a:pt x="3893153" y="300150"/>
                  <a:pt x="3879588" y="292192"/>
                </a:cubicBezTo>
                <a:cubicBezTo>
                  <a:pt x="3876120" y="290340"/>
                  <a:pt x="3872811" y="288199"/>
                  <a:pt x="3869701" y="285794"/>
                </a:cubicBezTo>
                <a:cubicBezTo>
                  <a:pt x="3869701" y="285445"/>
                  <a:pt x="3877449" y="279232"/>
                  <a:pt x="3886918" y="271997"/>
                </a:cubicBezTo>
                <a:cubicBezTo>
                  <a:pt x="3896636" y="264519"/>
                  <a:pt x="3905356" y="255824"/>
                  <a:pt x="3912860" y="246125"/>
                </a:cubicBezTo>
                <a:cubicBezTo>
                  <a:pt x="3920608" y="234864"/>
                  <a:pt x="3921724" y="231490"/>
                  <a:pt x="3922724" y="215669"/>
                </a:cubicBezTo>
                <a:lnTo>
                  <a:pt x="3922586" y="215645"/>
                </a:lnTo>
                <a:close/>
                <a:moveTo>
                  <a:pt x="2588982" y="45"/>
                </a:moveTo>
                <a:cubicBezTo>
                  <a:pt x="2693832" y="-42"/>
                  <a:pt x="2774553" y="-6"/>
                  <a:pt x="2836206" y="168"/>
                </a:cubicBezTo>
                <a:lnTo>
                  <a:pt x="2878123" y="469"/>
                </a:lnTo>
                <a:lnTo>
                  <a:pt x="3147159" y="45"/>
                </a:lnTo>
                <a:cubicBezTo>
                  <a:pt x="3461708" y="-217"/>
                  <a:pt x="3559104" y="634"/>
                  <a:pt x="3575961" y="2989"/>
                </a:cubicBezTo>
                <a:cubicBezTo>
                  <a:pt x="3595873" y="5580"/>
                  <a:pt x="3614348" y="14752"/>
                  <a:pt x="3628450" y="29048"/>
                </a:cubicBezTo>
                <a:cubicBezTo>
                  <a:pt x="3643550" y="44288"/>
                  <a:pt x="3652415" y="61738"/>
                  <a:pt x="3657207" y="86167"/>
                </a:cubicBezTo>
                <a:lnTo>
                  <a:pt x="3660884" y="104780"/>
                </a:lnTo>
                <a:lnTo>
                  <a:pt x="3677891" y="105897"/>
                </a:lnTo>
                <a:cubicBezTo>
                  <a:pt x="3709301" y="107930"/>
                  <a:pt x="3727565" y="124813"/>
                  <a:pt x="3732684" y="156548"/>
                </a:cubicBezTo>
                <a:cubicBezTo>
                  <a:pt x="3734220" y="166158"/>
                  <a:pt x="3735663" y="174301"/>
                  <a:pt x="3735895" y="174673"/>
                </a:cubicBezTo>
                <a:cubicBezTo>
                  <a:pt x="3740888" y="176441"/>
                  <a:pt x="3745986" y="177902"/>
                  <a:pt x="3751158" y="179047"/>
                </a:cubicBezTo>
                <a:cubicBezTo>
                  <a:pt x="3759064" y="180995"/>
                  <a:pt x="3766788" y="183626"/>
                  <a:pt x="3774238" y="186911"/>
                </a:cubicBezTo>
                <a:cubicBezTo>
                  <a:pt x="3785476" y="192565"/>
                  <a:pt x="3800552" y="207595"/>
                  <a:pt x="3810371" y="222951"/>
                </a:cubicBezTo>
                <a:cubicBezTo>
                  <a:pt x="3820678" y="239261"/>
                  <a:pt x="3839291" y="279024"/>
                  <a:pt x="3839291" y="285119"/>
                </a:cubicBezTo>
                <a:cubicBezTo>
                  <a:pt x="3839291" y="287749"/>
                  <a:pt x="3832567" y="303546"/>
                  <a:pt x="3824331" y="320321"/>
                </a:cubicBezTo>
                <a:cubicBezTo>
                  <a:pt x="3801064" y="367692"/>
                  <a:pt x="3781148" y="386305"/>
                  <a:pt x="3748575" y="390959"/>
                </a:cubicBezTo>
                <a:lnTo>
                  <a:pt x="3735778" y="392773"/>
                </a:lnTo>
                <a:lnTo>
                  <a:pt x="3734057" y="406593"/>
                </a:lnTo>
                <a:cubicBezTo>
                  <a:pt x="3731568" y="426510"/>
                  <a:pt x="3728147" y="435142"/>
                  <a:pt x="3718608" y="445728"/>
                </a:cubicBezTo>
                <a:cubicBezTo>
                  <a:pt x="3708114" y="457407"/>
                  <a:pt x="3695807" y="462992"/>
                  <a:pt x="3676286" y="464993"/>
                </a:cubicBezTo>
                <a:lnTo>
                  <a:pt x="3661140" y="466552"/>
                </a:lnTo>
                <a:lnTo>
                  <a:pt x="3657138" y="484304"/>
                </a:lnTo>
                <a:cubicBezTo>
                  <a:pt x="3651717" y="508291"/>
                  <a:pt x="3643969" y="524113"/>
                  <a:pt x="3630661" y="538329"/>
                </a:cubicBezTo>
                <a:cubicBezTo>
                  <a:pt x="3618127" y="551462"/>
                  <a:pt x="3602131" y="560778"/>
                  <a:pt x="3584523" y="565201"/>
                </a:cubicBezTo>
                <a:cubicBezTo>
                  <a:pt x="3574938" y="567761"/>
                  <a:pt x="3450136" y="568319"/>
                  <a:pt x="2873732" y="568319"/>
                </a:cubicBezTo>
                <a:cubicBezTo>
                  <a:pt x="2731708" y="568319"/>
                  <a:pt x="2617936" y="568346"/>
                  <a:pt x="2526670" y="568304"/>
                </a:cubicBezTo>
                <a:lnTo>
                  <a:pt x="2501381" y="568252"/>
                </a:lnTo>
                <a:lnTo>
                  <a:pt x="2315555" y="568319"/>
                </a:lnTo>
                <a:cubicBezTo>
                  <a:pt x="2173531" y="568319"/>
                  <a:pt x="2059759" y="568346"/>
                  <a:pt x="1968493" y="568304"/>
                </a:cubicBezTo>
                <a:lnTo>
                  <a:pt x="1936854" y="568239"/>
                </a:lnTo>
                <a:lnTo>
                  <a:pt x="1715013" y="568319"/>
                </a:lnTo>
                <a:cubicBezTo>
                  <a:pt x="1620330" y="568319"/>
                  <a:pt x="1538204" y="568331"/>
                  <a:pt x="1466932" y="568327"/>
                </a:cubicBezTo>
                <a:lnTo>
                  <a:pt x="1328991" y="568257"/>
                </a:lnTo>
                <a:lnTo>
                  <a:pt x="1156836" y="568319"/>
                </a:lnTo>
                <a:cubicBezTo>
                  <a:pt x="399372" y="568319"/>
                  <a:pt x="445556" y="569087"/>
                  <a:pt x="423336" y="555987"/>
                </a:cubicBezTo>
                <a:cubicBezTo>
                  <a:pt x="396952" y="540376"/>
                  <a:pt x="384714" y="522670"/>
                  <a:pt x="375081" y="486188"/>
                </a:cubicBezTo>
                <a:lnTo>
                  <a:pt x="369893" y="466575"/>
                </a:lnTo>
                <a:lnTo>
                  <a:pt x="355631" y="465108"/>
                </a:lnTo>
                <a:cubicBezTo>
                  <a:pt x="346243" y="463939"/>
                  <a:pt x="337103" y="461284"/>
                  <a:pt x="328549" y="457245"/>
                </a:cubicBezTo>
                <a:cubicBezTo>
                  <a:pt x="311285" y="448567"/>
                  <a:pt x="303211" y="436537"/>
                  <a:pt x="298302" y="411992"/>
                </a:cubicBezTo>
                <a:lnTo>
                  <a:pt x="294533" y="393006"/>
                </a:lnTo>
                <a:lnTo>
                  <a:pt x="279992" y="390051"/>
                </a:lnTo>
                <a:cubicBezTo>
                  <a:pt x="261472" y="386282"/>
                  <a:pt x="248232" y="378488"/>
                  <a:pt x="234622" y="363342"/>
                </a:cubicBezTo>
                <a:cubicBezTo>
                  <a:pt x="222593" y="349987"/>
                  <a:pt x="212309" y="332560"/>
                  <a:pt x="199327" y="303686"/>
                </a:cubicBezTo>
                <a:lnTo>
                  <a:pt x="190695" y="284468"/>
                </a:lnTo>
                <a:lnTo>
                  <a:pt x="201863" y="260643"/>
                </a:lnTo>
                <a:cubicBezTo>
                  <a:pt x="225036" y="211248"/>
                  <a:pt x="243207" y="190448"/>
                  <a:pt x="270150" y="182118"/>
                </a:cubicBezTo>
                <a:cubicBezTo>
                  <a:pt x="276615" y="179929"/>
                  <a:pt x="283277" y="178370"/>
                  <a:pt x="290043" y="177465"/>
                </a:cubicBezTo>
                <a:cubicBezTo>
                  <a:pt x="294603" y="177465"/>
                  <a:pt x="295487" y="175580"/>
                  <a:pt x="297999" y="160596"/>
                </a:cubicBezTo>
                <a:cubicBezTo>
                  <a:pt x="304003" y="124860"/>
                  <a:pt x="321196" y="107898"/>
                  <a:pt x="353513" y="105828"/>
                </a:cubicBezTo>
                <a:cubicBezTo>
                  <a:pt x="363448" y="105129"/>
                  <a:pt x="371220" y="103570"/>
                  <a:pt x="371592" y="102128"/>
                </a:cubicBezTo>
                <a:cubicBezTo>
                  <a:pt x="371964" y="100686"/>
                  <a:pt x="373988" y="91774"/>
                  <a:pt x="376105" y="82305"/>
                </a:cubicBezTo>
                <a:cubicBezTo>
                  <a:pt x="384900" y="42799"/>
                  <a:pt x="405259" y="19043"/>
                  <a:pt x="440972" y="6829"/>
                </a:cubicBezTo>
                <a:lnTo>
                  <a:pt x="455444" y="1849"/>
                </a:lnTo>
                <a:lnTo>
                  <a:pt x="1038270" y="663"/>
                </a:lnTo>
                <a:cubicBezTo>
                  <a:pt x="1196436" y="343"/>
                  <a:pt x="1325414" y="132"/>
                  <a:pt x="1430263" y="45"/>
                </a:cubicBezTo>
                <a:cubicBezTo>
                  <a:pt x="1535113" y="-42"/>
                  <a:pt x="1615835" y="-6"/>
                  <a:pt x="1677488" y="168"/>
                </a:cubicBezTo>
                <a:lnTo>
                  <a:pt x="1719397" y="469"/>
                </a:lnTo>
                <a:lnTo>
                  <a:pt x="1988440" y="45"/>
                </a:lnTo>
                <a:cubicBezTo>
                  <a:pt x="2093290" y="-42"/>
                  <a:pt x="2174012" y="-6"/>
                  <a:pt x="2235665" y="168"/>
                </a:cubicBezTo>
                <a:lnTo>
                  <a:pt x="2285195" y="524"/>
                </a:lnTo>
                <a:close/>
              </a:path>
            </a:pathLst>
          </a:cu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endParaRPr lang="fa-IR"/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7BD97C65-37A3-A835-9373-23622409320F}"/>
              </a:ext>
            </a:extLst>
          </p:cNvPr>
          <p:cNvSpPr/>
          <p:nvPr userDrawn="1"/>
        </p:nvSpPr>
        <p:spPr>
          <a:xfrm rot="16200000" flipH="1">
            <a:off x="56292" y="4791886"/>
            <a:ext cx="1143764" cy="566009"/>
          </a:xfrm>
          <a:custGeom>
            <a:avLst/>
            <a:gdLst>
              <a:gd name="connsiteX0" fmla="*/ 108750 w 1143764"/>
              <a:gd name="connsiteY0" fmla="*/ 196885 h 566009"/>
              <a:gd name="connsiteX1" fmla="*/ 101771 w 1143764"/>
              <a:gd name="connsiteY1" fmla="*/ 196885 h 566009"/>
              <a:gd name="connsiteX2" fmla="*/ 85483 w 1143764"/>
              <a:gd name="connsiteY2" fmla="*/ 201189 h 566009"/>
              <a:gd name="connsiteX3" fmla="*/ 85414 w 1143764"/>
              <a:gd name="connsiteY3" fmla="*/ 201236 h 566009"/>
              <a:gd name="connsiteX4" fmla="*/ 62148 w 1143764"/>
              <a:gd name="connsiteY4" fmla="*/ 228086 h 566009"/>
              <a:gd name="connsiteX5" fmla="*/ 47001 w 1143764"/>
              <a:gd name="connsiteY5" fmla="*/ 238601 h 566009"/>
              <a:gd name="connsiteX6" fmla="*/ 8704 w 1143764"/>
              <a:gd name="connsiteY6" fmla="*/ 268034 h 566009"/>
              <a:gd name="connsiteX7" fmla="*/ 14288 w 1143764"/>
              <a:gd name="connsiteY7" fmla="*/ 305609 h 566009"/>
              <a:gd name="connsiteX8" fmla="*/ 47234 w 1143764"/>
              <a:gd name="connsiteY8" fmla="*/ 327991 h 566009"/>
              <a:gd name="connsiteX9" fmla="*/ 66475 w 1143764"/>
              <a:gd name="connsiteY9" fmla="*/ 345674 h 566009"/>
              <a:gd name="connsiteX10" fmla="*/ 99862 w 1143764"/>
              <a:gd name="connsiteY10" fmla="*/ 369709 h 566009"/>
              <a:gd name="connsiteX11" fmla="*/ 109542 w 1143764"/>
              <a:gd name="connsiteY11" fmla="*/ 370872 h 566009"/>
              <a:gd name="connsiteX12" fmla="*/ 109332 w 1143764"/>
              <a:gd name="connsiteY12" fmla="*/ 355423 h 566009"/>
              <a:gd name="connsiteX13" fmla="*/ 143161 w 1143764"/>
              <a:gd name="connsiteY13" fmla="*/ 297815 h 566009"/>
              <a:gd name="connsiteX14" fmla="*/ 159448 w 1143764"/>
              <a:gd name="connsiteY14" fmla="*/ 285344 h 566009"/>
              <a:gd name="connsiteX15" fmla="*/ 141463 w 1143764"/>
              <a:gd name="connsiteY15" fmla="*/ 267127 h 566009"/>
              <a:gd name="connsiteX16" fmla="*/ 108890 w 1143764"/>
              <a:gd name="connsiteY16" fmla="*/ 211403 h 566009"/>
              <a:gd name="connsiteX17" fmla="*/ 1041993 w 1143764"/>
              <a:gd name="connsiteY17" fmla="*/ 196885 h 566009"/>
              <a:gd name="connsiteX18" fmla="*/ 1035014 w 1143764"/>
              <a:gd name="connsiteY18" fmla="*/ 196885 h 566009"/>
              <a:gd name="connsiteX19" fmla="*/ 1034874 w 1143764"/>
              <a:gd name="connsiteY19" fmla="*/ 211403 h 566009"/>
              <a:gd name="connsiteX20" fmla="*/ 1002301 w 1143764"/>
              <a:gd name="connsiteY20" fmla="*/ 267127 h 566009"/>
              <a:gd name="connsiteX21" fmla="*/ 984316 w 1143764"/>
              <a:gd name="connsiteY21" fmla="*/ 285344 h 566009"/>
              <a:gd name="connsiteX22" fmla="*/ 1000603 w 1143764"/>
              <a:gd name="connsiteY22" fmla="*/ 297815 h 566009"/>
              <a:gd name="connsiteX23" fmla="*/ 1034432 w 1143764"/>
              <a:gd name="connsiteY23" fmla="*/ 355423 h 566009"/>
              <a:gd name="connsiteX24" fmla="*/ 1034222 w 1143764"/>
              <a:gd name="connsiteY24" fmla="*/ 370872 h 566009"/>
              <a:gd name="connsiteX25" fmla="*/ 1043902 w 1143764"/>
              <a:gd name="connsiteY25" fmla="*/ 369709 h 566009"/>
              <a:gd name="connsiteX26" fmla="*/ 1077289 w 1143764"/>
              <a:gd name="connsiteY26" fmla="*/ 345674 h 566009"/>
              <a:gd name="connsiteX27" fmla="*/ 1096530 w 1143764"/>
              <a:gd name="connsiteY27" fmla="*/ 327991 h 566009"/>
              <a:gd name="connsiteX28" fmla="*/ 1129476 w 1143764"/>
              <a:gd name="connsiteY28" fmla="*/ 305609 h 566009"/>
              <a:gd name="connsiteX29" fmla="*/ 1135060 w 1143764"/>
              <a:gd name="connsiteY29" fmla="*/ 268034 h 566009"/>
              <a:gd name="connsiteX30" fmla="*/ 1096763 w 1143764"/>
              <a:gd name="connsiteY30" fmla="*/ 238601 h 566009"/>
              <a:gd name="connsiteX31" fmla="*/ 1081616 w 1143764"/>
              <a:gd name="connsiteY31" fmla="*/ 228086 h 566009"/>
              <a:gd name="connsiteX32" fmla="*/ 1058350 w 1143764"/>
              <a:gd name="connsiteY32" fmla="*/ 201236 h 566009"/>
              <a:gd name="connsiteX33" fmla="*/ 1058281 w 1143764"/>
              <a:gd name="connsiteY33" fmla="*/ 201189 h 566009"/>
              <a:gd name="connsiteX34" fmla="*/ 1041993 w 1143764"/>
              <a:gd name="connsiteY34" fmla="*/ 196885 h 566009"/>
              <a:gd name="connsiteX35" fmla="*/ 571882 w 1143764"/>
              <a:gd name="connsiteY35" fmla="*/ 0 h 566009"/>
              <a:gd name="connsiteX36" fmla="*/ 455444 w 1143764"/>
              <a:gd name="connsiteY36" fmla="*/ 237 h 566009"/>
              <a:gd name="connsiteX37" fmla="*/ 440972 w 1143764"/>
              <a:gd name="connsiteY37" fmla="*/ 5216 h 566009"/>
              <a:gd name="connsiteX38" fmla="*/ 376106 w 1143764"/>
              <a:gd name="connsiteY38" fmla="*/ 80692 h 566009"/>
              <a:gd name="connsiteX39" fmla="*/ 371592 w 1143764"/>
              <a:gd name="connsiteY39" fmla="*/ 100515 h 566009"/>
              <a:gd name="connsiteX40" fmla="*/ 353514 w 1143764"/>
              <a:gd name="connsiteY40" fmla="*/ 104215 h 566009"/>
              <a:gd name="connsiteX41" fmla="*/ 298000 w 1143764"/>
              <a:gd name="connsiteY41" fmla="*/ 158984 h 566009"/>
              <a:gd name="connsiteX42" fmla="*/ 290043 w 1143764"/>
              <a:gd name="connsiteY42" fmla="*/ 175853 h 566009"/>
              <a:gd name="connsiteX43" fmla="*/ 270150 w 1143764"/>
              <a:gd name="connsiteY43" fmla="*/ 180506 h 566009"/>
              <a:gd name="connsiteX44" fmla="*/ 201863 w 1143764"/>
              <a:gd name="connsiteY44" fmla="*/ 259030 h 566009"/>
              <a:gd name="connsiteX45" fmla="*/ 190695 w 1143764"/>
              <a:gd name="connsiteY45" fmla="*/ 282855 h 566009"/>
              <a:gd name="connsiteX46" fmla="*/ 199327 w 1143764"/>
              <a:gd name="connsiteY46" fmla="*/ 302073 h 566009"/>
              <a:gd name="connsiteX47" fmla="*/ 234622 w 1143764"/>
              <a:gd name="connsiteY47" fmla="*/ 361729 h 566009"/>
              <a:gd name="connsiteX48" fmla="*/ 279992 w 1143764"/>
              <a:gd name="connsiteY48" fmla="*/ 388439 h 566009"/>
              <a:gd name="connsiteX49" fmla="*/ 294533 w 1143764"/>
              <a:gd name="connsiteY49" fmla="*/ 391393 h 566009"/>
              <a:gd name="connsiteX50" fmla="*/ 298302 w 1143764"/>
              <a:gd name="connsiteY50" fmla="*/ 410379 h 566009"/>
              <a:gd name="connsiteX51" fmla="*/ 328549 w 1143764"/>
              <a:gd name="connsiteY51" fmla="*/ 455632 h 566009"/>
              <a:gd name="connsiteX52" fmla="*/ 355631 w 1143764"/>
              <a:gd name="connsiteY52" fmla="*/ 463496 h 566009"/>
              <a:gd name="connsiteX53" fmla="*/ 369894 w 1143764"/>
              <a:gd name="connsiteY53" fmla="*/ 464962 h 566009"/>
              <a:gd name="connsiteX54" fmla="*/ 375082 w 1143764"/>
              <a:gd name="connsiteY54" fmla="*/ 484575 h 566009"/>
              <a:gd name="connsiteX55" fmla="*/ 423337 w 1143764"/>
              <a:gd name="connsiteY55" fmla="*/ 554375 h 566009"/>
              <a:gd name="connsiteX56" fmla="*/ 514370 w 1143764"/>
              <a:gd name="connsiteY56" fmla="*/ 565453 h 566009"/>
              <a:gd name="connsiteX57" fmla="*/ 571882 w 1143764"/>
              <a:gd name="connsiteY57" fmla="*/ 566009 h 566009"/>
              <a:gd name="connsiteX58" fmla="*/ 629394 w 1143764"/>
              <a:gd name="connsiteY58" fmla="*/ 565453 h 566009"/>
              <a:gd name="connsiteX59" fmla="*/ 720427 w 1143764"/>
              <a:gd name="connsiteY59" fmla="*/ 554375 h 566009"/>
              <a:gd name="connsiteX60" fmla="*/ 768682 w 1143764"/>
              <a:gd name="connsiteY60" fmla="*/ 484575 h 566009"/>
              <a:gd name="connsiteX61" fmla="*/ 773870 w 1143764"/>
              <a:gd name="connsiteY61" fmla="*/ 464962 h 566009"/>
              <a:gd name="connsiteX62" fmla="*/ 788133 w 1143764"/>
              <a:gd name="connsiteY62" fmla="*/ 463496 h 566009"/>
              <a:gd name="connsiteX63" fmla="*/ 815215 w 1143764"/>
              <a:gd name="connsiteY63" fmla="*/ 455632 h 566009"/>
              <a:gd name="connsiteX64" fmla="*/ 845462 w 1143764"/>
              <a:gd name="connsiteY64" fmla="*/ 410379 h 566009"/>
              <a:gd name="connsiteX65" fmla="*/ 849231 w 1143764"/>
              <a:gd name="connsiteY65" fmla="*/ 391393 h 566009"/>
              <a:gd name="connsiteX66" fmla="*/ 863772 w 1143764"/>
              <a:gd name="connsiteY66" fmla="*/ 388439 h 566009"/>
              <a:gd name="connsiteX67" fmla="*/ 909142 w 1143764"/>
              <a:gd name="connsiteY67" fmla="*/ 361729 h 566009"/>
              <a:gd name="connsiteX68" fmla="*/ 944437 w 1143764"/>
              <a:gd name="connsiteY68" fmla="*/ 302073 h 566009"/>
              <a:gd name="connsiteX69" fmla="*/ 953069 w 1143764"/>
              <a:gd name="connsiteY69" fmla="*/ 282855 h 566009"/>
              <a:gd name="connsiteX70" fmla="*/ 941901 w 1143764"/>
              <a:gd name="connsiteY70" fmla="*/ 259030 h 566009"/>
              <a:gd name="connsiteX71" fmla="*/ 873614 w 1143764"/>
              <a:gd name="connsiteY71" fmla="*/ 180506 h 566009"/>
              <a:gd name="connsiteX72" fmla="*/ 853721 w 1143764"/>
              <a:gd name="connsiteY72" fmla="*/ 175853 h 566009"/>
              <a:gd name="connsiteX73" fmla="*/ 845764 w 1143764"/>
              <a:gd name="connsiteY73" fmla="*/ 158984 h 566009"/>
              <a:gd name="connsiteX74" fmla="*/ 790250 w 1143764"/>
              <a:gd name="connsiteY74" fmla="*/ 104215 h 566009"/>
              <a:gd name="connsiteX75" fmla="*/ 772172 w 1143764"/>
              <a:gd name="connsiteY75" fmla="*/ 100515 h 566009"/>
              <a:gd name="connsiteX76" fmla="*/ 767658 w 1143764"/>
              <a:gd name="connsiteY76" fmla="*/ 80692 h 566009"/>
              <a:gd name="connsiteX77" fmla="*/ 702792 w 1143764"/>
              <a:gd name="connsiteY77" fmla="*/ 5216 h 566009"/>
              <a:gd name="connsiteX78" fmla="*/ 688320 w 1143764"/>
              <a:gd name="connsiteY78" fmla="*/ 237 h 566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1143764" h="566009">
                <a:moveTo>
                  <a:pt x="108750" y="196885"/>
                </a:moveTo>
                <a:lnTo>
                  <a:pt x="101771" y="196885"/>
                </a:lnTo>
                <a:cubicBezTo>
                  <a:pt x="96137" y="197387"/>
                  <a:pt x="90630" y="198844"/>
                  <a:pt x="85483" y="201189"/>
                </a:cubicBezTo>
                <a:lnTo>
                  <a:pt x="85414" y="201236"/>
                </a:lnTo>
                <a:cubicBezTo>
                  <a:pt x="73781" y="206518"/>
                  <a:pt x="64078" y="217732"/>
                  <a:pt x="62148" y="228086"/>
                </a:cubicBezTo>
                <a:cubicBezTo>
                  <a:pt x="60775" y="235484"/>
                  <a:pt x="59960" y="236042"/>
                  <a:pt x="47001" y="238601"/>
                </a:cubicBezTo>
                <a:cubicBezTo>
                  <a:pt x="30714" y="241789"/>
                  <a:pt x="23432" y="247373"/>
                  <a:pt x="8704" y="268034"/>
                </a:cubicBezTo>
                <a:cubicBezTo>
                  <a:pt x="-3535" y="285158"/>
                  <a:pt x="-3907" y="282646"/>
                  <a:pt x="14288" y="305609"/>
                </a:cubicBezTo>
                <a:cubicBezTo>
                  <a:pt x="26108" y="320523"/>
                  <a:pt x="32040" y="324548"/>
                  <a:pt x="47234" y="327991"/>
                </a:cubicBezTo>
                <a:cubicBezTo>
                  <a:pt x="58704" y="330574"/>
                  <a:pt x="59262" y="331109"/>
                  <a:pt x="66475" y="345674"/>
                </a:cubicBezTo>
                <a:cubicBezTo>
                  <a:pt x="74642" y="362194"/>
                  <a:pt x="82133" y="367591"/>
                  <a:pt x="99862" y="369709"/>
                </a:cubicBezTo>
                <a:lnTo>
                  <a:pt x="109542" y="370872"/>
                </a:lnTo>
                <a:lnTo>
                  <a:pt x="109332" y="355423"/>
                </a:lnTo>
                <a:cubicBezTo>
                  <a:pt x="109053" y="332366"/>
                  <a:pt x="118313" y="316568"/>
                  <a:pt x="143161" y="297815"/>
                </a:cubicBezTo>
                <a:cubicBezTo>
                  <a:pt x="151142" y="291789"/>
                  <a:pt x="158447" y="286182"/>
                  <a:pt x="159448" y="285344"/>
                </a:cubicBezTo>
                <a:cubicBezTo>
                  <a:pt x="160448" y="284507"/>
                  <a:pt x="152328" y="276317"/>
                  <a:pt x="141463" y="267127"/>
                </a:cubicBezTo>
                <a:cubicBezTo>
                  <a:pt x="116893" y="246326"/>
                  <a:pt x="109145" y="233041"/>
                  <a:pt x="108890" y="211403"/>
                </a:cubicBezTo>
                <a:close/>
                <a:moveTo>
                  <a:pt x="1041993" y="196885"/>
                </a:moveTo>
                <a:lnTo>
                  <a:pt x="1035014" y="196885"/>
                </a:lnTo>
                <a:lnTo>
                  <a:pt x="1034874" y="211403"/>
                </a:lnTo>
                <a:cubicBezTo>
                  <a:pt x="1034619" y="233041"/>
                  <a:pt x="1026871" y="246326"/>
                  <a:pt x="1002301" y="267127"/>
                </a:cubicBezTo>
                <a:cubicBezTo>
                  <a:pt x="991436" y="276317"/>
                  <a:pt x="983316" y="284507"/>
                  <a:pt x="984316" y="285344"/>
                </a:cubicBezTo>
                <a:cubicBezTo>
                  <a:pt x="985317" y="286182"/>
                  <a:pt x="992622" y="291789"/>
                  <a:pt x="1000603" y="297815"/>
                </a:cubicBezTo>
                <a:cubicBezTo>
                  <a:pt x="1025451" y="316568"/>
                  <a:pt x="1034711" y="332366"/>
                  <a:pt x="1034432" y="355423"/>
                </a:cubicBezTo>
                <a:lnTo>
                  <a:pt x="1034222" y="370872"/>
                </a:lnTo>
                <a:lnTo>
                  <a:pt x="1043902" y="369709"/>
                </a:lnTo>
                <a:cubicBezTo>
                  <a:pt x="1061631" y="367591"/>
                  <a:pt x="1069122" y="362194"/>
                  <a:pt x="1077289" y="345674"/>
                </a:cubicBezTo>
                <a:cubicBezTo>
                  <a:pt x="1084502" y="331109"/>
                  <a:pt x="1085060" y="330574"/>
                  <a:pt x="1096530" y="327991"/>
                </a:cubicBezTo>
                <a:cubicBezTo>
                  <a:pt x="1111724" y="324548"/>
                  <a:pt x="1117656" y="320523"/>
                  <a:pt x="1129476" y="305609"/>
                </a:cubicBezTo>
                <a:cubicBezTo>
                  <a:pt x="1147671" y="282646"/>
                  <a:pt x="1147299" y="285158"/>
                  <a:pt x="1135060" y="268034"/>
                </a:cubicBezTo>
                <a:cubicBezTo>
                  <a:pt x="1120332" y="247373"/>
                  <a:pt x="1113050" y="241789"/>
                  <a:pt x="1096763" y="238601"/>
                </a:cubicBezTo>
                <a:cubicBezTo>
                  <a:pt x="1083804" y="236042"/>
                  <a:pt x="1082989" y="235484"/>
                  <a:pt x="1081616" y="228086"/>
                </a:cubicBezTo>
                <a:cubicBezTo>
                  <a:pt x="1079686" y="217732"/>
                  <a:pt x="1069983" y="206518"/>
                  <a:pt x="1058350" y="201236"/>
                </a:cubicBezTo>
                <a:lnTo>
                  <a:pt x="1058281" y="201189"/>
                </a:lnTo>
                <a:cubicBezTo>
                  <a:pt x="1053134" y="198844"/>
                  <a:pt x="1047627" y="197387"/>
                  <a:pt x="1041993" y="196885"/>
                </a:cubicBezTo>
                <a:close/>
                <a:moveTo>
                  <a:pt x="571882" y="0"/>
                </a:moveTo>
                <a:lnTo>
                  <a:pt x="455444" y="237"/>
                </a:lnTo>
                <a:lnTo>
                  <a:pt x="440972" y="5216"/>
                </a:lnTo>
                <a:cubicBezTo>
                  <a:pt x="405259" y="17430"/>
                  <a:pt x="384900" y="41186"/>
                  <a:pt x="376106" y="80692"/>
                </a:cubicBezTo>
                <a:cubicBezTo>
                  <a:pt x="373989" y="90161"/>
                  <a:pt x="371964" y="99073"/>
                  <a:pt x="371592" y="100515"/>
                </a:cubicBezTo>
                <a:cubicBezTo>
                  <a:pt x="371220" y="101958"/>
                  <a:pt x="363448" y="103516"/>
                  <a:pt x="353514" y="104215"/>
                </a:cubicBezTo>
                <a:cubicBezTo>
                  <a:pt x="321196" y="106285"/>
                  <a:pt x="304003" y="123247"/>
                  <a:pt x="298000" y="158984"/>
                </a:cubicBezTo>
                <a:cubicBezTo>
                  <a:pt x="295487" y="173967"/>
                  <a:pt x="294603" y="175853"/>
                  <a:pt x="290043" y="175853"/>
                </a:cubicBezTo>
                <a:cubicBezTo>
                  <a:pt x="283277" y="176757"/>
                  <a:pt x="276615" y="178316"/>
                  <a:pt x="270150" y="180506"/>
                </a:cubicBezTo>
                <a:cubicBezTo>
                  <a:pt x="243207" y="188835"/>
                  <a:pt x="225037" y="209635"/>
                  <a:pt x="201863" y="259030"/>
                </a:cubicBezTo>
                <a:lnTo>
                  <a:pt x="190695" y="282855"/>
                </a:lnTo>
                <a:lnTo>
                  <a:pt x="199327" y="302073"/>
                </a:lnTo>
                <a:cubicBezTo>
                  <a:pt x="212309" y="330947"/>
                  <a:pt x="222593" y="348374"/>
                  <a:pt x="234622" y="361729"/>
                </a:cubicBezTo>
                <a:cubicBezTo>
                  <a:pt x="248233" y="376875"/>
                  <a:pt x="261472" y="384669"/>
                  <a:pt x="279992" y="388439"/>
                </a:cubicBezTo>
                <a:lnTo>
                  <a:pt x="294533" y="391393"/>
                </a:lnTo>
                <a:lnTo>
                  <a:pt x="298302" y="410379"/>
                </a:lnTo>
                <a:cubicBezTo>
                  <a:pt x="303211" y="434924"/>
                  <a:pt x="311285" y="446954"/>
                  <a:pt x="328549" y="455632"/>
                </a:cubicBezTo>
                <a:cubicBezTo>
                  <a:pt x="337103" y="459671"/>
                  <a:pt x="346244" y="462326"/>
                  <a:pt x="355631" y="463496"/>
                </a:cubicBezTo>
                <a:lnTo>
                  <a:pt x="369894" y="464962"/>
                </a:lnTo>
                <a:lnTo>
                  <a:pt x="375082" y="484575"/>
                </a:lnTo>
                <a:cubicBezTo>
                  <a:pt x="384714" y="521057"/>
                  <a:pt x="396952" y="538763"/>
                  <a:pt x="423337" y="554375"/>
                </a:cubicBezTo>
                <a:cubicBezTo>
                  <a:pt x="434447" y="560924"/>
                  <a:pt x="428455" y="564007"/>
                  <a:pt x="514370" y="565453"/>
                </a:cubicBezTo>
                <a:lnTo>
                  <a:pt x="571882" y="566009"/>
                </a:lnTo>
                <a:lnTo>
                  <a:pt x="629394" y="565453"/>
                </a:lnTo>
                <a:cubicBezTo>
                  <a:pt x="715309" y="564007"/>
                  <a:pt x="709317" y="560924"/>
                  <a:pt x="720427" y="554375"/>
                </a:cubicBezTo>
                <a:cubicBezTo>
                  <a:pt x="746812" y="538763"/>
                  <a:pt x="759050" y="521057"/>
                  <a:pt x="768682" y="484575"/>
                </a:cubicBezTo>
                <a:lnTo>
                  <a:pt x="773870" y="464962"/>
                </a:lnTo>
                <a:lnTo>
                  <a:pt x="788133" y="463496"/>
                </a:lnTo>
                <a:cubicBezTo>
                  <a:pt x="797520" y="462326"/>
                  <a:pt x="806661" y="459671"/>
                  <a:pt x="815215" y="455632"/>
                </a:cubicBezTo>
                <a:cubicBezTo>
                  <a:pt x="832479" y="446954"/>
                  <a:pt x="840553" y="434924"/>
                  <a:pt x="845462" y="410379"/>
                </a:cubicBezTo>
                <a:lnTo>
                  <a:pt x="849231" y="391393"/>
                </a:lnTo>
                <a:lnTo>
                  <a:pt x="863772" y="388439"/>
                </a:lnTo>
                <a:cubicBezTo>
                  <a:pt x="882292" y="384669"/>
                  <a:pt x="895531" y="376875"/>
                  <a:pt x="909142" y="361729"/>
                </a:cubicBezTo>
                <a:cubicBezTo>
                  <a:pt x="921171" y="348374"/>
                  <a:pt x="931455" y="330947"/>
                  <a:pt x="944437" y="302073"/>
                </a:cubicBezTo>
                <a:lnTo>
                  <a:pt x="953069" y="282855"/>
                </a:lnTo>
                <a:lnTo>
                  <a:pt x="941901" y="259030"/>
                </a:lnTo>
                <a:cubicBezTo>
                  <a:pt x="918727" y="209635"/>
                  <a:pt x="900557" y="188835"/>
                  <a:pt x="873614" y="180506"/>
                </a:cubicBezTo>
                <a:cubicBezTo>
                  <a:pt x="867149" y="178316"/>
                  <a:pt x="860487" y="176757"/>
                  <a:pt x="853721" y="175853"/>
                </a:cubicBezTo>
                <a:cubicBezTo>
                  <a:pt x="849161" y="175853"/>
                  <a:pt x="848277" y="173967"/>
                  <a:pt x="845764" y="158984"/>
                </a:cubicBezTo>
                <a:cubicBezTo>
                  <a:pt x="839761" y="123247"/>
                  <a:pt x="822568" y="106285"/>
                  <a:pt x="790250" y="104215"/>
                </a:cubicBezTo>
                <a:cubicBezTo>
                  <a:pt x="780316" y="103516"/>
                  <a:pt x="772544" y="101958"/>
                  <a:pt x="772172" y="100515"/>
                </a:cubicBezTo>
                <a:cubicBezTo>
                  <a:pt x="771800" y="99073"/>
                  <a:pt x="769775" y="90161"/>
                  <a:pt x="767658" y="80692"/>
                </a:cubicBezTo>
                <a:cubicBezTo>
                  <a:pt x="758864" y="41186"/>
                  <a:pt x="738505" y="17430"/>
                  <a:pt x="702792" y="5216"/>
                </a:cubicBezTo>
                <a:lnTo>
                  <a:pt x="688320" y="237"/>
                </a:lnTo>
                <a:close/>
              </a:path>
            </a:pathLst>
          </a:cu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endParaRPr lang="fa-IR"/>
          </a:p>
        </p:txBody>
      </p:sp>
      <p:sp>
        <p:nvSpPr>
          <p:cNvPr id="2" name="Slide Number Placeholder 2">
            <a:extLst>
              <a:ext uri="{FF2B5EF4-FFF2-40B4-BE49-F238E27FC236}">
                <a16:creationId xmlns:a16="http://schemas.microsoft.com/office/drawing/2014/main" id="{958E486C-EF84-B354-74EA-175BE0FC564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346060" y="4892327"/>
            <a:ext cx="556818" cy="365125"/>
          </a:xfrm>
        </p:spPr>
        <p:txBody>
          <a:bodyPr/>
          <a:lstStyle>
            <a:lvl1pPr algn="ctr" rtl="1">
              <a:defRPr lang="fa-IR" sz="1800" b="0" kern="1200" smtClean="0">
                <a:solidFill>
                  <a:srgbClr val="087A85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</a:lstStyle>
          <a:p>
            <a:fld id="{A8043012-B8B5-47A7-9927-94221BE445D6}" type="slidenum">
              <a:rPr lang="fa-IR" smtClean="0"/>
              <a:pPr/>
              <a:t>‹#›</a:t>
            </a:fld>
            <a:endParaRPr lang="fa-IR" dirty="0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C126F686-ED64-9E0D-3188-B0CEE8C0971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675593" y="1313975"/>
            <a:ext cx="2979738" cy="2502609"/>
          </a:xfrm>
          <a:custGeom>
            <a:avLst/>
            <a:gdLst>
              <a:gd name="connsiteX0" fmla="*/ 344280 w 2979738"/>
              <a:gd name="connsiteY0" fmla="*/ 0 h 2502609"/>
              <a:gd name="connsiteX1" fmla="*/ 2635458 w 2979738"/>
              <a:gd name="connsiteY1" fmla="*/ 0 h 2502609"/>
              <a:gd name="connsiteX2" fmla="*/ 2979738 w 2979738"/>
              <a:gd name="connsiteY2" fmla="*/ 344280 h 2502609"/>
              <a:gd name="connsiteX3" fmla="*/ 2979738 w 2979738"/>
              <a:gd name="connsiteY3" fmla="*/ 2354470 h 2502609"/>
              <a:gd name="connsiteX4" fmla="*/ 2952683 w 2979738"/>
              <a:gd name="connsiteY4" fmla="*/ 2488480 h 2502609"/>
              <a:gd name="connsiteX5" fmla="*/ 2945014 w 2979738"/>
              <a:gd name="connsiteY5" fmla="*/ 2502609 h 2502609"/>
              <a:gd name="connsiteX6" fmla="*/ 2935631 w 2979738"/>
              <a:gd name="connsiteY6" fmla="*/ 2484733 h 2502609"/>
              <a:gd name="connsiteX7" fmla="*/ 2906499 w 2979738"/>
              <a:gd name="connsiteY7" fmla="*/ 2455676 h 2502609"/>
              <a:gd name="connsiteX8" fmla="*/ 2887891 w 2979738"/>
              <a:gd name="connsiteY8" fmla="*/ 2449336 h 2502609"/>
              <a:gd name="connsiteX9" fmla="*/ 2875585 w 2979738"/>
              <a:gd name="connsiteY9" fmla="*/ 2445809 h 2502609"/>
              <a:gd name="connsiteX10" fmla="*/ 2872996 w 2979738"/>
              <a:gd name="connsiteY10" fmla="*/ 2431196 h 2502609"/>
              <a:gd name="connsiteX11" fmla="*/ 2828820 w 2979738"/>
              <a:gd name="connsiteY11" fmla="*/ 2390359 h 2502609"/>
              <a:gd name="connsiteX12" fmla="*/ 2815108 w 2979738"/>
              <a:gd name="connsiteY12" fmla="*/ 2389459 h 2502609"/>
              <a:gd name="connsiteX13" fmla="*/ 2812143 w 2979738"/>
              <a:gd name="connsiteY13" fmla="*/ 2374452 h 2502609"/>
              <a:gd name="connsiteX14" fmla="*/ 2788958 w 2979738"/>
              <a:gd name="connsiteY14" fmla="*/ 2328400 h 2502609"/>
              <a:gd name="connsiteX15" fmla="*/ 2746639 w 2979738"/>
              <a:gd name="connsiteY15" fmla="*/ 2307390 h 2502609"/>
              <a:gd name="connsiteX16" fmla="*/ 2400920 w 2979738"/>
              <a:gd name="connsiteY16" fmla="*/ 2305016 h 2502609"/>
              <a:gd name="connsiteX17" fmla="*/ 2184011 w 2979738"/>
              <a:gd name="connsiteY17" fmla="*/ 2305358 h 2502609"/>
              <a:gd name="connsiteX18" fmla="*/ 2150215 w 2979738"/>
              <a:gd name="connsiteY18" fmla="*/ 2305116 h 2502609"/>
              <a:gd name="connsiteX19" fmla="*/ 1950892 w 2979738"/>
              <a:gd name="connsiteY19" fmla="*/ 2305016 h 2502609"/>
              <a:gd name="connsiteX20" fmla="*/ 1705965 w 2979738"/>
              <a:gd name="connsiteY20" fmla="*/ 2305403 h 2502609"/>
              <a:gd name="connsiteX21" fmla="*/ 1666032 w 2979738"/>
              <a:gd name="connsiteY21" fmla="*/ 2305116 h 2502609"/>
              <a:gd name="connsiteX22" fmla="*/ 1466708 w 2979738"/>
              <a:gd name="connsiteY22" fmla="*/ 2305016 h 2502609"/>
              <a:gd name="connsiteX23" fmla="*/ 1249794 w 2979738"/>
              <a:gd name="connsiteY23" fmla="*/ 2305358 h 2502609"/>
              <a:gd name="connsiteX24" fmla="*/ 1216005 w 2979738"/>
              <a:gd name="connsiteY24" fmla="*/ 2305116 h 2502609"/>
              <a:gd name="connsiteX25" fmla="*/ 1016681 w 2979738"/>
              <a:gd name="connsiteY25" fmla="*/ 2305016 h 2502609"/>
              <a:gd name="connsiteX26" fmla="*/ 700638 w 2979738"/>
              <a:gd name="connsiteY26" fmla="*/ 2305515 h 2502609"/>
              <a:gd name="connsiteX27" fmla="*/ 230738 w 2979738"/>
              <a:gd name="connsiteY27" fmla="*/ 2306471 h 2502609"/>
              <a:gd name="connsiteX28" fmla="*/ 219070 w 2979738"/>
              <a:gd name="connsiteY28" fmla="*/ 2310486 h 2502609"/>
              <a:gd name="connsiteX29" fmla="*/ 166771 w 2979738"/>
              <a:gd name="connsiteY29" fmla="*/ 2371338 h 2502609"/>
              <a:gd name="connsiteX30" fmla="*/ 163132 w 2979738"/>
              <a:gd name="connsiteY30" fmla="*/ 2387320 h 2502609"/>
              <a:gd name="connsiteX31" fmla="*/ 148556 w 2979738"/>
              <a:gd name="connsiteY31" fmla="*/ 2390303 h 2502609"/>
              <a:gd name="connsiteX32" fmla="*/ 103798 w 2979738"/>
              <a:gd name="connsiteY32" fmla="*/ 2434460 h 2502609"/>
              <a:gd name="connsiteX33" fmla="*/ 97384 w 2979738"/>
              <a:gd name="connsiteY33" fmla="*/ 2448060 h 2502609"/>
              <a:gd name="connsiteX34" fmla="*/ 81345 w 2979738"/>
              <a:gd name="connsiteY34" fmla="*/ 2451812 h 2502609"/>
              <a:gd name="connsiteX35" fmla="*/ 39719 w 2979738"/>
              <a:gd name="connsiteY35" fmla="*/ 2489374 h 2502609"/>
              <a:gd name="connsiteX36" fmla="*/ 33751 w 2979738"/>
              <a:gd name="connsiteY36" fmla="*/ 2500816 h 2502609"/>
              <a:gd name="connsiteX37" fmla="*/ 27055 w 2979738"/>
              <a:gd name="connsiteY37" fmla="*/ 2488480 h 2502609"/>
              <a:gd name="connsiteX38" fmla="*/ 0 w 2979738"/>
              <a:gd name="connsiteY38" fmla="*/ 2354470 h 2502609"/>
              <a:gd name="connsiteX39" fmla="*/ 0 w 2979738"/>
              <a:gd name="connsiteY39" fmla="*/ 344280 h 2502609"/>
              <a:gd name="connsiteX40" fmla="*/ 344280 w 2979738"/>
              <a:gd name="connsiteY40" fmla="*/ 0 h 2502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2979738" h="2502609">
                <a:moveTo>
                  <a:pt x="344280" y="0"/>
                </a:moveTo>
                <a:lnTo>
                  <a:pt x="2635458" y="0"/>
                </a:lnTo>
                <a:cubicBezTo>
                  <a:pt x="2825599" y="0"/>
                  <a:pt x="2979738" y="154139"/>
                  <a:pt x="2979738" y="344280"/>
                </a:cubicBezTo>
                <a:lnTo>
                  <a:pt x="2979738" y="2354470"/>
                </a:lnTo>
                <a:cubicBezTo>
                  <a:pt x="2979738" y="2402005"/>
                  <a:pt x="2970105" y="2447290"/>
                  <a:pt x="2952683" y="2488480"/>
                </a:cubicBezTo>
                <a:lnTo>
                  <a:pt x="2945014" y="2502609"/>
                </a:lnTo>
                <a:lnTo>
                  <a:pt x="2935631" y="2484733"/>
                </a:lnTo>
                <a:cubicBezTo>
                  <a:pt x="2927715" y="2472353"/>
                  <a:pt x="2915560" y="2460235"/>
                  <a:pt x="2906499" y="2455676"/>
                </a:cubicBezTo>
                <a:cubicBezTo>
                  <a:pt x="2900492" y="2453028"/>
                  <a:pt x="2894265" y="2450907"/>
                  <a:pt x="2887891" y="2449336"/>
                </a:cubicBezTo>
                <a:cubicBezTo>
                  <a:pt x="2883721" y="2448413"/>
                  <a:pt x="2879611" y="2447235"/>
                  <a:pt x="2875585" y="2445809"/>
                </a:cubicBezTo>
                <a:cubicBezTo>
                  <a:pt x="2875398" y="2445510"/>
                  <a:pt x="2874235" y="2438944"/>
                  <a:pt x="2872996" y="2431196"/>
                </a:cubicBezTo>
                <a:cubicBezTo>
                  <a:pt x="2868869" y="2405610"/>
                  <a:pt x="2854144" y="2391998"/>
                  <a:pt x="2828820" y="2390359"/>
                </a:cubicBezTo>
                <a:lnTo>
                  <a:pt x="2815108" y="2389459"/>
                </a:lnTo>
                <a:lnTo>
                  <a:pt x="2812143" y="2374452"/>
                </a:lnTo>
                <a:cubicBezTo>
                  <a:pt x="2808280" y="2354756"/>
                  <a:pt x="2801132" y="2340687"/>
                  <a:pt x="2788958" y="2328400"/>
                </a:cubicBezTo>
                <a:cubicBezTo>
                  <a:pt x="2777588" y="2316874"/>
                  <a:pt x="2762693" y="2309479"/>
                  <a:pt x="2746639" y="2307390"/>
                </a:cubicBezTo>
                <a:cubicBezTo>
                  <a:pt x="2733048" y="2305491"/>
                  <a:pt x="2654523" y="2304805"/>
                  <a:pt x="2400920" y="2305016"/>
                </a:cubicBezTo>
                <a:lnTo>
                  <a:pt x="2184011" y="2305358"/>
                </a:lnTo>
                <a:lnTo>
                  <a:pt x="2150215" y="2305116"/>
                </a:lnTo>
                <a:cubicBezTo>
                  <a:pt x="2100508" y="2304975"/>
                  <a:pt x="2035427" y="2304946"/>
                  <a:pt x="1950892" y="2305016"/>
                </a:cubicBezTo>
                <a:lnTo>
                  <a:pt x="1705965" y="2305403"/>
                </a:lnTo>
                <a:lnTo>
                  <a:pt x="1666032" y="2305116"/>
                </a:lnTo>
                <a:cubicBezTo>
                  <a:pt x="1616325" y="2304975"/>
                  <a:pt x="1551243" y="2304946"/>
                  <a:pt x="1466708" y="2305016"/>
                </a:cubicBezTo>
                <a:lnTo>
                  <a:pt x="1249794" y="2305358"/>
                </a:lnTo>
                <a:lnTo>
                  <a:pt x="1216005" y="2305116"/>
                </a:lnTo>
                <a:cubicBezTo>
                  <a:pt x="1166297" y="2304975"/>
                  <a:pt x="1101216" y="2304946"/>
                  <a:pt x="1016681" y="2305016"/>
                </a:cubicBezTo>
                <a:cubicBezTo>
                  <a:pt x="932147" y="2305087"/>
                  <a:pt x="828159" y="2305257"/>
                  <a:pt x="700638" y="2305515"/>
                </a:cubicBezTo>
                <a:lnTo>
                  <a:pt x="230738" y="2306471"/>
                </a:lnTo>
                <a:lnTo>
                  <a:pt x="219070" y="2310486"/>
                </a:lnTo>
                <a:cubicBezTo>
                  <a:pt x="190276" y="2320333"/>
                  <a:pt x="173862" y="2339487"/>
                  <a:pt x="166771" y="2371338"/>
                </a:cubicBezTo>
                <a:cubicBezTo>
                  <a:pt x="165064" y="2378972"/>
                  <a:pt x="163432" y="2386158"/>
                  <a:pt x="163132" y="2387320"/>
                </a:cubicBezTo>
                <a:cubicBezTo>
                  <a:pt x="162832" y="2388483"/>
                  <a:pt x="156566" y="2389740"/>
                  <a:pt x="148556" y="2390303"/>
                </a:cubicBezTo>
                <a:cubicBezTo>
                  <a:pt x="122501" y="2391972"/>
                  <a:pt x="108639" y="2405648"/>
                  <a:pt x="103798" y="2434460"/>
                </a:cubicBezTo>
                <a:cubicBezTo>
                  <a:pt x="101773" y="2446541"/>
                  <a:pt x="101060" y="2448060"/>
                  <a:pt x="97384" y="2448060"/>
                </a:cubicBezTo>
                <a:cubicBezTo>
                  <a:pt x="91929" y="2448790"/>
                  <a:pt x="86558" y="2450047"/>
                  <a:pt x="81345" y="2451812"/>
                </a:cubicBezTo>
                <a:cubicBezTo>
                  <a:pt x="65053" y="2456849"/>
                  <a:pt x="52739" y="2467541"/>
                  <a:pt x="39719" y="2489374"/>
                </a:cubicBezTo>
                <a:lnTo>
                  <a:pt x="33751" y="2500816"/>
                </a:lnTo>
                <a:lnTo>
                  <a:pt x="27055" y="2488480"/>
                </a:lnTo>
                <a:cubicBezTo>
                  <a:pt x="9634" y="2447290"/>
                  <a:pt x="0" y="2402005"/>
                  <a:pt x="0" y="2354470"/>
                </a:cubicBezTo>
                <a:lnTo>
                  <a:pt x="0" y="344280"/>
                </a:lnTo>
                <a:cubicBezTo>
                  <a:pt x="0" y="154139"/>
                  <a:pt x="154139" y="0"/>
                  <a:pt x="34428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fa-IR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41E488C3-E401-A55B-134F-948EC08872F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154858" y="3641022"/>
            <a:ext cx="2979738" cy="2502609"/>
          </a:xfrm>
          <a:custGeom>
            <a:avLst/>
            <a:gdLst>
              <a:gd name="connsiteX0" fmla="*/ 344280 w 2979738"/>
              <a:gd name="connsiteY0" fmla="*/ 0 h 2502609"/>
              <a:gd name="connsiteX1" fmla="*/ 2635458 w 2979738"/>
              <a:gd name="connsiteY1" fmla="*/ 0 h 2502609"/>
              <a:gd name="connsiteX2" fmla="*/ 2979738 w 2979738"/>
              <a:gd name="connsiteY2" fmla="*/ 344280 h 2502609"/>
              <a:gd name="connsiteX3" fmla="*/ 2979738 w 2979738"/>
              <a:gd name="connsiteY3" fmla="*/ 2354470 h 2502609"/>
              <a:gd name="connsiteX4" fmla="*/ 2952683 w 2979738"/>
              <a:gd name="connsiteY4" fmla="*/ 2488480 h 2502609"/>
              <a:gd name="connsiteX5" fmla="*/ 2945014 w 2979738"/>
              <a:gd name="connsiteY5" fmla="*/ 2502609 h 2502609"/>
              <a:gd name="connsiteX6" fmla="*/ 2935631 w 2979738"/>
              <a:gd name="connsiteY6" fmla="*/ 2484733 h 2502609"/>
              <a:gd name="connsiteX7" fmla="*/ 2906499 w 2979738"/>
              <a:gd name="connsiteY7" fmla="*/ 2455676 h 2502609"/>
              <a:gd name="connsiteX8" fmla="*/ 2887891 w 2979738"/>
              <a:gd name="connsiteY8" fmla="*/ 2449336 h 2502609"/>
              <a:gd name="connsiteX9" fmla="*/ 2875585 w 2979738"/>
              <a:gd name="connsiteY9" fmla="*/ 2445809 h 2502609"/>
              <a:gd name="connsiteX10" fmla="*/ 2872996 w 2979738"/>
              <a:gd name="connsiteY10" fmla="*/ 2431196 h 2502609"/>
              <a:gd name="connsiteX11" fmla="*/ 2828820 w 2979738"/>
              <a:gd name="connsiteY11" fmla="*/ 2390359 h 2502609"/>
              <a:gd name="connsiteX12" fmla="*/ 2815108 w 2979738"/>
              <a:gd name="connsiteY12" fmla="*/ 2389459 h 2502609"/>
              <a:gd name="connsiteX13" fmla="*/ 2812143 w 2979738"/>
              <a:gd name="connsiteY13" fmla="*/ 2374452 h 2502609"/>
              <a:gd name="connsiteX14" fmla="*/ 2788958 w 2979738"/>
              <a:gd name="connsiteY14" fmla="*/ 2328400 h 2502609"/>
              <a:gd name="connsiteX15" fmla="*/ 2746639 w 2979738"/>
              <a:gd name="connsiteY15" fmla="*/ 2307390 h 2502609"/>
              <a:gd name="connsiteX16" fmla="*/ 2400920 w 2979738"/>
              <a:gd name="connsiteY16" fmla="*/ 2305016 h 2502609"/>
              <a:gd name="connsiteX17" fmla="*/ 2184011 w 2979738"/>
              <a:gd name="connsiteY17" fmla="*/ 2305358 h 2502609"/>
              <a:gd name="connsiteX18" fmla="*/ 2150215 w 2979738"/>
              <a:gd name="connsiteY18" fmla="*/ 2305116 h 2502609"/>
              <a:gd name="connsiteX19" fmla="*/ 1950892 w 2979738"/>
              <a:gd name="connsiteY19" fmla="*/ 2305016 h 2502609"/>
              <a:gd name="connsiteX20" fmla="*/ 1705965 w 2979738"/>
              <a:gd name="connsiteY20" fmla="*/ 2305403 h 2502609"/>
              <a:gd name="connsiteX21" fmla="*/ 1666032 w 2979738"/>
              <a:gd name="connsiteY21" fmla="*/ 2305116 h 2502609"/>
              <a:gd name="connsiteX22" fmla="*/ 1466708 w 2979738"/>
              <a:gd name="connsiteY22" fmla="*/ 2305016 h 2502609"/>
              <a:gd name="connsiteX23" fmla="*/ 1249794 w 2979738"/>
              <a:gd name="connsiteY23" fmla="*/ 2305358 h 2502609"/>
              <a:gd name="connsiteX24" fmla="*/ 1216005 w 2979738"/>
              <a:gd name="connsiteY24" fmla="*/ 2305116 h 2502609"/>
              <a:gd name="connsiteX25" fmla="*/ 1016681 w 2979738"/>
              <a:gd name="connsiteY25" fmla="*/ 2305016 h 2502609"/>
              <a:gd name="connsiteX26" fmla="*/ 700638 w 2979738"/>
              <a:gd name="connsiteY26" fmla="*/ 2305515 h 2502609"/>
              <a:gd name="connsiteX27" fmla="*/ 230738 w 2979738"/>
              <a:gd name="connsiteY27" fmla="*/ 2306471 h 2502609"/>
              <a:gd name="connsiteX28" fmla="*/ 219070 w 2979738"/>
              <a:gd name="connsiteY28" fmla="*/ 2310486 h 2502609"/>
              <a:gd name="connsiteX29" fmla="*/ 166771 w 2979738"/>
              <a:gd name="connsiteY29" fmla="*/ 2371338 h 2502609"/>
              <a:gd name="connsiteX30" fmla="*/ 163132 w 2979738"/>
              <a:gd name="connsiteY30" fmla="*/ 2387320 h 2502609"/>
              <a:gd name="connsiteX31" fmla="*/ 148556 w 2979738"/>
              <a:gd name="connsiteY31" fmla="*/ 2390303 h 2502609"/>
              <a:gd name="connsiteX32" fmla="*/ 103798 w 2979738"/>
              <a:gd name="connsiteY32" fmla="*/ 2434460 h 2502609"/>
              <a:gd name="connsiteX33" fmla="*/ 97384 w 2979738"/>
              <a:gd name="connsiteY33" fmla="*/ 2448060 h 2502609"/>
              <a:gd name="connsiteX34" fmla="*/ 81345 w 2979738"/>
              <a:gd name="connsiteY34" fmla="*/ 2451812 h 2502609"/>
              <a:gd name="connsiteX35" fmla="*/ 39719 w 2979738"/>
              <a:gd name="connsiteY35" fmla="*/ 2489374 h 2502609"/>
              <a:gd name="connsiteX36" fmla="*/ 33751 w 2979738"/>
              <a:gd name="connsiteY36" fmla="*/ 2500816 h 2502609"/>
              <a:gd name="connsiteX37" fmla="*/ 27055 w 2979738"/>
              <a:gd name="connsiteY37" fmla="*/ 2488480 h 2502609"/>
              <a:gd name="connsiteX38" fmla="*/ 0 w 2979738"/>
              <a:gd name="connsiteY38" fmla="*/ 2354470 h 2502609"/>
              <a:gd name="connsiteX39" fmla="*/ 0 w 2979738"/>
              <a:gd name="connsiteY39" fmla="*/ 344280 h 2502609"/>
              <a:gd name="connsiteX40" fmla="*/ 344280 w 2979738"/>
              <a:gd name="connsiteY40" fmla="*/ 0 h 2502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2979738" h="2502609">
                <a:moveTo>
                  <a:pt x="344280" y="0"/>
                </a:moveTo>
                <a:lnTo>
                  <a:pt x="2635458" y="0"/>
                </a:lnTo>
                <a:cubicBezTo>
                  <a:pt x="2825599" y="0"/>
                  <a:pt x="2979738" y="154139"/>
                  <a:pt x="2979738" y="344280"/>
                </a:cubicBezTo>
                <a:lnTo>
                  <a:pt x="2979738" y="2354470"/>
                </a:lnTo>
                <a:cubicBezTo>
                  <a:pt x="2979738" y="2402005"/>
                  <a:pt x="2970105" y="2447290"/>
                  <a:pt x="2952683" y="2488480"/>
                </a:cubicBezTo>
                <a:lnTo>
                  <a:pt x="2945014" y="2502609"/>
                </a:lnTo>
                <a:lnTo>
                  <a:pt x="2935631" y="2484733"/>
                </a:lnTo>
                <a:cubicBezTo>
                  <a:pt x="2927715" y="2472353"/>
                  <a:pt x="2915560" y="2460235"/>
                  <a:pt x="2906499" y="2455676"/>
                </a:cubicBezTo>
                <a:cubicBezTo>
                  <a:pt x="2900492" y="2453028"/>
                  <a:pt x="2894265" y="2450907"/>
                  <a:pt x="2887891" y="2449336"/>
                </a:cubicBezTo>
                <a:cubicBezTo>
                  <a:pt x="2883721" y="2448413"/>
                  <a:pt x="2879611" y="2447235"/>
                  <a:pt x="2875585" y="2445809"/>
                </a:cubicBezTo>
                <a:cubicBezTo>
                  <a:pt x="2875398" y="2445510"/>
                  <a:pt x="2874235" y="2438944"/>
                  <a:pt x="2872996" y="2431196"/>
                </a:cubicBezTo>
                <a:cubicBezTo>
                  <a:pt x="2868869" y="2405610"/>
                  <a:pt x="2854144" y="2391998"/>
                  <a:pt x="2828820" y="2390359"/>
                </a:cubicBezTo>
                <a:lnTo>
                  <a:pt x="2815108" y="2389459"/>
                </a:lnTo>
                <a:lnTo>
                  <a:pt x="2812143" y="2374452"/>
                </a:lnTo>
                <a:cubicBezTo>
                  <a:pt x="2808280" y="2354756"/>
                  <a:pt x="2801132" y="2340687"/>
                  <a:pt x="2788958" y="2328400"/>
                </a:cubicBezTo>
                <a:cubicBezTo>
                  <a:pt x="2777588" y="2316874"/>
                  <a:pt x="2762693" y="2309479"/>
                  <a:pt x="2746639" y="2307390"/>
                </a:cubicBezTo>
                <a:cubicBezTo>
                  <a:pt x="2733048" y="2305491"/>
                  <a:pt x="2654523" y="2304805"/>
                  <a:pt x="2400920" y="2305016"/>
                </a:cubicBezTo>
                <a:lnTo>
                  <a:pt x="2184011" y="2305358"/>
                </a:lnTo>
                <a:lnTo>
                  <a:pt x="2150215" y="2305116"/>
                </a:lnTo>
                <a:cubicBezTo>
                  <a:pt x="2100508" y="2304975"/>
                  <a:pt x="2035427" y="2304946"/>
                  <a:pt x="1950892" y="2305016"/>
                </a:cubicBezTo>
                <a:lnTo>
                  <a:pt x="1705965" y="2305403"/>
                </a:lnTo>
                <a:lnTo>
                  <a:pt x="1666032" y="2305116"/>
                </a:lnTo>
                <a:cubicBezTo>
                  <a:pt x="1616325" y="2304975"/>
                  <a:pt x="1551243" y="2304946"/>
                  <a:pt x="1466708" y="2305016"/>
                </a:cubicBezTo>
                <a:lnTo>
                  <a:pt x="1249794" y="2305358"/>
                </a:lnTo>
                <a:lnTo>
                  <a:pt x="1216005" y="2305116"/>
                </a:lnTo>
                <a:cubicBezTo>
                  <a:pt x="1166297" y="2304975"/>
                  <a:pt x="1101216" y="2304946"/>
                  <a:pt x="1016681" y="2305016"/>
                </a:cubicBezTo>
                <a:cubicBezTo>
                  <a:pt x="932147" y="2305087"/>
                  <a:pt x="828159" y="2305257"/>
                  <a:pt x="700638" y="2305515"/>
                </a:cubicBezTo>
                <a:lnTo>
                  <a:pt x="230738" y="2306471"/>
                </a:lnTo>
                <a:lnTo>
                  <a:pt x="219070" y="2310486"/>
                </a:lnTo>
                <a:cubicBezTo>
                  <a:pt x="190276" y="2320333"/>
                  <a:pt x="173862" y="2339487"/>
                  <a:pt x="166771" y="2371338"/>
                </a:cubicBezTo>
                <a:cubicBezTo>
                  <a:pt x="165064" y="2378972"/>
                  <a:pt x="163432" y="2386158"/>
                  <a:pt x="163132" y="2387320"/>
                </a:cubicBezTo>
                <a:cubicBezTo>
                  <a:pt x="162832" y="2388483"/>
                  <a:pt x="156566" y="2389740"/>
                  <a:pt x="148556" y="2390303"/>
                </a:cubicBezTo>
                <a:cubicBezTo>
                  <a:pt x="122501" y="2391972"/>
                  <a:pt x="108639" y="2405648"/>
                  <a:pt x="103798" y="2434460"/>
                </a:cubicBezTo>
                <a:cubicBezTo>
                  <a:pt x="101773" y="2446541"/>
                  <a:pt x="101060" y="2448060"/>
                  <a:pt x="97384" y="2448060"/>
                </a:cubicBezTo>
                <a:cubicBezTo>
                  <a:pt x="91929" y="2448790"/>
                  <a:pt x="86558" y="2450047"/>
                  <a:pt x="81345" y="2451812"/>
                </a:cubicBezTo>
                <a:cubicBezTo>
                  <a:pt x="65053" y="2456849"/>
                  <a:pt x="52739" y="2467541"/>
                  <a:pt x="39719" y="2489374"/>
                </a:cubicBezTo>
                <a:lnTo>
                  <a:pt x="33751" y="2500816"/>
                </a:lnTo>
                <a:lnTo>
                  <a:pt x="27055" y="2488480"/>
                </a:lnTo>
                <a:cubicBezTo>
                  <a:pt x="9634" y="2447290"/>
                  <a:pt x="0" y="2402005"/>
                  <a:pt x="0" y="2354470"/>
                </a:cubicBezTo>
                <a:lnTo>
                  <a:pt x="0" y="344280"/>
                </a:lnTo>
                <a:cubicBezTo>
                  <a:pt x="0" y="154139"/>
                  <a:pt x="154139" y="0"/>
                  <a:pt x="34428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fa-IR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BF9E653C-435B-DF83-562F-12719E8432D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634124" y="1313975"/>
            <a:ext cx="2979738" cy="2502609"/>
          </a:xfrm>
          <a:custGeom>
            <a:avLst/>
            <a:gdLst>
              <a:gd name="connsiteX0" fmla="*/ 344280 w 2979738"/>
              <a:gd name="connsiteY0" fmla="*/ 0 h 2502609"/>
              <a:gd name="connsiteX1" fmla="*/ 2635458 w 2979738"/>
              <a:gd name="connsiteY1" fmla="*/ 0 h 2502609"/>
              <a:gd name="connsiteX2" fmla="*/ 2979738 w 2979738"/>
              <a:gd name="connsiteY2" fmla="*/ 344280 h 2502609"/>
              <a:gd name="connsiteX3" fmla="*/ 2979738 w 2979738"/>
              <a:gd name="connsiteY3" fmla="*/ 2354470 h 2502609"/>
              <a:gd name="connsiteX4" fmla="*/ 2952683 w 2979738"/>
              <a:gd name="connsiteY4" fmla="*/ 2488480 h 2502609"/>
              <a:gd name="connsiteX5" fmla="*/ 2945014 w 2979738"/>
              <a:gd name="connsiteY5" fmla="*/ 2502609 h 2502609"/>
              <a:gd name="connsiteX6" fmla="*/ 2935631 w 2979738"/>
              <a:gd name="connsiteY6" fmla="*/ 2484733 h 2502609"/>
              <a:gd name="connsiteX7" fmla="*/ 2906499 w 2979738"/>
              <a:gd name="connsiteY7" fmla="*/ 2455676 h 2502609"/>
              <a:gd name="connsiteX8" fmla="*/ 2887891 w 2979738"/>
              <a:gd name="connsiteY8" fmla="*/ 2449336 h 2502609"/>
              <a:gd name="connsiteX9" fmla="*/ 2875585 w 2979738"/>
              <a:gd name="connsiteY9" fmla="*/ 2445809 h 2502609"/>
              <a:gd name="connsiteX10" fmla="*/ 2872996 w 2979738"/>
              <a:gd name="connsiteY10" fmla="*/ 2431196 h 2502609"/>
              <a:gd name="connsiteX11" fmla="*/ 2828820 w 2979738"/>
              <a:gd name="connsiteY11" fmla="*/ 2390359 h 2502609"/>
              <a:gd name="connsiteX12" fmla="*/ 2815108 w 2979738"/>
              <a:gd name="connsiteY12" fmla="*/ 2389459 h 2502609"/>
              <a:gd name="connsiteX13" fmla="*/ 2812143 w 2979738"/>
              <a:gd name="connsiteY13" fmla="*/ 2374452 h 2502609"/>
              <a:gd name="connsiteX14" fmla="*/ 2788958 w 2979738"/>
              <a:gd name="connsiteY14" fmla="*/ 2328400 h 2502609"/>
              <a:gd name="connsiteX15" fmla="*/ 2746639 w 2979738"/>
              <a:gd name="connsiteY15" fmla="*/ 2307390 h 2502609"/>
              <a:gd name="connsiteX16" fmla="*/ 2400920 w 2979738"/>
              <a:gd name="connsiteY16" fmla="*/ 2305016 h 2502609"/>
              <a:gd name="connsiteX17" fmla="*/ 2184011 w 2979738"/>
              <a:gd name="connsiteY17" fmla="*/ 2305358 h 2502609"/>
              <a:gd name="connsiteX18" fmla="*/ 2150215 w 2979738"/>
              <a:gd name="connsiteY18" fmla="*/ 2305116 h 2502609"/>
              <a:gd name="connsiteX19" fmla="*/ 1950892 w 2979738"/>
              <a:gd name="connsiteY19" fmla="*/ 2305016 h 2502609"/>
              <a:gd name="connsiteX20" fmla="*/ 1705965 w 2979738"/>
              <a:gd name="connsiteY20" fmla="*/ 2305403 h 2502609"/>
              <a:gd name="connsiteX21" fmla="*/ 1666032 w 2979738"/>
              <a:gd name="connsiteY21" fmla="*/ 2305116 h 2502609"/>
              <a:gd name="connsiteX22" fmla="*/ 1466708 w 2979738"/>
              <a:gd name="connsiteY22" fmla="*/ 2305016 h 2502609"/>
              <a:gd name="connsiteX23" fmla="*/ 1249794 w 2979738"/>
              <a:gd name="connsiteY23" fmla="*/ 2305358 h 2502609"/>
              <a:gd name="connsiteX24" fmla="*/ 1216005 w 2979738"/>
              <a:gd name="connsiteY24" fmla="*/ 2305116 h 2502609"/>
              <a:gd name="connsiteX25" fmla="*/ 1016681 w 2979738"/>
              <a:gd name="connsiteY25" fmla="*/ 2305016 h 2502609"/>
              <a:gd name="connsiteX26" fmla="*/ 700638 w 2979738"/>
              <a:gd name="connsiteY26" fmla="*/ 2305515 h 2502609"/>
              <a:gd name="connsiteX27" fmla="*/ 230738 w 2979738"/>
              <a:gd name="connsiteY27" fmla="*/ 2306471 h 2502609"/>
              <a:gd name="connsiteX28" fmla="*/ 219070 w 2979738"/>
              <a:gd name="connsiteY28" fmla="*/ 2310486 h 2502609"/>
              <a:gd name="connsiteX29" fmla="*/ 166771 w 2979738"/>
              <a:gd name="connsiteY29" fmla="*/ 2371338 h 2502609"/>
              <a:gd name="connsiteX30" fmla="*/ 163132 w 2979738"/>
              <a:gd name="connsiteY30" fmla="*/ 2387320 h 2502609"/>
              <a:gd name="connsiteX31" fmla="*/ 148556 w 2979738"/>
              <a:gd name="connsiteY31" fmla="*/ 2390303 h 2502609"/>
              <a:gd name="connsiteX32" fmla="*/ 103798 w 2979738"/>
              <a:gd name="connsiteY32" fmla="*/ 2434460 h 2502609"/>
              <a:gd name="connsiteX33" fmla="*/ 97384 w 2979738"/>
              <a:gd name="connsiteY33" fmla="*/ 2448060 h 2502609"/>
              <a:gd name="connsiteX34" fmla="*/ 81345 w 2979738"/>
              <a:gd name="connsiteY34" fmla="*/ 2451812 h 2502609"/>
              <a:gd name="connsiteX35" fmla="*/ 39719 w 2979738"/>
              <a:gd name="connsiteY35" fmla="*/ 2489374 h 2502609"/>
              <a:gd name="connsiteX36" fmla="*/ 33751 w 2979738"/>
              <a:gd name="connsiteY36" fmla="*/ 2500816 h 2502609"/>
              <a:gd name="connsiteX37" fmla="*/ 27055 w 2979738"/>
              <a:gd name="connsiteY37" fmla="*/ 2488480 h 2502609"/>
              <a:gd name="connsiteX38" fmla="*/ 0 w 2979738"/>
              <a:gd name="connsiteY38" fmla="*/ 2354470 h 2502609"/>
              <a:gd name="connsiteX39" fmla="*/ 0 w 2979738"/>
              <a:gd name="connsiteY39" fmla="*/ 344280 h 2502609"/>
              <a:gd name="connsiteX40" fmla="*/ 344280 w 2979738"/>
              <a:gd name="connsiteY40" fmla="*/ 0 h 2502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2979738" h="2502609">
                <a:moveTo>
                  <a:pt x="344280" y="0"/>
                </a:moveTo>
                <a:lnTo>
                  <a:pt x="2635458" y="0"/>
                </a:lnTo>
                <a:cubicBezTo>
                  <a:pt x="2825599" y="0"/>
                  <a:pt x="2979738" y="154139"/>
                  <a:pt x="2979738" y="344280"/>
                </a:cubicBezTo>
                <a:lnTo>
                  <a:pt x="2979738" y="2354470"/>
                </a:lnTo>
                <a:cubicBezTo>
                  <a:pt x="2979738" y="2402005"/>
                  <a:pt x="2970105" y="2447290"/>
                  <a:pt x="2952683" y="2488480"/>
                </a:cubicBezTo>
                <a:lnTo>
                  <a:pt x="2945014" y="2502609"/>
                </a:lnTo>
                <a:lnTo>
                  <a:pt x="2935631" y="2484733"/>
                </a:lnTo>
                <a:cubicBezTo>
                  <a:pt x="2927715" y="2472353"/>
                  <a:pt x="2915560" y="2460235"/>
                  <a:pt x="2906499" y="2455676"/>
                </a:cubicBezTo>
                <a:cubicBezTo>
                  <a:pt x="2900492" y="2453028"/>
                  <a:pt x="2894265" y="2450907"/>
                  <a:pt x="2887891" y="2449336"/>
                </a:cubicBezTo>
                <a:cubicBezTo>
                  <a:pt x="2883721" y="2448413"/>
                  <a:pt x="2879611" y="2447235"/>
                  <a:pt x="2875585" y="2445809"/>
                </a:cubicBezTo>
                <a:cubicBezTo>
                  <a:pt x="2875398" y="2445510"/>
                  <a:pt x="2874235" y="2438944"/>
                  <a:pt x="2872996" y="2431196"/>
                </a:cubicBezTo>
                <a:cubicBezTo>
                  <a:pt x="2868869" y="2405610"/>
                  <a:pt x="2854144" y="2391998"/>
                  <a:pt x="2828820" y="2390359"/>
                </a:cubicBezTo>
                <a:lnTo>
                  <a:pt x="2815108" y="2389459"/>
                </a:lnTo>
                <a:lnTo>
                  <a:pt x="2812143" y="2374452"/>
                </a:lnTo>
                <a:cubicBezTo>
                  <a:pt x="2808280" y="2354756"/>
                  <a:pt x="2801132" y="2340687"/>
                  <a:pt x="2788958" y="2328400"/>
                </a:cubicBezTo>
                <a:cubicBezTo>
                  <a:pt x="2777588" y="2316874"/>
                  <a:pt x="2762693" y="2309479"/>
                  <a:pt x="2746639" y="2307390"/>
                </a:cubicBezTo>
                <a:cubicBezTo>
                  <a:pt x="2733048" y="2305491"/>
                  <a:pt x="2654523" y="2304805"/>
                  <a:pt x="2400920" y="2305016"/>
                </a:cubicBezTo>
                <a:lnTo>
                  <a:pt x="2184011" y="2305358"/>
                </a:lnTo>
                <a:lnTo>
                  <a:pt x="2150215" y="2305116"/>
                </a:lnTo>
                <a:cubicBezTo>
                  <a:pt x="2100508" y="2304975"/>
                  <a:pt x="2035427" y="2304946"/>
                  <a:pt x="1950892" y="2305016"/>
                </a:cubicBezTo>
                <a:lnTo>
                  <a:pt x="1705965" y="2305403"/>
                </a:lnTo>
                <a:lnTo>
                  <a:pt x="1666032" y="2305116"/>
                </a:lnTo>
                <a:cubicBezTo>
                  <a:pt x="1616325" y="2304975"/>
                  <a:pt x="1551243" y="2304946"/>
                  <a:pt x="1466708" y="2305016"/>
                </a:cubicBezTo>
                <a:lnTo>
                  <a:pt x="1249794" y="2305358"/>
                </a:lnTo>
                <a:lnTo>
                  <a:pt x="1216005" y="2305116"/>
                </a:lnTo>
                <a:cubicBezTo>
                  <a:pt x="1166297" y="2304975"/>
                  <a:pt x="1101216" y="2304946"/>
                  <a:pt x="1016681" y="2305016"/>
                </a:cubicBezTo>
                <a:cubicBezTo>
                  <a:pt x="932147" y="2305087"/>
                  <a:pt x="828159" y="2305257"/>
                  <a:pt x="700638" y="2305515"/>
                </a:cubicBezTo>
                <a:lnTo>
                  <a:pt x="230738" y="2306471"/>
                </a:lnTo>
                <a:lnTo>
                  <a:pt x="219070" y="2310486"/>
                </a:lnTo>
                <a:cubicBezTo>
                  <a:pt x="190276" y="2320333"/>
                  <a:pt x="173862" y="2339487"/>
                  <a:pt x="166771" y="2371338"/>
                </a:cubicBezTo>
                <a:cubicBezTo>
                  <a:pt x="165064" y="2378972"/>
                  <a:pt x="163432" y="2386158"/>
                  <a:pt x="163132" y="2387320"/>
                </a:cubicBezTo>
                <a:cubicBezTo>
                  <a:pt x="162832" y="2388483"/>
                  <a:pt x="156566" y="2389740"/>
                  <a:pt x="148556" y="2390303"/>
                </a:cubicBezTo>
                <a:cubicBezTo>
                  <a:pt x="122501" y="2391972"/>
                  <a:pt x="108639" y="2405648"/>
                  <a:pt x="103798" y="2434460"/>
                </a:cubicBezTo>
                <a:cubicBezTo>
                  <a:pt x="101773" y="2446541"/>
                  <a:pt x="101060" y="2448060"/>
                  <a:pt x="97384" y="2448060"/>
                </a:cubicBezTo>
                <a:cubicBezTo>
                  <a:pt x="91929" y="2448790"/>
                  <a:pt x="86558" y="2450047"/>
                  <a:pt x="81345" y="2451812"/>
                </a:cubicBezTo>
                <a:cubicBezTo>
                  <a:pt x="65053" y="2456849"/>
                  <a:pt x="52739" y="2467541"/>
                  <a:pt x="39719" y="2489374"/>
                </a:cubicBezTo>
                <a:lnTo>
                  <a:pt x="33751" y="2500816"/>
                </a:lnTo>
                <a:lnTo>
                  <a:pt x="27055" y="2488480"/>
                </a:lnTo>
                <a:cubicBezTo>
                  <a:pt x="9634" y="2447290"/>
                  <a:pt x="0" y="2402005"/>
                  <a:pt x="0" y="2354470"/>
                </a:cubicBezTo>
                <a:lnTo>
                  <a:pt x="0" y="344280"/>
                </a:lnTo>
                <a:cubicBezTo>
                  <a:pt x="0" y="154139"/>
                  <a:pt x="154139" y="0"/>
                  <a:pt x="34428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09063312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E0FFACC-264E-08FA-99FC-A660BBEBBB3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994380C-A2F9-6D7C-D938-2662E0C00F8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1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53" r="13752" b="-604"/>
          <a:stretch/>
        </p:blipFill>
        <p:spPr>
          <a:xfrm rot="5400000">
            <a:off x="2667000" y="-2666997"/>
            <a:ext cx="6858000" cy="1219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430437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E0FFACC-264E-08FA-99FC-A660BBEBBB3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994380C-A2F9-6D7C-D938-2662E0C00F8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1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53" r="13752" b="-604"/>
          <a:stretch/>
        </p:blipFill>
        <p:spPr>
          <a:xfrm rot="5400000">
            <a:off x="2667000" y="-2666997"/>
            <a:ext cx="6858000" cy="12192000"/>
          </a:xfrm>
          <a:prstGeom prst="rect">
            <a:avLst/>
          </a:prstGeom>
        </p:spPr>
      </p:pic>
      <p:sp>
        <p:nvSpPr>
          <p:cNvPr id="2" name="Freeform: Shape 1">
            <a:extLst>
              <a:ext uri="{FF2B5EF4-FFF2-40B4-BE49-F238E27FC236}">
                <a16:creationId xmlns:a16="http://schemas.microsoft.com/office/drawing/2014/main" id="{F464EBF1-54B4-C5AC-3F30-9C78D25569A1}"/>
              </a:ext>
            </a:extLst>
          </p:cNvPr>
          <p:cNvSpPr/>
          <p:nvPr userDrawn="1"/>
        </p:nvSpPr>
        <p:spPr>
          <a:xfrm>
            <a:off x="665486" y="2663989"/>
            <a:ext cx="10861028" cy="1530021"/>
          </a:xfrm>
          <a:custGeom>
            <a:avLst/>
            <a:gdLst>
              <a:gd name="connsiteX0" fmla="*/ 101771 w 4034334"/>
              <a:gd name="connsiteY0" fmla="*/ 198498 h 568327"/>
              <a:gd name="connsiteX1" fmla="*/ 108750 w 4034334"/>
              <a:gd name="connsiteY1" fmla="*/ 198498 h 568327"/>
              <a:gd name="connsiteX2" fmla="*/ 108890 w 4034334"/>
              <a:gd name="connsiteY2" fmla="*/ 213016 h 568327"/>
              <a:gd name="connsiteX3" fmla="*/ 141463 w 4034334"/>
              <a:gd name="connsiteY3" fmla="*/ 268740 h 568327"/>
              <a:gd name="connsiteX4" fmla="*/ 159448 w 4034334"/>
              <a:gd name="connsiteY4" fmla="*/ 286957 h 568327"/>
              <a:gd name="connsiteX5" fmla="*/ 143161 w 4034334"/>
              <a:gd name="connsiteY5" fmla="*/ 299428 h 568327"/>
              <a:gd name="connsiteX6" fmla="*/ 109332 w 4034334"/>
              <a:gd name="connsiteY6" fmla="*/ 357036 h 568327"/>
              <a:gd name="connsiteX7" fmla="*/ 109541 w 4034334"/>
              <a:gd name="connsiteY7" fmla="*/ 372485 h 568327"/>
              <a:gd name="connsiteX8" fmla="*/ 99862 w 4034334"/>
              <a:gd name="connsiteY8" fmla="*/ 371322 h 568327"/>
              <a:gd name="connsiteX9" fmla="*/ 66475 w 4034334"/>
              <a:gd name="connsiteY9" fmla="*/ 347287 h 568327"/>
              <a:gd name="connsiteX10" fmla="*/ 47234 w 4034334"/>
              <a:gd name="connsiteY10" fmla="*/ 329604 h 568327"/>
              <a:gd name="connsiteX11" fmla="*/ 14288 w 4034334"/>
              <a:gd name="connsiteY11" fmla="*/ 307222 h 568327"/>
              <a:gd name="connsiteX12" fmla="*/ 8704 w 4034334"/>
              <a:gd name="connsiteY12" fmla="*/ 269647 h 568327"/>
              <a:gd name="connsiteX13" fmla="*/ 47001 w 4034334"/>
              <a:gd name="connsiteY13" fmla="*/ 240214 h 568327"/>
              <a:gd name="connsiteX14" fmla="*/ 62148 w 4034334"/>
              <a:gd name="connsiteY14" fmla="*/ 229699 h 568327"/>
              <a:gd name="connsiteX15" fmla="*/ 85413 w 4034334"/>
              <a:gd name="connsiteY15" fmla="*/ 202849 h 568327"/>
              <a:gd name="connsiteX16" fmla="*/ 85483 w 4034334"/>
              <a:gd name="connsiteY16" fmla="*/ 202802 h 568327"/>
              <a:gd name="connsiteX17" fmla="*/ 101771 w 4034334"/>
              <a:gd name="connsiteY17" fmla="*/ 198498 h 568327"/>
              <a:gd name="connsiteX18" fmla="*/ 3923725 w 4034334"/>
              <a:gd name="connsiteY18" fmla="*/ 197870 h 568327"/>
              <a:gd name="connsiteX19" fmla="*/ 3934149 w 4034334"/>
              <a:gd name="connsiteY19" fmla="*/ 199056 h 568327"/>
              <a:gd name="connsiteX20" fmla="*/ 3967606 w 4034334"/>
              <a:gd name="connsiteY20" fmla="*/ 225092 h 568327"/>
              <a:gd name="connsiteX21" fmla="*/ 3985754 w 4034334"/>
              <a:gd name="connsiteY21" fmla="*/ 240424 h 568327"/>
              <a:gd name="connsiteX22" fmla="*/ 4023167 w 4034334"/>
              <a:gd name="connsiteY22" fmla="*/ 270182 h 568327"/>
              <a:gd name="connsiteX23" fmla="*/ 4034334 w 4034334"/>
              <a:gd name="connsiteY23" fmla="*/ 284933 h 568327"/>
              <a:gd name="connsiteX24" fmla="*/ 4020374 w 4034334"/>
              <a:gd name="connsiteY24" fmla="*/ 303546 h 568327"/>
              <a:gd name="connsiteX25" fmla="*/ 3981706 w 4034334"/>
              <a:gd name="connsiteY25" fmla="*/ 329838 h 568327"/>
              <a:gd name="connsiteX26" fmla="*/ 3970864 w 4034334"/>
              <a:gd name="connsiteY26" fmla="*/ 334165 h 568327"/>
              <a:gd name="connsiteX27" fmla="*/ 3968536 w 4034334"/>
              <a:gd name="connsiteY27" fmla="*/ 343681 h 568327"/>
              <a:gd name="connsiteX28" fmla="*/ 3926657 w 4034334"/>
              <a:gd name="connsiteY28" fmla="*/ 372904 h 568327"/>
              <a:gd name="connsiteX29" fmla="*/ 3922794 w 4034334"/>
              <a:gd name="connsiteY29" fmla="*/ 359153 h 568327"/>
              <a:gd name="connsiteX30" fmla="*/ 3918839 w 4034334"/>
              <a:gd name="connsiteY30" fmla="*/ 334723 h 568327"/>
              <a:gd name="connsiteX31" fmla="*/ 3879588 w 4034334"/>
              <a:gd name="connsiteY31" fmla="*/ 292192 h 568327"/>
              <a:gd name="connsiteX32" fmla="*/ 3869701 w 4034334"/>
              <a:gd name="connsiteY32" fmla="*/ 285794 h 568327"/>
              <a:gd name="connsiteX33" fmla="*/ 3886918 w 4034334"/>
              <a:gd name="connsiteY33" fmla="*/ 271997 h 568327"/>
              <a:gd name="connsiteX34" fmla="*/ 3912860 w 4034334"/>
              <a:gd name="connsiteY34" fmla="*/ 246125 h 568327"/>
              <a:gd name="connsiteX35" fmla="*/ 3922724 w 4034334"/>
              <a:gd name="connsiteY35" fmla="*/ 215669 h 568327"/>
              <a:gd name="connsiteX36" fmla="*/ 3922586 w 4034334"/>
              <a:gd name="connsiteY36" fmla="*/ 215645 h 568327"/>
              <a:gd name="connsiteX37" fmla="*/ 2588982 w 4034334"/>
              <a:gd name="connsiteY37" fmla="*/ 45 h 568327"/>
              <a:gd name="connsiteX38" fmla="*/ 2836206 w 4034334"/>
              <a:gd name="connsiteY38" fmla="*/ 168 h 568327"/>
              <a:gd name="connsiteX39" fmla="*/ 2878123 w 4034334"/>
              <a:gd name="connsiteY39" fmla="*/ 469 h 568327"/>
              <a:gd name="connsiteX40" fmla="*/ 3147159 w 4034334"/>
              <a:gd name="connsiteY40" fmla="*/ 45 h 568327"/>
              <a:gd name="connsiteX41" fmla="*/ 3575961 w 4034334"/>
              <a:gd name="connsiteY41" fmla="*/ 2989 h 568327"/>
              <a:gd name="connsiteX42" fmla="*/ 3628450 w 4034334"/>
              <a:gd name="connsiteY42" fmla="*/ 29048 h 568327"/>
              <a:gd name="connsiteX43" fmla="*/ 3657207 w 4034334"/>
              <a:gd name="connsiteY43" fmla="*/ 86167 h 568327"/>
              <a:gd name="connsiteX44" fmla="*/ 3660884 w 4034334"/>
              <a:gd name="connsiteY44" fmla="*/ 104780 h 568327"/>
              <a:gd name="connsiteX45" fmla="*/ 3677891 w 4034334"/>
              <a:gd name="connsiteY45" fmla="*/ 105897 h 568327"/>
              <a:gd name="connsiteX46" fmla="*/ 3732684 w 4034334"/>
              <a:gd name="connsiteY46" fmla="*/ 156548 h 568327"/>
              <a:gd name="connsiteX47" fmla="*/ 3735895 w 4034334"/>
              <a:gd name="connsiteY47" fmla="*/ 174673 h 568327"/>
              <a:gd name="connsiteX48" fmla="*/ 3751158 w 4034334"/>
              <a:gd name="connsiteY48" fmla="*/ 179047 h 568327"/>
              <a:gd name="connsiteX49" fmla="*/ 3774238 w 4034334"/>
              <a:gd name="connsiteY49" fmla="*/ 186911 h 568327"/>
              <a:gd name="connsiteX50" fmla="*/ 3810371 w 4034334"/>
              <a:gd name="connsiteY50" fmla="*/ 222951 h 568327"/>
              <a:gd name="connsiteX51" fmla="*/ 3839291 w 4034334"/>
              <a:gd name="connsiteY51" fmla="*/ 285119 h 568327"/>
              <a:gd name="connsiteX52" fmla="*/ 3824331 w 4034334"/>
              <a:gd name="connsiteY52" fmla="*/ 320321 h 568327"/>
              <a:gd name="connsiteX53" fmla="*/ 3748575 w 4034334"/>
              <a:gd name="connsiteY53" fmla="*/ 390959 h 568327"/>
              <a:gd name="connsiteX54" fmla="*/ 3735778 w 4034334"/>
              <a:gd name="connsiteY54" fmla="*/ 392773 h 568327"/>
              <a:gd name="connsiteX55" fmla="*/ 3734057 w 4034334"/>
              <a:gd name="connsiteY55" fmla="*/ 406593 h 568327"/>
              <a:gd name="connsiteX56" fmla="*/ 3718608 w 4034334"/>
              <a:gd name="connsiteY56" fmla="*/ 445728 h 568327"/>
              <a:gd name="connsiteX57" fmla="*/ 3676286 w 4034334"/>
              <a:gd name="connsiteY57" fmla="*/ 464993 h 568327"/>
              <a:gd name="connsiteX58" fmla="*/ 3661140 w 4034334"/>
              <a:gd name="connsiteY58" fmla="*/ 466552 h 568327"/>
              <a:gd name="connsiteX59" fmla="*/ 3657138 w 4034334"/>
              <a:gd name="connsiteY59" fmla="*/ 484304 h 568327"/>
              <a:gd name="connsiteX60" fmla="*/ 3630661 w 4034334"/>
              <a:gd name="connsiteY60" fmla="*/ 538329 h 568327"/>
              <a:gd name="connsiteX61" fmla="*/ 3584523 w 4034334"/>
              <a:gd name="connsiteY61" fmla="*/ 565201 h 568327"/>
              <a:gd name="connsiteX62" fmla="*/ 2873732 w 4034334"/>
              <a:gd name="connsiteY62" fmla="*/ 568319 h 568327"/>
              <a:gd name="connsiteX63" fmla="*/ 2526670 w 4034334"/>
              <a:gd name="connsiteY63" fmla="*/ 568304 h 568327"/>
              <a:gd name="connsiteX64" fmla="*/ 2501381 w 4034334"/>
              <a:gd name="connsiteY64" fmla="*/ 568252 h 568327"/>
              <a:gd name="connsiteX65" fmla="*/ 2315555 w 4034334"/>
              <a:gd name="connsiteY65" fmla="*/ 568319 h 568327"/>
              <a:gd name="connsiteX66" fmla="*/ 1968493 w 4034334"/>
              <a:gd name="connsiteY66" fmla="*/ 568304 h 568327"/>
              <a:gd name="connsiteX67" fmla="*/ 1936854 w 4034334"/>
              <a:gd name="connsiteY67" fmla="*/ 568239 h 568327"/>
              <a:gd name="connsiteX68" fmla="*/ 1715013 w 4034334"/>
              <a:gd name="connsiteY68" fmla="*/ 568319 h 568327"/>
              <a:gd name="connsiteX69" fmla="*/ 1466932 w 4034334"/>
              <a:gd name="connsiteY69" fmla="*/ 568327 h 568327"/>
              <a:gd name="connsiteX70" fmla="*/ 1328991 w 4034334"/>
              <a:gd name="connsiteY70" fmla="*/ 568257 h 568327"/>
              <a:gd name="connsiteX71" fmla="*/ 1156836 w 4034334"/>
              <a:gd name="connsiteY71" fmla="*/ 568319 h 568327"/>
              <a:gd name="connsiteX72" fmla="*/ 423336 w 4034334"/>
              <a:gd name="connsiteY72" fmla="*/ 555987 h 568327"/>
              <a:gd name="connsiteX73" fmla="*/ 375081 w 4034334"/>
              <a:gd name="connsiteY73" fmla="*/ 486188 h 568327"/>
              <a:gd name="connsiteX74" fmla="*/ 369893 w 4034334"/>
              <a:gd name="connsiteY74" fmla="*/ 466575 h 568327"/>
              <a:gd name="connsiteX75" fmla="*/ 355631 w 4034334"/>
              <a:gd name="connsiteY75" fmla="*/ 465108 h 568327"/>
              <a:gd name="connsiteX76" fmla="*/ 328549 w 4034334"/>
              <a:gd name="connsiteY76" fmla="*/ 457245 h 568327"/>
              <a:gd name="connsiteX77" fmla="*/ 298302 w 4034334"/>
              <a:gd name="connsiteY77" fmla="*/ 411992 h 568327"/>
              <a:gd name="connsiteX78" fmla="*/ 294533 w 4034334"/>
              <a:gd name="connsiteY78" fmla="*/ 393006 h 568327"/>
              <a:gd name="connsiteX79" fmla="*/ 279992 w 4034334"/>
              <a:gd name="connsiteY79" fmla="*/ 390051 h 568327"/>
              <a:gd name="connsiteX80" fmla="*/ 234622 w 4034334"/>
              <a:gd name="connsiteY80" fmla="*/ 363342 h 568327"/>
              <a:gd name="connsiteX81" fmla="*/ 199327 w 4034334"/>
              <a:gd name="connsiteY81" fmla="*/ 303686 h 568327"/>
              <a:gd name="connsiteX82" fmla="*/ 190695 w 4034334"/>
              <a:gd name="connsiteY82" fmla="*/ 284468 h 568327"/>
              <a:gd name="connsiteX83" fmla="*/ 201863 w 4034334"/>
              <a:gd name="connsiteY83" fmla="*/ 260643 h 568327"/>
              <a:gd name="connsiteX84" fmla="*/ 270150 w 4034334"/>
              <a:gd name="connsiteY84" fmla="*/ 182118 h 568327"/>
              <a:gd name="connsiteX85" fmla="*/ 290043 w 4034334"/>
              <a:gd name="connsiteY85" fmla="*/ 177465 h 568327"/>
              <a:gd name="connsiteX86" fmla="*/ 297999 w 4034334"/>
              <a:gd name="connsiteY86" fmla="*/ 160596 h 568327"/>
              <a:gd name="connsiteX87" fmla="*/ 353513 w 4034334"/>
              <a:gd name="connsiteY87" fmla="*/ 105828 h 568327"/>
              <a:gd name="connsiteX88" fmla="*/ 371592 w 4034334"/>
              <a:gd name="connsiteY88" fmla="*/ 102128 h 568327"/>
              <a:gd name="connsiteX89" fmla="*/ 376105 w 4034334"/>
              <a:gd name="connsiteY89" fmla="*/ 82305 h 568327"/>
              <a:gd name="connsiteX90" fmla="*/ 440972 w 4034334"/>
              <a:gd name="connsiteY90" fmla="*/ 6829 h 568327"/>
              <a:gd name="connsiteX91" fmla="*/ 455444 w 4034334"/>
              <a:gd name="connsiteY91" fmla="*/ 1849 h 568327"/>
              <a:gd name="connsiteX92" fmla="*/ 1038270 w 4034334"/>
              <a:gd name="connsiteY92" fmla="*/ 663 h 568327"/>
              <a:gd name="connsiteX93" fmla="*/ 1430263 w 4034334"/>
              <a:gd name="connsiteY93" fmla="*/ 45 h 568327"/>
              <a:gd name="connsiteX94" fmla="*/ 1677488 w 4034334"/>
              <a:gd name="connsiteY94" fmla="*/ 168 h 568327"/>
              <a:gd name="connsiteX95" fmla="*/ 1719397 w 4034334"/>
              <a:gd name="connsiteY95" fmla="*/ 469 h 568327"/>
              <a:gd name="connsiteX96" fmla="*/ 1988440 w 4034334"/>
              <a:gd name="connsiteY96" fmla="*/ 45 h 568327"/>
              <a:gd name="connsiteX97" fmla="*/ 2235665 w 4034334"/>
              <a:gd name="connsiteY97" fmla="*/ 168 h 568327"/>
              <a:gd name="connsiteX98" fmla="*/ 2285195 w 4034334"/>
              <a:gd name="connsiteY98" fmla="*/ 524 h 568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</a:cxnLst>
            <a:rect l="l" t="t" r="r" b="b"/>
            <a:pathLst>
              <a:path w="4034334" h="568327">
                <a:moveTo>
                  <a:pt x="101771" y="198498"/>
                </a:moveTo>
                <a:lnTo>
                  <a:pt x="108750" y="198498"/>
                </a:lnTo>
                <a:lnTo>
                  <a:pt x="108890" y="213016"/>
                </a:lnTo>
                <a:cubicBezTo>
                  <a:pt x="109145" y="234654"/>
                  <a:pt x="116893" y="247939"/>
                  <a:pt x="141463" y="268740"/>
                </a:cubicBezTo>
                <a:cubicBezTo>
                  <a:pt x="152328" y="277930"/>
                  <a:pt x="160448" y="286120"/>
                  <a:pt x="159448" y="286957"/>
                </a:cubicBezTo>
                <a:cubicBezTo>
                  <a:pt x="158447" y="287795"/>
                  <a:pt x="151141" y="293402"/>
                  <a:pt x="143161" y="299428"/>
                </a:cubicBezTo>
                <a:cubicBezTo>
                  <a:pt x="118312" y="318181"/>
                  <a:pt x="109052" y="333979"/>
                  <a:pt x="109332" y="357036"/>
                </a:cubicBezTo>
                <a:lnTo>
                  <a:pt x="109541" y="372485"/>
                </a:lnTo>
                <a:lnTo>
                  <a:pt x="99862" y="371322"/>
                </a:lnTo>
                <a:cubicBezTo>
                  <a:pt x="82133" y="369204"/>
                  <a:pt x="74641" y="363807"/>
                  <a:pt x="66475" y="347287"/>
                </a:cubicBezTo>
                <a:cubicBezTo>
                  <a:pt x="59262" y="332722"/>
                  <a:pt x="58704" y="332187"/>
                  <a:pt x="47234" y="329604"/>
                </a:cubicBezTo>
                <a:cubicBezTo>
                  <a:pt x="32040" y="326161"/>
                  <a:pt x="26108" y="322136"/>
                  <a:pt x="14288" y="307222"/>
                </a:cubicBezTo>
                <a:cubicBezTo>
                  <a:pt x="-3907" y="284259"/>
                  <a:pt x="-3534" y="286771"/>
                  <a:pt x="8704" y="269647"/>
                </a:cubicBezTo>
                <a:cubicBezTo>
                  <a:pt x="23432" y="248986"/>
                  <a:pt x="30714" y="243402"/>
                  <a:pt x="47001" y="240214"/>
                </a:cubicBezTo>
                <a:cubicBezTo>
                  <a:pt x="59960" y="237655"/>
                  <a:pt x="60774" y="237097"/>
                  <a:pt x="62148" y="229699"/>
                </a:cubicBezTo>
                <a:cubicBezTo>
                  <a:pt x="64078" y="219345"/>
                  <a:pt x="73781" y="208131"/>
                  <a:pt x="85413" y="202849"/>
                </a:cubicBezTo>
                <a:lnTo>
                  <a:pt x="85483" y="202802"/>
                </a:lnTo>
                <a:cubicBezTo>
                  <a:pt x="90629" y="200457"/>
                  <a:pt x="96137" y="199000"/>
                  <a:pt x="101771" y="198498"/>
                </a:cubicBezTo>
                <a:close/>
                <a:moveTo>
                  <a:pt x="3923725" y="197870"/>
                </a:moveTo>
                <a:lnTo>
                  <a:pt x="3934149" y="199056"/>
                </a:lnTo>
                <a:cubicBezTo>
                  <a:pt x="3949402" y="200520"/>
                  <a:pt x="3962438" y="210664"/>
                  <a:pt x="3967606" y="225092"/>
                </a:cubicBezTo>
                <a:cubicBezTo>
                  <a:pt x="3971352" y="236329"/>
                  <a:pt x="3971654" y="236562"/>
                  <a:pt x="3985754" y="240424"/>
                </a:cubicBezTo>
                <a:cubicBezTo>
                  <a:pt x="4001877" y="244845"/>
                  <a:pt x="4007206" y="249079"/>
                  <a:pt x="4023167" y="270182"/>
                </a:cubicBezTo>
                <a:lnTo>
                  <a:pt x="4034334" y="284933"/>
                </a:lnTo>
                <a:lnTo>
                  <a:pt x="4020374" y="303546"/>
                </a:lnTo>
                <a:cubicBezTo>
                  <a:pt x="4005810" y="322857"/>
                  <a:pt x="4000086" y="326813"/>
                  <a:pt x="3981706" y="329838"/>
                </a:cubicBezTo>
                <a:cubicBezTo>
                  <a:pt x="3976191" y="330745"/>
                  <a:pt x="3971305" y="332676"/>
                  <a:pt x="3970864" y="334165"/>
                </a:cubicBezTo>
                <a:cubicBezTo>
                  <a:pt x="3970421" y="335654"/>
                  <a:pt x="3969375" y="339912"/>
                  <a:pt x="3968536" y="343681"/>
                </a:cubicBezTo>
                <a:cubicBezTo>
                  <a:pt x="3965465" y="357757"/>
                  <a:pt x="3943827" y="372904"/>
                  <a:pt x="3926657" y="372904"/>
                </a:cubicBezTo>
                <a:cubicBezTo>
                  <a:pt x="3922446" y="372927"/>
                  <a:pt x="3922074" y="371624"/>
                  <a:pt x="3922794" y="359153"/>
                </a:cubicBezTo>
                <a:cubicBezTo>
                  <a:pt x="3923644" y="350803"/>
                  <a:pt x="3922278" y="342378"/>
                  <a:pt x="3918839" y="334723"/>
                </a:cubicBezTo>
                <a:cubicBezTo>
                  <a:pt x="3913139" y="321787"/>
                  <a:pt x="3893153" y="300150"/>
                  <a:pt x="3879588" y="292192"/>
                </a:cubicBezTo>
                <a:cubicBezTo>
                  <a:pt x="3876120" y="290340"/>
                  <a:pt x="3872811" y="288199"/>
                  <a:pt x="3869701" y="285794"/>
                </a:cubicBezTo>
                <a:cubicBezTo>
                  <a:pt x="3869701" y="285445"/>
                  <a:pt x="3877449" y="279232"/>
                  <a:pt x="3886918" y="271997"/>
                </a:cubicBezTo>
                <a:cubicBezTo>
                  <a:pt x="3896636" y="264519"/>
                  <a:pt x="3905356" y="255824"/>
                  <a:pt x="3912860" y="246125"/>
                </a:cubicBezTo>
                <a:cubicBezTo>
                  <a:pt x="3920608" y="234864"/>
                  <a:pt x="3921724" y="231490"/>
                  <a:pt x="3922724" y="215669"/>
                </a:cubicBezTo>
                <a:lnTo>
                  <a:pt x="3922586" y="215645"/>
                </a:lnTo>
                <a:close/>
                <a:moveTo>
                  <a:pt x="2588982" y="45"/>
                </a:moveTo>
                <a:cubicBezTo>
                  <a:pt x="2693832" y="-42"/>
                  <a:pt x="2774553" y="-6"/>
                  <a:pt x="2836206" y="168"/>
                </a:cubicBezTo>
                <a:lnTo>
                  <a:pt x="2878123" y="469"/>
                </a:lnTo>
                <a:lnTo>
                  <a:pt x="3147159" y="45"/>
                </a:lnTo>
                <a:cubicBezTo>
                  <a:pt x="3461708" y="-217"/>
                  <a:pt x="3559104" y="634"/>
                  <a:pt x="3575961" y="2989"/>
                </a:cubicBezTo>
                <a:cubicBezTo>
                  <a:pt x="3595873" y="5580"/>
                  <a:pt x="3614348" y="14752"/>
                  <a:pt x="3628450" y="29048"/>
                </a:cubicBezTo>
                <a:cubicBezTo>
                  <a:pt x="3643550" y="44288"/>
                  <a:pt x="3652415" y="61738"/>
                  <a:pt x="3657207" y="86167"/>
                </a:cubicBezTo>
                <a:lnTo>
                  <a:pt x="3660884" y="104780"/>
                </a:lnTo>
                <a:lnTo>
                  <a:pt x="3677891" y="105897"/>
                </a:lnTo>
                <a:cubicBezTo>
                  <a:pt x="3709301" y="107930"/>
                  <a:pt x="3727565" y="124813"/>
                  <a:pt x="3732684" y="156548"/>
                </a:cubicBezTo>
                <a:cubicBezTo>
                  <a:pt x="3734220" y="166158"/>
                  <a:pt x="3735663" y="174301"/>
                  <a:pt x="3735895" y="174673"/>
                </a:cubicBezTo>
                <a:cubicBezTo>
                  <a:pt x="3740888" y="176441"/>
                  <a:pt x="3745986" y="177902"/>
                  <a:pt x="3751158" y="179047"/>
                </a:cubicBezTo>
                <a:cubicBezTo>
                  <a:pt x="3759064" y="180995"/>
                  <a:pt x="3766788" y="183626"/>
                  <a:pt x="3774238" y="186911"/>
                </a:cubicBezTo>
                <a:cubicBezTo>
                  <a:pt x="3785476" y="192565"/>
                  <a:pt x="3800552" y="207595"/>
                  <a:pt x="3810371" y="222951"/>
                </a:cubicBezTo>
                <a:cubicBezTo>
                  <a:pt x="3820678" y="239261"/>
                  <a:pt x="3839291" y="279024"/>
                  <a:pt x="3839291" y="285119"/>
                </a:cubicBezTo>
                <a:cubicBezTo>
                  <a:pt x="3839291" y="287749"/>
                  <a:pt x="3832567" y="303546"/>
                  <a:pt x="3824331" y="320321"/>
                </a:cubicBezTo>
                <a:cubicBezTo>
                  <a:pt x="3801064" y="367692"/>
                  <a:pt x="3781148" y="386305"/>
                  <a:pt x="3748575" y="390959"/>
                </a:cubicBezTo>
                <a:lnTo>
                  <a:pt x="3735778" y="392773"/>
                </a:lnTo>
                <a:lnTo>
                  <a:pt x="3734057" y="406593"/>
                </a:lnTo>
                <a:cubicBezTo>
                  <a:pt x="3731568" y="426510"/>
                  <a:pt x="3728147" y="435142"/>
                  <a:pt x="3718608" y="445728"/>
                </a:cubicBezTo>
                <a:cubicBezTo>
                  <a:pt x="3708114" y="457407"/>
                  <a:pt x="3695807" y="462992"/>
                  <a:pt x="3676286" y="464993"/>
                </a:cubicBezTo>
                <a:lnTo>
                  <a:pt x="3661140" y="466552"/>
                </a:lnTo>
                <a:lnTo>
                  <a:pt x="3657138" y="484304"/>
                </a:lnTo>
                <a:cubicBezTo>
                  <a:pt x="3651717" y="508291"/>
                  <a:pt x="3643969" y="524113"/>
                  <a:pt x="3630661" y="538329"/>
                </a:cubicBezTo>
                <a:cubicBezTo>
                  <a:pt x="3618127" y="551462"/>
                  <a:pt x="3602131" y="560778"/>
                  <a:pt x="3584523" y="565201"/>
                </a:cubicBezTo>
                <a:cubicBezTo>
                  <a:pt x="3574938" y="567761"/>
                  <a:pt x="3450136" y="568319"/>
                  <a:pt x="2873732" y="568319"/>
                </a:cubicBezTo>
                <a:cubicBezTo>
                  <a:pt x="2731708" y="568319"/>
                  <a:pt x="2617936" y="568346"/>
                  <a:pt x="2526670" y="568304"/>
                </a:cubicBezTo>
                <a:lnTo>
                  <a:pt x="2501381" y="568252"/>
                </a:lnTo>
                <a:lnTo>
                  <a:pt x="2315555" y="568319"/>
                </a:lnTo>
                <a:cubicBezTo>
                  <a:pt x="2173531" y="568319"/>
                  <a:pt x="2059759" y="568346"/>
                  <a:pt x="1968493" y="568304"/>
                </a:cubicBezTo>
                <a:lnTo>
                  <a:pt x="1936854" y="568239"/>
                </a:lnTo>
                <a:lnTo>
                  <a:pt x="1715013" y="568319"/>
                </a:lnTo>
                <a:cubicBezTo>
                  <a:pt x="1620330" y="568319"/>
                  <a:pt x="1538204" y="568331"/>
                  <a:pt x="1466932" y="568327"/>
                </a:cubicBezTo>
                <a:lnTo>
                  <a:pt x="1328991" y="568257"/>
                </a:lnTo>
                <a:lnTo>
                  <a:pt x="1156836" y="568319"/>
                </a:lnTo>
                <a:cubicBezTo>
                  <a:pt x="399372" y="568319"/>
                  <a:pt x="445556" y="569087"/>
                  <a:pt x="423336" y="555987"/>
                </a:cubicBezTo>
                <a:cubicBezTo>
                  <a:pt x="396952" y="540376"/>
                  <a:pt x="384714" y="522670"/>
                  <a:pt x="375081" y="486188"/>
                </a:cubicBezTo>
                <a:lnTo>
                  <a:pt x="369893" y="466575"/>
                </a:lnTo>
                <a:lnTo>
                  <a:pt x="355631" y="465108"/>
                </a:lnTo>
                <a:cubicBezTo>
                  <a:pt x="346243" y="463939"/>
                  <a:pt x="337103" y="461284"/>
                  <a:pt x="328549" y="457245"/>
                </a:cubicBezTo>
                <a:cubicBezTo>
                  <a:pt x="311285" y="448567"/>
                  <a:pt x="303211" y="436537"/>
                  <a:pt x="298302" y="411992"/>
                </a:cubicBezTo>
                <a:lnTo>
                  <a:pt x="294533" y="393006"/>
                </a:lnTo>
                <a:lnTo>
                  <a:pt x="279992" y="390051"/>
                </a:lnTo>
                <a:cubicBezTo>
                  <a:pt x="261472" y="386282"/>
                  <a:pt x="248232" y="378488"/>
                  <a:pt x="234622" y="363342"/>
                </a:cubicBezTo>
                <a:cubicBezTo>
                  <a:pt x="222593" y="349987"/>
                  <a:pt x="212309" y="332560"/>
                  <a:pt x="199327" y="303686"/>
                </a:cubicBezTo>
                <a:lnTo>
                  <a:pt x="190695" y="284468"/>
                </a:lnTo>
                <a:lnTo>
                  <a:pt x="201863" y="260643"/>
                </a:lnTo>
                <a:cubicBezTo>
                  <a:pt x="225036" y="211248"/>
                  <a:pt x="243207" y="190448"/>
                  <a:pt x="270150" y="182118"/>
                </a:cubicBezTo>
                <a:cubicBezTo>
                  <a:pt x="276615" y="179929"/>
                  <a:pt x="283277" y="178370"/>
                  <a:pt x="290043" y="177465"/>
                </a:cubicBezTo>
                <a:cubicBezTo>
                  <a:pt x="294603" y="177465"/>
                  <a:pt x="295487" y="175580"/>
                  <a:pt x="297999" y="160596"/>
                </a:cubicBezTo>
                <a:cubicBezTo>
                  <a:pt x="304003" y="124860"/>
                  <a:pt x="321196" y="107898"/>
                  <a:pt x="353513" y="105828"/>
                </a:cubicBezTo>
                <a:cubicBezTo>
                  <a:pt x="363448" y="105129"/>
                  <a:pt x="371220" y="103570"/>
                  <a:pt x="371592" y="102128"/>
                </a:cubicBezTo>
                <a:cubicBezTo>
                  <a:pt x="371964" y="100686"/>
                  <a:pt x="373988" y="91774"/>
                  <a:pt x="376105" y="82305"/>
                </a:cubicBezTo>
                <a:cubicBezTo>
                  <a:pt x="384900" y="42799"/>
                  <a:pt x="405259" y="19043"/>
                  <a:pt x="440972" y="6829"/>
                </a:cubicBezTo>
                <a:lnTo>
                  <a:pt x="455444" y="1849"/>
                </a:lnTo>
                <a:lnTo>
                  <a:pt x="1038270" y="663"/>
                </a:lnTo>
                <a:cubicBezTo>
                  <a:pt x="1196436" y="343"/>
                  <a:pt x="1325414" y="132"/>
                  <a:pt x="1430263" y="45"/>
                </a:cubicBezTo>
                <a:cubicBezTo>
                  <a:pt x="1535113" y="-42"/>
                  <a:pt x="1615835" y="-6"/>
                  <a:pt x="1677488" y="168"/>
                </a:cubicBezTo>
                <a:lnTo>
                  <a:pt x="1719397" y="469"/>
                </a:lnTo>
                <a:lnTo>
                  <a:pt x="1988440" y="45"/>
                </a:lnTo>
                <a:cubicBezTo>
                  <a:pt x="2093290" y="-42"/>
                  <a:pt x="2174012" y="-6"/>
                  <a:pt x="2235665" y="168"/>
                </a:cubicBezTo>
                <a:lnTo>
                  <a:pt x="2285195" y="524"/>
                </a:lnTo>
                <a:close/>
              </a:path>
            </a:pathLst>
          </a:cu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8460340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E0FFACC-264E-08FA-99FC-A660BBEBBB3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994380C-A2F9-6D7C-D938-2662E0C00F8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1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53" r="13752" b="-604"/>
          <a:stretch/>
        </p:blipFill>
        <p:spPr>
          <a:xfrm rot="5400000">
            <a:off x="2667000" y="-2666997"/>
            <a:ext cx="6858000" cy="12192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23A59FA-DD63-9230-4535-224E73CBC2F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217" b="23904"/>
          <a:stretch/>
        </p:blipFill>
        <p:spPr>
          <a:xfrm>
            <a:off x="0" y="0"/>
            <a:ext cx="4717142" cy="6858003"/>
          </a:xfrm>
          <a:prstGeom prst="rect">
            <a:avLst/>
          </a:prstGeom>
        </p:spPr>
      </p:pic>
      <p:sp>
        <p:nvSpPr>
          <p:cNvPr id="5" name="Freeform: Shape 4">
            <a:extLst>
              <a:ext uri="{FF2B5EF4-FFF2-40B4-BE49-F238E27FC236}">
                <a16:creationId xmlns:a16="http://schemas.microsoft.com/office/drawing/2014/main" id="{D2A74BF5-E81B-676B-A3ED-6518700ED5BB}"/>
              </a:ext>
            </a:extLst>
          </p:cNvPr>
          <p:cNvSpPr/>
          <p:nvPr userDrawn="1"/>
        </p:nvSpPr>
        <p:spPr>
          <a:xfrm rot="16200000" flipH="1">
            <a:off x="4719132" y="-1868145"/>
            <a:ext cx="2753734" cy="9926157"/>
          </a:xfrm>
          <a:custGeom>
            <a:avLst/>
            <a:gdLst>
              <a:gd name="connsiteX0" fmla="*/ 1843797 w 2753734"/>
              <a:gd name="connsiteY0" fmla="*/ 250401 h 9926157"/>
              <a:gd name="connsiteX1" fmla="*/ 1843797 w 2753734"/>
              <a:gd name="connsiteY1" fmla="*/ 267572 h 9926157"/>
              <a:gd name="connsiteX2" fmla="*/ 1879517 w 2753734"/>
              <a:gd name="connsiteY2" fmla="*/ 267917 h 9926157"/>
              <a:gd name="connsiteX3" fmla="*/ 2016622 w 2753734"/>
              <a:gd name="connsiteY3" fmla="*/ 348060 h 9926157"/>
              <a:gd name="connsiteX4" fmla="*/ 2061443 w 2753734"/>
              <a:gd name="connsiteY4" fmla="*/ 392311 h 9926157"/>
              <a:gd name="connsiteX5" fmla="*/ 2092127 w 2753734"/>
              <a:gd name="connsiteY5" fmla="*/ 352238 h 9926157"/>
              <a:gd name="connsiteX6" fmla="*/ 2233867 w 2753734"/>
              <a:gd name="connsiteY6" fmla="*/ 269004 h 9926157"/>
              <a:gd name="connsiteX7" fmla="*/ 2271878 w 2753734"/>
              <a:gd name="connsiteY7" fmla="*/ 269521 h 9926157"/>
              <a:gd name="connsiteX8" fmla="*/ 2269016 w 2753734"/>
              <a:gd name="connsiteY8" fmla="*/ 245704 h 9926157"/>
              <a:gd name="connsiteX9" fmla="*/ 2209880 w 2753734"/>
              <a:gd name="connsiteY9" fmla="*/ 163558 h 9926157"/>
              <a:gd name="connsiteX10" fmla="*/ 2166373 w 2753734"/>
              <a:gd name="connsiteY10" fmla="*/ 116217 h 9926157"/>
              <a:gd name="connsiteX11" fmla="*/ 2111303 w 2753734"/>
              <a:gd name="connsiteY11" fmla="*/ 35156 h 9926157"/>
              <a:gd name="connsiteX12" fmla="*/ 2018853 w 2753734"/>
              <a:gd name="connsiteY12" fmla="*/ 21417 h 9926157"/>
              <a:gd name="connsiteX13" fmla="*/ 1946436 w 2753734"/>
              <a:gd name="connsiteY13" fmla="*/ 115644 h 9926157"/>
              <a:gd name="connsiteX14" fmla="*/ 1920564 w 2753734"/>
              <a:gd name="connsiteY14" fmla="*/ 152912 h 9926157"/>
              <a:gd name="connsiteX15" fmla="*/ 1854502 w 2753734"/>
              <a:gd name="connsiteY15" fmla="*/ 210156 h 9926157"/>
              <a:gd name="connsiteX16" fmla="*/ 1854386 w 2753734"/>
              <a:gd name="connsiteY16" fmla="*/ 210326 h 9926157"/>
              <a:gd name="connsiteX17" fmla="*/ 1843797 w 2753734"/>
              <a:gd name="connsiteY17" fmla="*/ 250401 h 9926157"/>
              <a:gd name="connsiteX18" fmla="*/ 1842252 w 2753734"/>
              <a:gd name="connsiteY18" fmla="*/ 9654012 h 9926157"/>
              <a:gd name="connsiteX19" fmla="*/ 1845170 w 2753734"/>
              <a:gd name="connsiteY19" fmla="*/ 9679660 h 9926157"/>
              <a:gd name="connsiteX20" fmla="*/ 1909229 w 2753734"/>
              <a:gd name="connsiteY20" fmla="*/ 9761978 h 9926157"/>
              <a:gd name="connsiteX21" fmla="*/ 1946953 w 2753734"/>
              <a:gd name="connsiteY21" fmla="*/ 9806630 h 9926157"/>
              <a:gd name="connsiteX22" fmla="*/ 2020170 w 2753734"/>
              <a:gd name="connsiteY22" fmla="*/ 9898681 h 9926157"/>
              <a:gd name="connsiteX23" fmla="*/ 2056463 w 2753734"/>
              <a:gd name="connsiteY23" fmla="*/ 9926157 h 9926157"/>
              <a:gd name="connsiteX24" fmla="*/ 2102259 w 2753734"/>
              <a:gd name="connsiteY24" fmla="*/ 9891810 h 9926157"/>
              <a:gd name="connsiteX25" fmla="*/ 2166949 w 2753734"/>
              <a:gd name="connsiteY25" fmla="*/ 9796670 h 9926157"/>
              <a:gd name="connsiteX26" fmla="*/ 2177595 w 2753734"/>
              <a:gd name="connsiteY26" fmla="*/ 9769994 h 9926157"/>
              <a:gd name="connsiteX27" fmla="*/ 2201008 w 2753734"/>
              <a:gd name="connsiteY27" fmla="*/ 9764266 h 9926157"/>
              <a:gd name="connsiteX28" fmla="*/ 2272909 w 2753734"/>
              <a:gd name="connsiteY28" fmla="*/ 9661226 h 9926157"/>
              <a:gd name="connsiteX29" fmla="*/ 2239076 w 2753734"/>
              <a:gd name="connsiteY29" fmla="*/ 9651722 h 9926157"/>
              <a:gd name="connsiteX30" fmla="*/ 2178968 w 2753734"/>
              <a:gd name="connsiteY30" fmla="*/ 9641991 h 9926157"/>
              <a:gd name="connsiteX31" fmla="*/ 2074324 w 2753734"/>
              <a:gd name="connsiteY31" fmla="*/ 9545417 h 9926157"/>
              <a:gd name="connsiteX32" fmla="*/ 2058582 w 2753734"/>
              <a:gd name="connsiteY32" fmla="*/ 9521088 h 9926157"/>
              <a:gd name="connsiteX33" fmla="*/ 2024635 w 2753734"/>
              <a:gd name="connsiteY33" fmla="*/ 9563452 h 9926157"/>
              <a:gd name="connsiteX34" fmla="*/ 1960979 w 2753734"/>
              <a:gd name="connsiteY34" fmla="*/ 9627280 h 9926157"/>
              <a:gd name="connsiteX35" fmla="*/ 1886045 w 2753734"/>
              <a:gd name="connsiteY35" fmla="*/ 9651550 h 9926157"/>
              <a:gd name="connsiteX36" fmla="*/ 1885986 w 2753734"/>
              <a:gd name="connsiteY36" fmla="*/ 9651210 h 9926157"/>
              <a:gd name="connsiteX37" fmla="*/ 492691 w 2753734"/>
              <a:gd name="connsiteY37" fmla="*/ 4962693 h 9926157"/>
              <a:gd name="connsiteX38" fmla="*/ 514993 w 2753734"/>
              <a:gd name="connsiteY38" fmla="*/ 5012346 h 9926157"/>
              <a:gd name="connsiteX39" fmla="*/ 606183 w 2753734"/>
              <a:gd name="connsiteY39" fmla="*/ 5166476 h 9926157"/>
              <a:gd name="connsiteX40" fmla="*/ 723403 w 2753734"/>
              <a:gd name="connsiteY40" fmla="*/ 5235485 h 9926157"/>
              <a:gd name="connsiteX41" fmla="*/ 760972 w 2753734"/>
              <a:gd name="connsiteY41" fmla="*/ 5243117 h 9926157"/>
              <a:gd name="connsiteX42" fmla="*/ 770710 w 2753734"/>
              <a:gd name="connsiteY42" fmla="*/ 5292170 h 9926157"/>
              <a:gd name="connsiteX43" fmla="*/ 848857 w 2753734"/>
              <a:gd name="connsiteY43" fmla="*/ 5409088 h 9926157"/>
              <a:gd name="connsiteX44" fmla="*/ 918828 w 2753734"/>
              <a:gd name="connsiteY44" fmla="*/ 5429406 h 9926157"/>
              <a:gd name="connsiteX45" fmla="*/ 955678 w 2753734"/>
              <a:gd name="connsiteY45" fmla="*/ 5433193 h 9926157"/>
              <a:gd name="connsiteX46" fmla="*/ 969082 w 2753734"/>
              <a:gd name="connsiteY46" fmla="*/ 5483866 h 9926157"/>
              <a:gd name="connsiteX47" fmla="*/ 1093756 w 2753734"/>
              <a:gd name="connsiteY47" fmla="*/ 5664205 h 9926157"/>
              <a:gd name="connsiteX48" fmla="*/ 1328953 w 2753734"/>
              <a:gd name="connsiteY48" fmla="*/ 5692826 h 9926157"/>
              <a:gd name="connsiteX49" fmla="*/ 1356587 w 2753734"/>
              <a:gd name="connsiteY49" fmla="*/ 5693093 h 9926157"/>
              <a:gd name="connsiteX50" fmla="*/ 1355519 w 2753734"/>
              <a:gd name="connsiteY50" fmla="*/ 6369984 h 9926157"/>
              <a:gd name="connsiteX51" fmla="*/ 1355822 w 2753734"/>
              <a:gd name="connsiteY51" fmla="*/ 6978259 h 9926157"/>
              <a:gd name="connsiteX52" fmla="*/ 1356563 w 2753734"/>
              <a:gd name="connsiteY52" fmla="*/ 7081393 h 9926157"/>
              <a:gd name="connsiteX53" fmla="*/ 1355519 w 2753734"/>
              <a:gd name="connsiteY53" fmla="*/ 7743334 h 9926157"/>
              <a:gd name="connsiteX54" fmla="*/ 1362763 w 2753734"/>
              <a:gd name="connsiteY54" fmla="*/ 8798365 h 9926157"/>
              <a:gd name="connsiteX55" fmla="*/ 1426879 w 2753734"/>
              <a:gd name="connsiteY55" fmla="*/ 8927512 h 9926157"/>
              <a:gd name="connsiteX56" fmla="*/ 1567416 w 2753734"/>
              <a:gd name="connsiteY56" fmla="*/ 8998266 h 9926157"/>
              <a:gd name="connsiteX57" fmla="*/ 1613211 w 2753734"/>
              <a:gd name="connsiteY57" fmla="*/ 9007313 h 9926157"/>
              <a:gd name="connsiteX58" fmla="*/ 1615960 w 2753734"/>
              <a:gd name="connsiteY58" fmla="*/ 9049158 h 9926157"/>
              <a:gd name="connsiteX59" fmla="*/ 1740582 w 2753734"/>
              <a:gd name="connsiteY59" fmla="*/ 9183971 h 9926157"/>
              <a:gd name="connsiteX60" fmla="*/ 1785178 w 2753734"/>
              <a:gd name="connsiteY60" fmla="*/ 9191872 h 9926157"/>
              <a:gd name="connsiteX61" fmla="*/ 1795939 w 2753734"/>
              <a:gd name="connsiteY61" fmla="*/ 9229425 h 9926157"/>
              <a:gd name="connsiteX62" fmla="*/ 1815288 w 2753734"/>
              <a:gd name="connsiteY62" fmla="*/ 9286212 h 9926157"/>
              <a:gd name="connsiteX63" fmla="*/ 1903962 w 2753734"/>
              <a:gd name="connsiteY63" fmla="*/ 9375114 h 9926157"/>
              <a:gd name="connsiteX64" fmla="*/ 2056921 w 2753734"/>
              <a:gd name="connsiteY64" fmla="*/ 9446269 h 9926157"/>
              <a:gd name="connsiteX65" fmla="*/ 2143533 w 2753734"/>
              <a:gd name="connsiteY65" fmla="*/ 9409461 h 9926157"/>
              <a:gd name="connsiteX66" fmla="*/ 2317332 w 2753734"/>
              <a:gd name="connsiteY66" fmla="*/ 9223070 h 9926157"/>
              <a:gd name="connsiteX67" fmla="*/ 2321795 w 2753734"/>
              <a:gd name="connsiteY67" fmla="*/ 9191584 h 9926157"/>
              <a:gd name="connsiteX68" fmla="*/ 2355798 w 2753734"/>
              <a:gd name="connsiteY68" fmla="*/ 9187350 h 9926157"/>
              <a:gd name="connsiteX69" fmla="*/ 2452087 w 2753734"/>
              <a:gd name="connsiteY69" fmla="*/ 9149339 h 9926157"/>
              <a:gd name="connsiteX70" fmla="*/ 2499487 w 2753734"/>
              <a:gd name="connsiteY70" fmla="*/ 9045209 h 9926157"/>
              <a:gd name="connsiteX71" fmla="*/ 2503322 w 2753734"/>
              <a:gd name="connsiteY71" fmla="*/ 9007943 h 9926157"/>
              <a:gd name="connsiteX72" fmla="*/ 2547000 w 2753734"/>
              <a:gd name="connsiteY72" fmla="*/ 8998097 h 9926157"/>
              <a:gd name="connsiteX73" fmla="*/ 2679924 w 2753734"/>
              <a:gd name="connsiteY73" fmla="*/ 8932952 h 9926157"/>
              <a:gd name="connsiteX74" fmla="*/ 2746041 w 2753734"/>
              <a:gd name="connsiteY74" fmla="*/ 8819433 h 9926157"/>
              <a:gd name="connsiteX75" fmla="*/ 2753712 w 2753734"/>
              <a:gd name="connsiteY75" fmla="*/ 7070589 h 9926157"/>
              <a:gd name="connsiteX76" fmla="*/ 2753675 w 2753734"/>
              <a:gd name="connsiteY76" fmla="*/ 6216670 h 9926157"/>
              <a:gd name="connsiteX77" fmla="*/ 2753547 w 2753734"/>
              <a:gd name="connsiteY77" fmla="*/ 6154448 h 9926157"/>
              <a:gd name="connsiteX78" fmla="*/ 2753712 w 2753734"/>
              <a:gd name="connsiteY78" fmla="*/ 5697238 h 9926157"/>
              <a:gd name="connsiteX79" fmla="*/ 2753675 w 2753734"/>
              <a:gd name="connsiteY79" fmla="*/ 4843320 h 9926157"/>
              <a:gd name="connsiteX80" fmla="*/ 2753515 w 2753734"/>
              <a:gd name="connsiteY80" fmla="*/ 4765475 h 9926157"/>
              <a:gd name="connsiteX81" fmla="*/ 2753712 w 2753734"/>
              <a:gd name="connsiteY81" fmla="*/ 4219653 h 9926157"/>
              <a:gd name="connsiteX82" fmla="*/ 2753732 w 2753734"/>
              <a:gd name="connsiteY82" fmla="*/ 3609270 h 9926157"/>
              <a:gd name="connsiteX83" fmla="*/ 2753560 w 2753734"/>
              <a:gd name="connsiteY83" fmla="*/ 3269877 h 9926157"/>
              <a:gd name="connsiteX84" fmla="*/ 2753712 w 2753734"/>
              <a:gd name="connsiteY84" fmla="*/ 2846303 h 9926157"/>
              <a:gd name="connsiteX85" fmla="*/ 2723370 w 2753734"/>
              <a:gd name="connsiteY85" fmla="*/ 1041588 h 9926157"/>
              <a:gd name="connsiteX86" fmla="*/ 2551635 w 2753734"/>
              <a:gd name="connsiteY86" fmla="*/ 922860 h 9926157"/>
              <a:gd name="connsiteX87" fmla="*/ 2503379 w 2753734"/>
              <a:gd name="connsiteY87" fmla="*/ 910096 h 9926157"/>
              <a:gd name="connsiteX88" fmla="*/ 2499769 w 2753734"/>
              <a:gd name="connsiteY88" fmla="*/ 875003 h 9926157"/>
              <a:gd name="connsiteX89" fmla="*/ 2480423 w 2753734"/>
              <a:gd name="connsiteY89" fmla="*/ 808370 h 9926157"/>
              <a:gd name="connsiteX90" fmla="*/ 2369082 w 2753734"/>
              <a:gd name="connsiteY90" fmla="*/ 733950 h 9926157"/>
              <a:gd name="connsiteX91" fmla="*/ 2322368 w 2753734"/>
              <a:gd name="connsiteY91" fmla="*/ 724676 h 9926157"/>
              <a:gd name="connsiteX92" fmla="*/ 2315098 w 2753734"/>
              <a:gd name="connsiteY92" fmla="*/ 688899 h 9926157"/>
              <a:gd name="connsiteX93" fmla="*/ 2249382 w 2753734"/>
              <a:gd name="connsiteY93" fmla="*/ 577270 h 9926157"/>
              <a:gd name="connsiteX94" fmla="*/ 2102603 w 2753734"/>
              <a:gd name="connsiteY94" fmla="*/ 490430 h 9926157"/>
              <a:gd name="connsiteX95" fmla="*/ 2055319 w 2753734"/>
              <a:gd name="connsiteY95" fmla="*/ 469191 h 9926157"/>
              <a:gd name="connsiteX96" fmla="*/ 1996700 w 2753734"/>
              <a:gd name="connsiteY96" fmla="*/ 496669 h 9926157"/>
              <a:gd name="connsiteX97" fmla="*/ 1803495 w 2753734"/>
              <a:gd name="connsiteY97" fmla="*/ 664684 h 9926157"/>
              <a:gd name="connsiteX98" fmla="*/ 1792047 w 2753734"/>
              <a:gd name="connsiteY98" fmla="*/ 713629 h 9926157"/>
              <a:gd name="connsiteX99" fmla="*/ 1750542 w 2753734"/>
              <a:gd name="connsiteY99" fmla="*/ 733207 h 9926157"/>
              <a:gd name="connsiteX100" fmla="*/ 1615790 w 2753734"/>
              <a:gd name="connsiteY100" fmla="*/ 869794 h 9926157"/>
              <a:gd name="connsiteX101" fmla="*/ 1606686 w 2753734"/>
              <a:gd name="connsiteY101" fmla="*/ 914274 h 9926157"/>
              <a:gd name="connsiteX102" fmla="*/ 1557913 w 2753734"/>
              <a:gd name="connsiteY102" fmla="*/ 925380 h 9926157"/>
              <a:gd name="connsiteX103" fmla="*/ 1372211 w 2753734"/>
              <a:gd name="connsiteY103" fmla="*/ 1084978 h 9926157"/>
              <a:gd name="connsiteX104" fmla="*/ 1359958 w 2753734"/>
              <a:gd name="connsiteY104" fmla="*/ 1120585 h 9926157"/>
              <a:gd name="connsiteX105" fmla="*/ 1357040 w 2753734"/>
              <a:gd name="connsiteY105" fmla="*/ 2554582 h 9926157"/>
              <a:gd name="connsiteX106" fmla="*/ 1355519 w 2753734"/>
              <a:gd name="connsiteY106" fmla="*/ 3519048 h 9926157"/>
              <a:gd name="connsiteX107" fmla="*/ 1355822 w 2753734"/>
              <a:gd name="connsiteY107" fmla="*/ 4127326 h 9926157"/>
              <a:gd name="connsiteX108" fmla="*/ 1356563 w 2753734"/>
              <a:gd name="connsiteY108" fmla="*/ 4230440 h 9926157"/>
              <a:gd name="connsiteX109" fmla="*/ 1356560 w 2753734"/>
              <a:gd name="connsiteY109" fmla="*/ 4232141 h 9926157"/>
              <a:gd name="connsiteX110" fmla="*/ 1176709 w 2753734"/>
              <a:gd name="connsiteY110" fmla="*/ 4232507 h 9926157"/>
              <a:gd name="connsiteX111" fmla="*/ 1139318 w 2753734"/>
              <a:gd name="connsiteY111" fmla="*/ 4245372 h 9926157"/>
              <a:gd name="connsiteX112" fmla="*/ 971727 w 2753734"/>
              <a:gd name="connsiteY112" fmla="*/ 4440375 h 9926157"/>
              <a:gd name="connsiteX113" fmla="*/ 960065 w 2753734"/>
              <a:gd name="connsiteY113" fmla="*/ 4491591 h 9926157"/>
              <a:gd name="connsiteX114" fmla="*/ 913358 w 2753734"/>
              <a:gd name="connsiteY114" fmla="*/ 4501150 h 9926157"/>
              <a:gd name="connsiteX115" fmla="*/ 769929 w 2753734"/>
              <a:gd name="connsiteY115" fmla="*/ 4642654 h 9926157"/>
              <a:gd name="connsiteX116" fmla="*/ 749371 w 2753734"/>
              <a:gd name="connsiteY116" fmla="*/ 4686237 h 9926157"/>
              <a:gd name="connsiteX117" fmla="*/ 697975 w 2753734"/>
              <a:gd name="connsiteY117" fmla="*/ 4698259 h 9926157"/>
              <a:gd name="connsiteX118" fmla="*/ 521545 w 2753734"/>
              <a:gd name="connsiteY118" fmla="*/ 4901138 h 9926157"/>
              <a:gd name="connsiteX119" fmla="*/ 217 w 2753734"/>
              <a:gd name="connsiteY119" fmla="*/ 4967284 h 9926157"/>
              <a:gd name="connsiteX120" fmla="*/ 36917 w 2753734"/>
              <a:gd name="connsiteY120" fmla="*/ 5021481 h 9926157"/>
              <a:gd name="connsiteX121" fmla="*/ 122038 w 2753734"/>
              <a:gd name="connsiteY121" fmla="*/ 5079308 h 9926157"/>
              <a:gd name="connsiteX122" fmla="*/ 171750 w 2753734"/>
              <a:gd name="connsiteY122" fmla="*/ 5124995 h 9926157"/>
              <a:gd name="connsiteX123" fmla="*/ 258010 w 2753734"/>
              <a:gd name="connsiteY123" fmla="*/ 5187093 h 9926157"/>
              <a:gd name="connsiteX124" fmla="*/ 283020 w 2753734"/>
              <a:gd name="connsiteY124" fmla="*/ 5190098 h 9926157"/>
              <a:gd name="connsiteX125" fmla="*/ 282478 w 2753734"/>
              <a:gd name="connsiteY125" fmla="*/ 5150183 h 9926157"/>
              <a:gd name="connsiteX126" fmla="*/ 369880 w 2753734"/>
              <a:gd name="connsiteY126" fmla="*/ 5001344 h 9926157"/>
              <a:gd name="connsiteX127" fmla="*/ 411960 w 2753734"/>
              <a:gd name="connsiteY127" fmla="*/ 4969124 h 9926157"/>
              <a:gd name="connsiteX128" fmla="*/ 365493 w 2753734"/>
              <a:gd name="connsiteY128" fmla="*/ 4922057 h 9926157"/>
              <a:gd name="connsiteX129" fmla="*/ 281336 w 2753734"/>
              <a:gd name="connsiteY129" fmla="*/ 4778086 h 9926157"/>
              <a:gd name="connsiteX130" fmla="*/ 280974 w 2753734"/>
              <a:gd name="connsiteY130" fmla="*/ 4740577 h 9926157"/>
              <a:gd name="connsiteX131" fmla="*/ 262943 w 2753734"/>
              <a:gd name="connsiteY131" fmla="*/ 4740577 h 9926157"/>
              <a:gd name="connsiteX132" fmla="*/ 220860 w 2753734"/>
              <a:gd name="connsiteY132" fmla="*/ 4751697 h 9926157"/>
              <a:gd name="connsiteX133" fmla="*/ 220682 w 2753734"/>
              <a:gd name="connsiteY133" fmla="*/ 4751818 h 9926157"/>
              <a:gd name="connsiteX134" fmla="*/ 160571 w 2753734"/>
              <a:gd name="connsiteY134" fmla="*/ 4821189 h 9926157"/>
              <a:gd name="connsiteX135" fmla="*/ 121436 w 2753734"/>
              <a:gd name="connsiteY135" fmla="*/ 4848356 h 9926157"/>
              <a:gd name="connsiteX136" fmla="*/ 22490 w 2753734"/>
              <a:gd name="connsiteY136" fmla="*/ 4924401 h 9926157"/>
              <a:gd name="connsiteX137" fmla="*/ 217 w 2753734"/>
              <a:gd name="connsiteY137" fmla="*/ 4967284 h 9926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</a:cxnLst>
            <a:rect l="l" t="t" r="r" b="b"/>
            <a:pathLst>
              <a:path w="2753734" h="9926157">
                <a:moveTo>
                  <a:pt x="1843797" y="250401"/>
                </a:moveTo>
                <a:lnTo>
                  <a:pt x="1843797" y="267572"/>
                </a:lnTo>
                <a:lnTo>
                  <a:pt x="1879517" y="267917"/>
                </a:lnTo>
                <a:cubicBezTo>
                  <a:pt x="1932756" y="268544"/>
                  <a:pt x="1965442" y="287608"/>
                  <a:pt x="2016622" y="348060"/>
                </a:cubicBezTo>
                <a:cubicBezTo>
                  <a:pt x="2039233" y="374792"/>
                  <a:pt x="2059384" y="394771"/>
                  <a:pt x="2061443" y="392311"/>
                </a:cubicBezTo>
                <a:cubicBezTo>
                  <a:pt x="2063505" y="389848"/>
                  <a:pt x="2077300" y="371874"/>
                  <a:pt x="2092127" y="352238"/>
                </a:cubicBezTo>
                <a:cubicBezTo>
                  <a:pt x="2138267" y="291101"/>
                  <a:pt x="2177137" y="268318"/>
                  <a:pt x="2233867" y="269004"/>
                </a:cubicBezTo>
                <a:lnTo>
                  <a:pt x="2271878" y="269521"/>
                </a:lnTo>
                <a:lnTo>
                  <a:pt x="2269016" y="245704"/>
                </a:lnTo>
                <a:cubicBezTo>
                  <a:pt x="2263805" y="202083"/>
                  <a:pt x="2250526" y="183652"/>
                  <a:pt x="2209880" y="163558"/>
                </a:cubicBezTo>
                <a:cubicBezTo>
                  <a:pt x="2174044" y="145811"/>
                  <a:pt x="2172728" y="144438"/>
                  <a:pt x="2166373" y="116217"/>
                </a:cubicBezTo>
                <a:cubicBezTo>
                  <a:pt x="2157901" y="78833"/>
                  <a:pt x="2147998" y="64238"/>
                  <a:pt x="2111303" y="35156"/>
                </a:cubicBezTo>
                <a:cubicBezTo>
                  <a:pt x="2054805" y="-9611"/>
                  <a:pt x="2060985" y="-8696"/>
                  <a:pt x="2018853" y="21417"/>
                </a:cubicBezTo>
                <a:cubicBezTo>
                  <a:pt x="1968018" y="57654"/>
                  <a:pt x="1954279" y="75571"/>
                  <a:pt x="1946436" y="115644"/>
                </a:cubicBezTo>
                <a:cubicBezTo>
                  <a:pt x="1940139" y="147528"/>
                  <a:pt x="1938766" y="149534"/>
                  <a:pt x="1920564" y="152912"/>
                </a:cubicBezTo>
                <a:cubicBezTo>
                  <a:pt x="1895089" y="157660"/>
                  <a:pt x="1867498" y="181534"/>
                  <a:pt x="1854502" y="210156"/>
                </a:cubicBezTo>
                <a:lnTo>
                  <a:pt x="1854386" y="210326"/>
                </a:lnTo>
                <a:cubicBezTo>
                  <a:pt x="1848617" y="222990"/>
                  <a:pt x="1845032" y="236539"/>
                  <a:pt x="1843797" y="250401"/>
                </a:cubicBezTo>
                <a:close/>
                <a:moveTo>
                  <a:pt x="1842252" y="9654012"/>
                </a:moveTo>
                <a:lnTo>
                  <a:pt x="1845170" y="9679660"/>
                </a:lnTo>
                <a:cubicBezTo>
                  <a:pt x="1848772" y="9717189"/>
                  <a:pt x="1873731" y="9749263"/>
                  <a:pt x="1909229" y="9761978"/>
                </a:cubicBezTo>
                <a:cubicBezTo>
                  <a:pt x="1936877" y="9771195"/>
                  <a:pt x="1937450" y="9771938"/>
                  <a:pt x="1946953" y="9806630"/>
                </a:cubicBezTo>
                <a:cubicBezTo>
                  <a:pt x="1957830" y="9846299"/>
                  <a:pt x="1968248" y="9859411"/>
                  <a:pt x="2020170" y="9898681"/>
                </a:cubicBezTo>
                <a:lnTo>
                  <a:pt x="2056463" y="9926157"/>
                </a:lnTo>
                <a:lnTo>
                  <a:pt x="2102259" y="9891810"/>
                </a:lnTo>
                <a:cubicBezTo>
                  <a:pt x="2149772" y="9855976"/>
                  <a:pt x="2159506" y="9841893"/>
                  <a:pt x="2166949" y="9796670"/>
                </a:cubicBezTo>
                <a:cubicBezTo>
                  <a:pt x="2169180" y="9783101"/>
                  <a:pt x="2173931" y="9771079"/>
                  <a:pt x="2177595" y="9769994"/>
                </a:cubicBezTo>
                <a:cubicBezTo>
                  <a:pt x="2181258" y="9768904"/>
                  <a:pt x="2191735" y="9766328"/>
                  <a:pt x="2201008" y="9764266"/>
                </a:cubicBezTo>
                <a:cubicBezTo>
                  <a:pt x="2235641" y="9756710"/>
                  <a:pt x="2272909" y="9703472"/>
                  <a:pt x="2272909" y="9661226"/>
                </a:cubicBezTo>
                <a:cubicBezTo>
                  <a:pt x="2272966" y="9650866"/>
                  <a:pt x="2269760" y="9649950"/>
                  <a:pt x="2239076" y="9651722"/>
                </a:cubicBezTo>
                <a:cubicBezTo>
                  <a:pt x="2218531" y="9653813"/>
                  <a:pt x="2197802" y="9650452"/>
                  <a:pt x="2178968" y="9641991"/>
                </a:cubicBezTo>
                <a:cubicBezTo>
                  <a:pt x="2147140" y="9627966"/>
                  <a:pt x="2093904" y="9578792"/>
                  <a:pt x="2074324" y="9545417"/>
                </a:cubicBezTo>
                <a:cubicBezTo>
                  <a:pt x="2069767" y="9536884"/>
                  <a:pt x="2064499" y="9528743"/>
                  <a:pt x="2058582" y="9521088"/>
                </a:cubicBezTo>
                <a:cubicBezTo>
                  <a:pt x="2057723" y="9521088"/>
                  <a:pt x="2042437" y="9540152"/>
                  <a:pt x="2024635" y="9563452"/>
                </a:cubicBezTo>
                <a:cubicBezTo>
                  <a:pt x="2006236" y="9587362"/>
                  <a:pt x="1984843" y="9608817"/>
                  <a:pt x="1960979" y="9627280"/>
                </a:cubicBezTo>
                <a:cubicBezTo>
                  <a:pt x="1933273" y="9646343"/>
                  <a:pt x="1924971" y="9649089"/>
                  <a:pt x="1886045" y="9651550"/>
                </a:cubicBezTo>
                <a:lnTo>
                  <a:pt x="1885986" y="9651210"/>
                </a:lnTo>
                <a:close/>
                <a:moveTo>
                  <a:pt x="492691" y="4962693"/>
                </a:moveTo>
                <a:lnTo>
                  <a:pt x="514993" y="5012346"/>
                </a:lnTo>
                <a:cubicBezTo>
                  <a:pt x="548534" y="5086946"/>
                  <a:pt x="575104" y="5131971"/>
                  <a:pt x="606183" y="5166476"/>
                </a:cubicBezTo>
                <a:cubicBezTo>
                  <a:pt x="641349" y="5205608"/>
                  <a:pt x="675554" y="5225744"/>
                  <a:pt x="723403" y="5235485"/>
                </a:cubicBezTo>
                <a:lnTo>
                  <a:pt x="760972" y="5243117"/>
                </a:lnTo>
                <a:lnTo>
                  <a:pt x="770710" y="5292170"/>
                </a:lnTo>
                <a:cubicBezTo>
                  <a:pt x="783393" y="5355586"/>
                  <a:pt x="804253" y="5386667"/>
                  <a:pt x="848857" y="5409088"/>
                </a:cubicBezTo>
                <a:cubicBezTo>
                  <a:pt x="870958" y="5419523"/>
                  <a:pt x="894575" y="5426383"/>
                  <a:pt x="918828" y="5429406"/>
                </a:cubicBezTo>
                <a:lnTo>
                  <a:pt x="955678" y="5433193"/>
                </a:lnTo>
                <a:lnTo>
                  <a:pt x="969082" y="5483866"/>
                </a:lnTo>
                <a:cubicBezTo>
                  <a:pt x="993968" y="5578123"/>
                  <a:pt x="1025587" y="5623869"/>
                  <a:pt x="1093756" y="5664205"/>
                </a:cubicBezTo>
                <a:cubicBezTo>
                  <a:pt x="1122460" y="5681125"/>
                  <a:pt x="1106979" y="5689091"/>
                  <a:pt x="1328953" y="5692826"/>
                </a:cubicBezTo>
                <a:lnTo>
                  <a:pt x="1356587" y="5693093"/>
                </a:lnTo>
                <a:lnTo>
                  <a:pt x="1355519" y="6369984"/>
                </a:lnTo>
                <a:cubicBezTo>
                  <a:pt x="1355305" y="6627956"/>
                  <a:pt x="1355394" y="6826566"/>
                  <a:pt x="1355822" y="6978259"/>
                </a:cubicBezTo>
                <a:lnTo>
                  <a:pt x="1356563" y="7081393"/>
                </a:lnTo>
                <a:lnTo>
                  <a:pt x="1355519" y="7743334"/>
                </a:lnTo>
                <a:cubicBezTo>
                  <a:pt x="1354875" y="8517257"/>
                  <a:pt x="1356969" y="8756892"/>
                  <a:pt x="1362763" y="8798365"/>
                </a:cubicBezTo>
                <a:cubicBezTo>
                  <a:pt x="1369138" y="8847356"/>
                  <a:pt x="1391705" y="8892815"/>
                  <a:pt x="1426879" y="8927512"/>
                </a:cubicBezTo>
                <a:cubicBezTo>
                  <a:pt x="1464376" y="8964664"/>
                  <a:pt x="1507310" y="8986473"/>
                  <a:pt x="1567416" y="8998266"/>
                </a:cubicBezTo>
                <a:lnTo>
                  <a:pt x="1613211" y="9007313"/>
                </a:lnTo>
                <a:lnTo>
                  <a:pt x="1615960" y="9049158"/>
                </a:lnTo>
                <a:cubicBezTo>
                  <a:pt x="1620962" y="9126439"/>
                  <a:pt x="1662501" y="9171376"/>
                  <a:pt x="1740582" y="9183971"/>
                </a:cubicBezTo>
                <a:cubicBezTo>
                  <a:pt x="1764227" y="9187751"/>
                  <a:pt x="1784262" y="9191299"/>
                  <a:pt x="1785178" y="9191872"/>
                </a:cubicBezTo>
                <a:cubicBezTo>
                  <a:pt x="1789528" y="9204157"/>
                  <a:pt x="1793122" y="9216700"/>
                  <a:pt x="1795939" y="9229425"/>
                </a:cubicBezTo>
                <a:cubicBezTo>
                  <a:pt x="1800732" y="9248877"/>
                  <a:pt x="1807206" y="9267882"/>
                  <a:pt x="1815288" y="9286212"/>
                </a:cubicBezTo>
                <a:cubicBezTo>
                  <a:pt x="1829199" y="9313862"/>
                  <a:pt x="1866179" y="9350955"/>
                  <a:pt x="1903962" y="9375114"/>
                </a:cubicBezTo>
                <a:cubicBezTo>
                  <a:pt x="1944091" y="9400474"/>
                  <a:pt x="2041925" y="9446269"/>
                  <a:pt x="2056921" y="9446269"/>
                </a:cubicBezTo>
                <a:cubicBezTo>
                  <a:pt x="2063392" y="9446269"/>
                  <a:pt x="2102259" y="9429725"/>
                  <a:pt x="2143533" y="9409461"/>
                </a:cubicBezTo>
                <a:cubicBezTo>
                  <a:pt x="2260085" y="9352215"/>
                  <a:pt x="2305881" y="9303213"/>
                  <a:pt x="2317332" y="9223070"/>
                </a:cubicBezTo>
                <a:lnTo>
                  <a:pt x="2321795" y="9191584"/>
                </a:lnTo>
                <a:lnTo>
                  <a:pt x="2355798" y="9187350"/>
                </a:lnTo>
                <a:cubicBezTo>
                  <a:pt x="2404802" y="9181226"/>
                  <a:pt x="2426041" y="9172808"/>
                  <a:pt x="2452087" y="9149339"/>
                </a:cubicBezTo>
                <a:cubicBezTo>
                  <a:pt x="2480822" y="9123519"/>
                  <a:pt x="2494563" y="9093238"/>
                  <a:pt x="2499487" y="9045209"/>
                </a:cubicBezTo>
                <a:lnTo>
                  <a:pt x="2503322" y="9007943"/>
                </a:lnTo>
                <a:lnTo>
                  <a:pt x="2547000" y="8998097"/>
                </a:lnTo>
                <a:cubicBezTo>
                  <a:pt x="2606018" y="8984759"/>
                  <a:pt x="2644947" y="8965695"/>
                  <a:pt x="2679924" y="8932952"/>
                </a:cubicBezTo>
                <a:cubicBezTo>
                  <a:pt x="2712237" y="8902113"/>
                  <a:pt x="2735158" y="8862756"/>
                  <a:pt x="2746041" y="8819433"/>
                </a:cubicBezTo>
                <a:cubicBezTo>
                  <a:pt x="2752339" y="8795850"/>
                  <a:pt x="2753712" y="8488785"/>
                  <a:pt x="2753712" y="7070589"/>
                </a:cubicBezTo>
                <a:cubicBezTo>
                  <a:pt x="2753712" y="6721150"/>
                  <a:pt x="2753779" y="6441223"/>
                  <a:pt x="2753675" y="6216670"/>
                </a:cubicBezTo>
                <a:lnTo>
                  <a:pt x="2753547" y="6154448"/>
                </a:lnTo>
                <a:lnTo>
                  <a:pt x="2753712" y="5697238"/>
                </a:lnTo>
                <a:cubicBezTo>
                  <a:pt x="2753712" y="5347800"/>
                  <a:pt x="2753779" y="5067873"/>
                  <a:pt x="2753675" y="4843320"/>
                </a:cubicBezTo>
                <a:lnTo>
                  <a:pt x="2753515" y="4765475"/>
                </a:lnTo>
                <a:lnTo>
                  <a:pt x="2753712" y="4219653"/>
                </a:lnTo>
                <a:cubicBezTo>
                  <a:pt x="2753712" y="3986693"/>
                  <a:pt x="2753742" y="3784629"/>
                  <a:pt x="2753732" y="3609270"/>
                </a:cubicBezTo>
                <a:lnTo>
                  <a:pt x="2753560" y="3269877"/>
                </a:lnTo>
                <a:lnTo>
                  <a:pt x="2753712" y="2846303"/>
                </a:lnTo>
                <a:cubicBezTo>
                  <a:pt x="2753712" y="982624"/>
                  <a:pt x="2755602" y="1096256"/>
                  <a:pt x="2723370" y="1041588"/>
                </a:cubicBezTo>
                <a:cubicBezTo>
                  <a:pt x="2684960" y="976670"/>
                  <a:pt x="2641396" y="946560"/>
                  <a:pt x="2551635" y="922860"/>
                </a:cubicBezTo>
                <a:lnTo>
                  <a:pt x="2503379" y="910096"/>
                </a:lnTo>
                <a:lnTo>
                  <a:pt x="2499769" y="875003"/>
                </a:lnTo>
                <a:cubicBezTo>
                  <a:pt x="2496893" y="851907"/>
                  <a:pt x="2490361" y="829417"/>
                  <a:pt x="2480423" y="808370"/>
                </a:cubicBezTo>
                <a:cubicBezTo>
                  <a:pt x="2459071" y="765893"/>
                  <a:pt x="2429473" y="746028"/>
                  <a:pt x="2369082" y="733950"/>
                </a:cubicBezTo>
                <a:lnTo>
                  <a:pt x="2322368" y="724676"/>
                </a:lnTo>
                <a:lnTo>
                  <a:pt x="2315098" y="688899"/>
                </a:lnTo>
                <a:cubicBezTo>
                  <a:pt x="2305824" y="643333"/>
                  <a:pt x="2286648" y="610759"/>
                  <a:pt x="2249382" y="577270"/>
                </a:cubicBezTo>
                <a:cubicBezTo>
                  <a:pt x="2216523" y="547674"/>
                  <a:pt x="2173646" y="522371"/>
                  <a:pt x="2102603" y="490430"/>
                </a:cubicBezTo>
                <a:lnTo>
                  <a:pt x="2055319" y="469191"/>
                </a:lnTo>
                <a:lnTo>
                  <a:pt x="1996700" y="496669"/>
                </a:lnTo>
                <a:cubicBezTo>
                  <a:pt x="1875167" y="553687"/>
                  <a:pt x="1823990" y="598393"/>
                  <a:pt x="1803495" y="664684"/>
                </a:cubicBezTo>
                <a:cubicBezTo>
                  <a:pt x="1798109" y="680591"/>
                  <a:pt x="1794273" y="696982"/>
                  <a:pt x="1792047" y="713629"/>
                </a:cubicBezTo>
                <a:cubicBezTo>
                  <a:pt x="1792047" y="724849"/>
                  <a:pt x="1787409" y="727023"/>
                  <a:pt x="1750542" y="733207"/>
                </a:cubicBezTo>
                <a:cubicBezTo>
                  <a:pt x="1662616" y="747977"/>
                  <a:pt x="1620883" y="790278"/>
                  <a:pt x="1615790" y="869794"/>
                </a:cubicBezTo>
                <a:cubicBezTo>
                  <a:pt x="1614070" y="894236"/>
                  <a:pt x="1610234" y="913359"/>
                  <a:pt x="1606686" y="914274"/>
                </a:cubicBezTo>
                <a:cubicBezTo>
                  <a:pt x="1603138" y="915189"/>
                  <a:pt x="1581211" y="920171"/>
                  <a:pt x="1557913" y="925380"/>
                </a:cubicBezTo>
                <a:cubicBezTo>
                  <a:pt x="1460712" y="947017"/>
                  <a:pt x="1402262" y="997109"/>
                  <a:pt x="1372211" y="1084978"/>
                </a:cubicBezTo>
                <a:lnTo>
                  <a:pt x="1359958" y="1120585"/>
                </a:lnTo>
                <a:lnTo>
                  <a:pt x="1357040" y="2554582"/>
                </a:lnTo>
                <a:cubicBezTo>
                  <a:pt x="1356253" y="2943736"/>
                  <a:pt x="1355733" y="3261076"/>
                  <a:pt x="1355519" y="3519048"/>
                </a:cubicBezTo>
                <a:cubicBezTo>
                  <a:pt x="1355305" y="3777023"/>
                  <a:pt x="1355394" y="3975633"/>
                  <a:pt x="1355822" y="4127326"/>
                </a:cubicBezTo>
                <a:lnTo>
                  <a:pt x="1356563" y="4230440"/>
                </a:lnTo>
                <a:lnTo>
                  <a:pt x="1356560" y="4232141"/>
                </a:lnTo>
                <a:lnTo>
                  <a:pt x="1176709" y="4232507"/>
                </a:lnTo>
                <a:lnTo>
                  <a:pt x="1139318" y="4245372"/>
                </a:lnTo>
                <a:cubicBezTo>
                  <a:pt x="1047049" y="4276928"/>
                  <a:pt x="994448" y="4338305"/>
                  <a:pt x="971727" y="4440375"/>
                </a:cubicBezTo>
                <a:cubicBezTo>
                  <a:pt x="966258" y="4464840"/>
                  <a:pt x="961026" y="4487865"/>
                  <a:pt x="960065" y="4491591"/>
                </a:cubicBezTo>
                <a:cubicBezTo>
                  <a:pt x="959104" y="4495319"/>
                  <a:pt x="939024" y="4499344"/>
                  <a:pt x="913358" y="4501150"/>
                </a:cubicBezTo>
                <a:cubicBezTo>
                  <a:pt x="829859" y="4506498"/>
                  <a:pt x="785439" y="4550322"/>
                  <a:pt x="769929" y="4642654"/>
                </a:cubicBezTo>
                <a:cubicBezTo>
                  <a:pt x="763436" y="4681365"/>
                  <a:pt x="761152" y="4686237"/>
                  <a:pt x="749371" y="4686237"/>
                </a:cubicBezTo>
                <a:cubicBezTo>
                  <a:pt x="731890" y="4688573"/>
                  <a:pt x="714678" y="4692601"/>
                  <a:pt x="697975" y="4698259"/>
                </a:cubicBezTo>
                <a:cubicBezTo>
                  <a:pt x="628363" y="4719778"/>
                  <a:pt x="581419" y="4773518"/>
                  <a:pt x="521545" y="4901138"/>
                </a:cubicBezTo>
                <a:close/>
                <a:moveTo>
                  <a:pt x="217" y="4967284"/>
                </a:moveTo>
                <a:cubicBezTo>
                  <a:pt x="1900" y="4978608"/>
                  <a:pt x="13412" y="4991817"/>
                  <a:pt x="36917" y="5021481"/>
                </a:cubicBezTo>
                <a:cubicBezTo>
                  <a:pt x="67456" y="5060014"/>
                  <a:pt x="82782" y="5070413"/>
                  <a:pt x="122038" y="5079308"/>
                </a:cubicBezTo>
                <a:cubicBezTo>
                  <a:pt x="151673" y="5085982"/>
                  <a:pt x="153114" y="5087364"/>
                  <a:pt x="171750" y="5124995"/>
                </a:cubicBezTo>
                <a:cubicBezTo>
                  <a:pt x="192851" y="5167677"/>
                  <a:pt x="212205" y="5181621"/>
                  <a:pt x="258010" y="5187093"/>
                </a:cubicBezTo>
                <a:lnTo>
                  <a:pt x="283020" y="5190098"/>
                </a:lnTo>
                <a:lnTo>
                  <a:pt x="282478" y="5150183"/>
                </a:lnTo>
                <a:cubicBezTo>
                  <a:pt x="281757" y="5090612"/>
                  <a:pt x="305681" y="5049795"/>
                  <a:pt x="369880" y="5001344"/>
                </a:cubicBezTo>
                <a:cubicBezTo>
                  <a:pt x="390500" y="4985775"/>
                  <a:pt x="409373" y="4971289"/>
                  <a:pt x="411960" y="4969124"/>
                </a:cubicBezTo>
                <a:cubicBezTo>
                  <a:pt x="414543" y="4966961"/>
                  <a:pt x="393564" y="4945801"/>
                  <a:pt x="365493" y="4922057"/>
                </a:cubicBezTo>
                <a:cubicBezTo>
                  <a:pt x="302012" y="4868315"/>
                  <a:pt x="281994" y="4833991"/>
                  <a:pt x="281336" y="4778086"/>
                </a:cubicBezTo>
                <a:lnTo>
                  <a:pt x="280974" y="4740577"/>
                </a:lnTo>
                <a:lnTo>
                  <a:pt x="262943" y="4740577"/>
                </a:lnTo>
                <a:cubicBezTo>
                  <a:pt x="248386" y="4741874"/>
                  <a:pt x="234158" y="4745638"/>
                  <a:pt x="220860" y="4751697"/>
                </a:cubicBezTo>
                <a:lnTo>
                  <a:pt x="220682" y="4751818"/>
                </a:lnTo>
                <a:cubicBezTo>
                  <a:pt x="190626" y="4765465"/>
                  <a:pt x="165557" y="4794438"/>
                  <a:pt x="160571" y="4821189"/>
                </a:cubicBezTo>
                <a:cubicBezTo>
                  <a:pt x="157023" y="4840303"/>
                  <a:pt x="154918" y="4841745"/>
                  <a:pt x="121436" y="4848356"/>
                </a:cubicBezTo>
                <a:cubicBezTo>
                  <a:pt x="79356" y="4856593"/>
                  <a:pt x="60542" y="4871020"/>
                  <a:pt x="22490" y="4924401"/>
                </a:cubicBezTo>
                <a:cubicBezTo>
                  <a:pt x="6680" y="4946522"/>
                  <a:pt x="-1466" y="4955960"/>
                  <a:pt x="217" y="4967284"/>
                </a:cubicBezTo>
                <a:close/>
              </a:path>
            </a:pathLst>
          </a:custGeom>
          <a:ln w="28575"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endParaRPr lang="fa-IR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B58C9EC-2FFD-3816-8AAE-2009507A2A3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414850" y="1429206"/>
            <a:ext cx="1319399" cy="150473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9382346-9B6C-FCA5-80C6-EB7B6B45A3F8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417565" y="1429206"/>
            <a:ext cx="1319399" cy="1504739"/>
          </a:xfrm>
          <a:prstGeom prst="rect">
            <a:avLst/>
          </a:prstGeom>
        </p:spPr>
      </p:pic>
      <p:sp>
        <p:nvSpPr>
          <p:cNvPr id="2" name="Freeform: Shape 1">
            <a:extLst>
              <a:ext uri="{FF2B5EF4-FFF2-40B4-BE49-F238E27FC236}">
                <a16:creationId xmlns:a16="http://schemas.microsoft.com/office/drawing/2014/main" id="{13F4C0EF-ECA7-118B-A6F4-ED07050924B5}"/>
              </a:ext>
            </a:extLst>
          </p:cNvPr>
          <p:cNvSpPr/>
          <p:nvPr userDrawn="1"/>
        </p:nvSpPr>
        <p:spPr>
          <a:xfrm>
            <a:off x="3519595" y="4672202"/>
            <a:ext cx="5370757" cy="756592"/>
          </a:xfrm>
          <a:custGeom>
            <a:avLst/>
            <a:gdLst>
              <a:gd name="connsiteX0" fmla="*/ 101771 w 4034334"/>
              <a:gd name="connsiteY0" fmla="*/ 198498 h 568327"/>
              <a:gd name="connsiteX1" fmla="*/ 108750 w 4034334"/>
              <a:gd name="connsiteY1" fmla="*/ 198498 h 568327"/>
              <a:gd name="connsiteX2" fmla="*/ 108890 w 4034334"/>
              <a:gd name="connsiteY2" fmla="*/ 213016 h 568327"/>
              <a:gd name="connsiteX3" fmla="*/ 141463 w 4034334"/>
              <a:gd name="connsiteY3" fmla="*/ 268740 h 568327"/>
              <a:gd name="connsiteX4" fmla="*/ 159448 w 4034334"/>
              <a:gd name="connsiteY4" fmla="*/ 286957 h 568327"/>
              <a:gd name="connsiteX5" fmla="*/ 143161 w 4034334"/>
              <a:gd name="connsiteY5" fmla="*/ 299428 h 568327"/>
              <a:gd name="connsiteX6" fmla="*/ 109332 w 4034334"/>
              <a:gd name="connsiteY6" fmla="*/ 357036 h 568327"/>
              <a:gd name="connsiteX7" fmla="*/ 109542 w 4034334"/>
              <a:gd name="connsiteY7" fmla="*/ 372485 h 568327"/>
              <a:gd name="connsiteX8" fmla="*/ 99862 w 4034334"/>
              <a:gd name="connsiteY8" fmla="*/ 371322 h 568327"/>
              <a:gd name="connsiteX9" fmla="*/ 66475 w 4034334"/>
              <a:gd name="connsiteY9" fmla="*/ 347287 h 568327"/>
              <a:gd name="connsiteX10" fmla="*/ 47234 w 4034334"/>
              <a:gd name="connsiteY10" fmla="*/ 329604 h 568327"/>
              <a:gd name="connsiteX11" fmla="*/ 14288 w 4034334"/>
              <a:gd name="connsiteY11" fmla="*/ 307222 h 568327"/>
              <a:gd name="connsiteX12" fmla="*/ 8704 w 4034334"/>
              <a:gd name="connsiteY12" fmla="*/ 269647 h 568327"/>
              <a:gd name="connsiteX13" fmla="*/ 47001 w 4034334"/>
              <a:gd name="connsiteY13" fmla="*/ 240214 h 568327"/>
              <a:gd name="connsiteX14" fmla="*/ 62148 w 4034334"/>
              <a:gd name="connsiteY14" fmla="*/ 229699 h 568327"/>
              <a:gd name="connsiteX15" fmla="*/ 85414 w 4034334"/>
              <a:gd name="connsiteY15" fmla="*/ 202849 h 568327"/>
              <a:gd name="connsiteX16" fmla="*/ 85483 w 4034334"/>
              <a:gd name="connsiteY16" fmla="*/ 202802 h 568327"/>
              <a:gd name="connsiteX17" fmla="*/ 101771 w 4034334"/>
              <a:gd name="connsiteY17" fmla="*/ 198498 h 568327"/>
              <a:gd name="connsiteX18" fmla="*/ 3923725 w 4034334"/>
              <a:gd name="connsiteY18" fmla="*/ 197870 h 568327"/>
              <a:gd name="connsiteX19" fmla="*/ 3934149 w 4034334"/>
              <a:gd name="connsiteY19" fmla="*/ 199056 h 568327"/>
              <a:gd name="connsiteX20" fmla="*/ 3967606 w 4034334"/>
              <a:gd name="connsiteY20" fmla="*/ 225092 h 568327"/>
              <a:gd name="connsiteX21" fmla="*/ 3985754 w 4034334"/>
              <a:gd name="connsiteY21" fmla="*/ 240424 h 568327"/>
              <a:gd name="connsiteX22" fmla="*/ 4023167 w 4034334"/>
              <a:gd name="connsiteY22" fmla="*/ 270182 h 568327"/>
              <a:gd name="connsiteX23" fmla="*/ 4034334 w 4034334"/>
              <a:gd name="connsiteY23" fmla="*/ 284933 h 568327"/>
              <a:gd name="connsiteX24" fmla="*/ 4020374 w 4034334"/>
              <a:gd name="connsiteY24" fmla="*/ 303546 h 568327"/>
              <a:gd name="connsiteX25" fmla="*/ 3981706 w 4034334"/>
              <a:gd name="connsiteY25" fmla="*/ 329838 h 568327"/>
              <a:gd name="connsiteX26" fmla="*/ 3970864 w 4034334"/>
              <a:gd name="connsiteY26" fmla="*/ 334165 h 568327"/>
              <a:gd name="connsiteX27" fmla="*/ 3968536 w 4034334"/>
              <a:gd name="connsiteY27" fmla="*/ 343681 h 568327"/>
              <a:gd name="connsiteX28" fmla="*/ 3926657 w 4034334"/>
              <a:gd name="connsiteY28" fmla="*/ 372904 h 568327"/>
              <a:gd name="connsiteX29" fmla="*/ 3922794 w 4034334"/>
              <a:gd name="connsiteY29" fmla="*/ 359153 h 568327"/>
              <a:gd name="connsiteX30" fmla="*/ 3918839 w 4034334"/>
              <a:gd name="connsiteY30" fmla="*/ 334723 h 568327"/>
              <a:gd name="connsiteX31" fmla="*/ 3879588 w 4034334"/>
              <a:gd name="connsiteY31" fmla="*/ 292192 h 568327"/>
              <a:gd name="connsiteX32" fmla="*/ 3869700 w 4034334"/>
              <a:gd name="connsiteY32" fmla="*/ 285794 h 568327"/>
              <a:gd name="connsiteX33" fmla="*/ 3886918 w 4034334"/>
              <a:gd name="connsiteY33" fmla="*/ 271997 h 568327"/>
              <a:gd name="connsiteX34" fmla="*/ 3912860 w 4034334"/>
              <a:gd name="connsiteY34" fmla="*/ 246125 h 568327"/>
              <a:gd name="connsiteX35" fmla="*/ 3922724 w 4034334"/>
              <a:gd name="connsiteY35" fmla="*/ 215669 h 568327"/>
              <a:gd name="connsiteX36" fmla="*/ 3922586 w 4034334"/>
              <a:gd name="connsiteY36" fmla="*/ 215645 h 568327"/>
              <a:gd name="connsiteX37" fmla="*/ 2588982 w 4034334"/>
              <a:gd name="connsiteY37" fmla="*/ 45 h 568327"/>
              <a:gd name="connsiteX38" fmla="*/ 2836206 w 4034334"/>
              <a:gd name="connsiteY38" fmla="*/ 168 h 568327"/>
              <a:gd name="connsiteX39" fmla="*/ 2878123 w 4034334"/>
              <a:gd name="connsiteY39" fmla="*/ 469 h 568327"/>
              <a:gd name="connsiteX40" fmla="*/ 3147159 w 4034334"/>
              <a:gd name="connsiteY40" fmla="*/ 45 h 568327"/>
              <a:gd name="connsiteX41" fmla="*/ 3575960 w 4034334"/>
              <a:gd name="connsiteY41" fmla="*/ 2989 h 568327"/>
              <a:gd name="connsiteX42" fmla="*/ 3628450 w 4034334"/>
              <a:gd name="connsiteY42" fmla="*/ 29048 h 568327"/>
              <a:gd name="connsiteX43" fmla="*/ 3657207 w 4034334"/>
              <a:gd name="connsiteY43" fmla="*/ 86167 h 568327"/>
              <a:gd name="connsiteX44" fmla="*/ 3660884 w 4034334"/>
              <a:gd name="connsiteY44" fmla="*/ 104780 h 568327"/>
              <a:gd name="connsiteX45" fmla="*/ 3677891 w 4034334"/>
              <a:gd name="connsiteY45" fmla="*/ 105897 h 568327"/>
              <a:gd name="connsiteX46" fmla="*/ 3732684 w 4034334"/>
              <a:gd name="connsiteY46" fmla="*/ 156548 h 568327"/>
              <a:gd name="connsiteX47" fmla="*/ 3735895 w 4034334"/>
              <a:gd name="connsiteY47" fmla="*/ 174673 h 568327"/>
              <a:gd name="connsiteX48" fmla="*/ 3751158 w 4034334"/>
              <a:gd name="connsiteY48" fmla="*/ 179047 h 568327"/>
              <a:gd name="connsiteX49" fmla="*/ 3774238 w 4034334"/>
              <a:gd name="connsiteY49" fmla="*/ 186911 h 568327"/>
              <a:gd name="connsiteX50" fmla="*/ 3810371 w 4034334"/>
              <a:gd name="connsiteY50" fmla="*/ 222951 h 568327"/>
              <a:gd name="connsiteX51" fmla="*/ 3839291 w 4034334"/>
              <a:gd name="connsiteY51" fmla="*/ 285119 h 568327"/>
              <a:gd name="connsiteX52" fmla="*/ 3824331 w 4034334"/>
              <a:gd name="connsiteY52" fmla="*/ 320321 h 568327"/>
              <a:gd name="connsiteX53" fmla="*/ 3748575 w 4034334"/>
              <a:gd name="connsiteY53" fmla="*/ 390959 h 568327"/>
              <a:gd name="connsiteX54" fmla="*/ 3735778 w 4034334"/>
              <a:gd name="connsiteY54" fmla="*/ 392773 h 568327"/>
              <a:gd name="connsiteX55" fmla="*/ 3734057 w 4034334"/>
              <a:gd name="connsiteY55" fmla="*/ 406593 h 568327"/>
              <a:gd name="connsiteX56" fmla="*/ 3718608 w 4034334"/>
              <a:gd name="connsiteY56" fmla="*/ 445728 h 568327"/>
              <a:gd name="connsiteX57" fmla="*/ 3676286 w 4034334"/>
              <a:gd name="connsiteY57" fmla="*/ 464993 h 568327"/>
              <a:gd name="connsiteX58" fmla="*/ 3661140 w 4034334"/>
              <a:gd name="connsiteY58" fmla="*/ 466552 h 568327"/>
              <a:gd name="connsiteX59" fmla="*/ 3657138 w 4034334"/>
              <a:gd name="connsiteY59" fmla="*/ 484304 h 568327"/>
              <a:gd name="connsiteX60" fmla="*/ 3630661 w 4034334"/>
              <a:gd name="connsiteY60" fmla="*/ 538329 h 568327"/>
              <a:gd name="connsiteX61" fmla="*/ 3584523 w 4034334"/>
              <a:gd name="connsiteY61" fmla="*/ 565201 h 568327"/>
              <a:gd name="connsiteX62" fmla="*/ 2873732 w 4034334"/>
              <a:gd name="connsiteY62" fmla="*/ 568319 h 568327"/>
              <a:gd name="connsiteX63" fmla="*/ 2526670 w 4034334"/>
              <a:gd name="connsiteY63" fmla="*/ 568304 h 568327"/>
              <a:gd name="connsiteX64" fmla="*/ 2501381 w 4034334"/>
              <a:gd name="connsiteY64" fmla="*/ 568252 h 568327"/>
              <a:gd name="connsiteX65" fmla="*/ 2315555 w 4034334"/>
              <a:gd name="connsiteY65" fmla="*/ 568319 h 568327"/>
              <a:gd name="connsiteX66" fmla="*/ 1968493 w 4034334"/>
              <a:gd name="connsiteY66" fmla="*/ 568304 h 568327"/>
              <a:gd name="connsiteX67" fmla="*/ 1936854 w 4034334"/>
              <a:gd name="connsiteY67" fmla="*/ 568239 h 568327"/>
              <a:gd name="connsiteX68" fmla="*/ 1715013 w 4034334"/>
              <a:gd name="connsiteY68" fmla="*/ 568319 h 568327"/>
              <a:gd name="connsiteX69" fmla="*/ 1466932 w 4034334"/>
              <a:gd name="connsiteY69" fmla="*/ 568327 h 568327"/>
              <a:gd name="connsiteX70" fmla="*/ 1328991 w 4034334"/>
              <a:gd name="connsiteY70" fmla="*/ 568257 h 568327"/>
              <a:gd name="connsiteX71" fmla="*/ 1156836 w 4034334"/>
              <a:gd name="connsiteY71" fmla="*/ 568319 h 568327"/>
              <a:gd name="connsiteX72" fmla="*/ 423337 w 4034334"/>
              <a:gd name="connsiteY72" fmla="*/ 555987 h 568327"/>
              <a:gd name="connsiteX73" fmla="*/ 375082 w 4034334"/>
              <a:gd name="connsiteY73" fmla="*/ 486188 h 568327"/>
              <a:gd name="connsiteX74" fmla="*/ 369894 w 4034334"/>
              <a:gd name="connsiteY74" fmla="*/ 466575 h 568327"/>
              <a:gd name="connsiteX75" fmla="*/ 355631 w 4034334"/>
              <a:gd name="connsiteY75" fmla="*/ 465108 h 568327"/>
              <a:gd name="connsiteX76" fmla="*/ 328549 w 4034334"/>
              <a:gd name="connsiteY76" fmla="*/ 457245 h 568327"/>
              <a:gd name="connsiteX77" fmla="*/ 298302 w 4034334"/>
              <a:gd name="connsiteY77" fmla="*/ 411992 h 568327"/>
              <a:gd name="connsiteX78" fmla="*/ 294533 w 4034334"/>
              <a:gd name="connsiteY78" fmla="*/ 393006 h 568327"/>
              <a:gd name="connsiteX79" fmla="*/ 279992 w 4034334"/>
              <a:gd name="connsiteY79" fmla="*/ 390051 h 568327"/>
              <a:gd name="connsiteX80" fmla="*/ 234622 w 4034334"/>
              <a:gd name="connsiteY80" fmla="*/ 363342 h 568327"/>
              <a:gd name="connsiteX81" fmla="*/ 199327 w 4034334"/>
              <a:gd name="connsiteY81" fmla="*/ 303686 h 568327"/>
              <a:gd name="connsiteX82" fmla="*/ 190695 w 4034334"/>
              <a:gd name="connsiteY82" fmla="*/ 284468 h 568327"/>
              <a:gd name="connsiteX83" fmla="*/ 201863 w 4034334"/>
              <a:gd name="connsiteY83" fmla="*/ 260643 h 568327"/>
              <a:gd name="connsiteX84" fmla="*/ 270150 w 4034334"/>
              <a:gd name="connsiteY84" fmla="*/ 182118 h 568327"/>
              <a:gd name="connsiteX85" fmla="*/ 290043 w 4034334"/>
              <a:gd name="connsiteY85" fmla="*/ 177465 h 568327"/>
              <a:gd name="connsiteX86" fmla="*/ 298000 w 4034334"/>
              <a:gd name="connsiteY86" fmla="*/ 160596 h 568327"/>
              <a:gd name="connsiteX87" fmla="*/ 353514 w 4034334"/>
              <a:gd name="connsiteY87" fmla="*/ 105828 h 568327"/>
              <a:gd name="connsiteX88" fmla="*/ 371592 w 4034334"/>
              <a:gd name="connsiteY88" fmla="*/ 102128 h 568327"/>
              <a:gd name="connsiteX89" fmla="*/ 376106 w 4034334"/>
              <a:gd name="connsiteY89" fmla="*/ 82305 h 568327"/>
              <a:gd name="connsiteX90" fmla="*/ 440972 w 4034334"/>
              <a:gd name="connsiteY90" fmla="*/ 6829 h 568327"/>
              <a:gd name="connsiteX91" fmla="*/ 455444 w 4034334"/>
              <a:gd name="connsiteY91" fmla="*/ 1849 h 568327"/>
              <a:gd name="connsiteX92" fmla="*/ 1038270 w 4034334"/>
              <a:gd name="connsiteY92" fmla="*/ 663 h 568327"/>
              <a:gd name="connsiteX93" fmla="*/ 1430263 w 4034334"/>
              <a:gd name="connsiteY93" fmla="*/ 45 h 568327"/>
              <a:gd name="connsiteX94" fmla="*/ 1677488 w 4034334"/>
              <a:gd name="connsiteY94" fmla="*/ 168 h 568327"/>
              <a:gd name="connsiteX95" fmla="*/ 1719397 w 4034334"/>
              <a:gd name="connsiteY95" fmla="*/ 469 h 568327"/>
              <a:gd name="connsiteX96" fmla="*/ 1988440 w 4034334"/>
              <a:gd name="connsiteY96" fmla="*/ 45 h 568327"/>
              <a:gd name="connsiteX97" fmla="*/ 2235665 w 4034334"/>
              <a:gd name="connsiteY97" fmla="*/ 168 h 568327"/>
              <a:gd name="connsiteX98" fmla="*/ 2285195 w 4034334"/>
              <a:gd name="connsiteY98" fmla="*/ 524 h 568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</a:cxnLst>
            <a:rect l="l" t="t" r="r" b="b"/>
            <a:pathLst>
              <a:path w="4034334" h="568327">
                <a:moveTo>
                  <a:pt x="101771" y="198498"/>
                </a:moveTo>
                <a:lnTo>
                  <a:pt x="108750" y="198498"/>
                </a:lnTo>
                <a:lnTo>
                  <a:pt x="108890" y="213016"/>
                </a:lnTo>
                <a:cubicBezTo>
                  <a:pt x="109145" y="234654"/>
                  <a:pt x="116893" y="247939"/>
                  <a:pt x="141463" y="268740"/>
                </a:cubicBezTo>
                <a:cubicBezTo>
                  <a:pt x="152328" y="277930"/>
                  <a:pt x="160448" y="286120"/>
                  <a:pt x="159448" y="286957"/>
                </a:cubicBezTo>
                <a:cubicBezTo>
                  <a:pt x="158447" y="287795"/>
                  <a:pt x="151142" y="293402"/>
                  <a:pt x="143161" y="299428"/>
                </a:cubicBezTo>
                <a:cubicBezTo>
                  <a:pt x="118313" y="318181"/>
                  <a:pt x="109053" y="333979"/>
                  <a:pt x="109332" y="357036"/>
                </a:cubicBezTo>
                <a:lnTo>
                  <a:pt x="109542" y="372485"/>
                </a:lnTo>
                <a:lnTo>
                  <a:pt x="99862" y="371322"/>
                </a:lnTo>
                <a:cubicBezTo>
                  <a:pt x="82133" y="369204"/>
                  <a:pt x="74642" y="363807"/>
                  <a:pt x="66475" y="347287"/>
                </a:cubicBezTo>
                <a:cubicBezTo>
                  <a:pt x="59262" y="332722"/>
                  <a:pt x="58704" y="332187"/>
                  <a:pt x="47234" y="329604"/>
                </a:cubicBezTo>
                <a:cubicBezTo>
                  <a:pt x="32040" y="326161"/>
                  <a:pt x="26108" y="322136"/>
                  <a:pt x="14288" y="307222"/>
                </a:cubicBezTo>
                <a:cubicBezTo>
                  <a:pt x="-3907" y="284259"/>
                  <a:pt x="-3535" y="286771"/>
                  <a:pt x="8704" y="269647"/>
                </a:cubicBezTo>
                <a:cubicBezTo>
                  <a:pt x="23432" y="248986"/>
                  <a:pt x="30714" y="243402"/>
                  <a:pt x="47001" y="240214"/>
                </a:cubicBezTo>
                <a:cubicBezTo>
                  <a:pt x="59960" y="237655"/>
                  <a:pt x="60775" y="237097"/>
                  <a:pt x="62148" y="229699"/>
                </a:cubicBezTo>
                <a:cubicBezTo>
                  <a:pt x="64078" y="219345"/>
                  <a:pt x="73781" y="208131"/>
                  <a:pt x="85414" y="202849"/>
                </a:cubicBezTo>
                <a:lnTo>
                  <a:pt x="85483" y="202802"/>
                </a:lnTo>
                <a:cubicBezTo>
                  <a:pt x="90630" y="200457"/>
                  <a:pt x="96137" y="199000"/>
                  <a:pt x="101771" y="198498"/>
                </a:cubicBezTo>
                <a:close/>
                <a:moveTo>
                  <a:pt x="3923725" y="197870"/>
                </a:moveTo>
                <a:lnTo>
                  <a:pt x="3934149" y="199056"/>
                </a:lnTo>
                <a:cubicBezTo>
                  <a:pt x="3949402" y="200520"/>
                  <a:pt x="3962438" y="210664"/>
                  <a:pt x="3967606" y="225092"/>
                </a:cubicBezTo>
                <a:cubicBezTo>
                  <a:pt x="3971352" y="236329"/>
                  <a:pt x="3971654" y="236562"/>
                  <a:pt x="3985754" y="240424"/>
                </a:cubicBezTo>
                <a:cubicBezTo>
                  <a:pt x="4001877" y="244845"/>
                  <a:pt x="4007206" y="249079"/>
                  <a:pt x="4023167" y="270182"/>
                </a:cubicBezTo>
                <a:lnTo>
                  <a:pt x="4034334" y="284933"/>
                </a:lnTo>
                <a:lnTo>
                  <a:pt x="4020374" y="303546"/>
                </a:lnTo>
                <a:cubicBezTo>
                  <a:pt x="4005810" y="322857"/>
                  <a:pt x="4000086" y="326813"/>
                  <a:pt x="3981706" y="329838"/>
                </a:cubicBezTo>
                <a:cubicBezTo>
                  <a:pt x="3976191" y="330745"/>
                  <a:pt x="3971305" y="332676"/>
                  <a:pt x="3970864" y="334165"/>
                </a:cubicBezTo>
                <a:cubicBezTo>
                  <a:pt x="3970421" y="335654"/>
                  <a:pt x="3969374" y="339912"/>
                  <a:pt x="3968536" y="343681"/>
                </a:cubicBezTo>
                <a:cubicBezTo>
                  <a:pt x="3965465" y="357757"/>
                  <a:pt x="3943827" y="372904"/>
                  <a:pt x="3926657" y="372904"/>
                </a:cubicBezTo>
                <a:cubicBezTo>
                  <a:pt x="3922446" y="372927"/>
                  <a:pt x="3922074" y="371624"/>
                  <a:pt x="3922794" y="359153"/>
                </a:cubicBezTo>
                <a:cubicBezTo>
                  <a:pt x="3923644" y="350803"/>
                  <a:pt x="3922278" y="342378"/>
                  <a:pt x="3918839" y="334723"/>
                </a:cubicBezTo>
                <a:cubicBezTo>
                  <a:pt x="3913139" y="321787"/>
                  <a:pt x="3893153" y="300150"/>
                  <a:pt x="3879588" y="292192"/>
                </a:cubicBezTo>
                <a:cubicBezTo>
                  <a:pt x="3876120" y="290340"/>
                  <a:pt x="3872811" y="288199"/>
                  <a:pt x="3869700" y="285794"/>
                </a:cubicBezTo>
                <a:cubicBezTo>
                  <a:pt x="3869700" y="285445"/>
                  <a:pt x="3877448" y="279232"/>
                  <a:pt x="3886918" y="271997"/>
                </a:cubicBezTo>
                <a:cubicBezTo>
                  <a:pt x="3896636" y="264519"/>
                  <a:pt x="3905356" y="255824"/>
                  <a:pt x="3912860" y="246125"/>
                </a:cubicBezTo>
                <a:cubicBezTo>
                  <a:pt x="3920608" y="234864"/>
                  <a:pt x="3921724" y="231490"/>
                  <a:pt x="3922724" y="215669"/>
                </a:cubicBezTo>
                <a:lnTo>
                  <a:pt x="3922586" y="215645"/>
                </a:lnTo>
                <a:close/>
                <a:moveTo>
                  <a:pt x="2588982" y="45"/>
                </a:moveTo>
                <a:cubicBezTo>
                  <a:pt x="2693831" y="-42"/>
                  <a:pt x="2774553" y="-6"/>
                  <a:pt x="2836206" y="168"/>
                </a:cubicBezTo>
                <a:lnTo>
                  <a:pt x="2878123" y="469"/>
                </a:lnTo>
                <a:lnTo>
                  <a:pt x="3147159" y="45"/>
                </a:lnTo>
                <a:cubicBezTo>
                  <a:pt x="3461708" y="-217"/>
                  <a:pt x="3559104" y="634"/>
                  <a:pt x="3575960" y="2989"/>
                </a:cubicBezTo>
                <a:cubicBezTo>
                  <a:pt x="3595872" y="5580"/>
                  <a:pt x="3614348" y="14752"/>
                  <a:pt x="3628450" y="29048"/>
                </a:cubicBezTo>
                <a:cubicBezTo>
                  <a:pt x="3643550" y="44288"/>
                  <a:pt x="3652414" y="61738"/>
                  <a:pt x="3657207" y="86167"/>
                </a:cubicBezTo>
                <a:lnTo>
                  <a:pt x="3660884" y="104780"/>
                </a:lnTo>
                <a:lnTo>
                  <a:pt x="3677891" y="105897"/>
                </a:lnTo>
                <a:cubicBezTo>
                  <a:pt x="3709301" y="107930"/>
                  <a:pt x="3727565" y="124813"/>
                  <a:pt x="3732684" y="156548"/>
                </a:cubicBezTo>
                <a:cubicBezTo>
                  <a:pt x="3734220" y="166158"/>
                  <a:pt x="3735662" y="174301"/>
                  <a:pt x="3735895" y="174673"/>
                </a:cubicBezTo>
                <a:cubicBezTo>
                  <a:pt x="3740888" y="176441"/>
                  <a:pt x="3745986" y="177902"/>
                  <a:pt x="3751158" y="179047"/>
                </a:cubicBezTo>
                <a:cubicBezTo>
                  <a:pt x="3759064" y="180995"/>
                  <a:pt x="3766788" y="183626"/>
                  <a:pt x="3774238" y="186911"/>
                </a:cubicBezTo>
                <a:cubicBezTo>
                  <a:pt x="3785476" y="192565"/>
                  <a:pt x="3800552" y="207595"/>
                  <a:pt x="3810371" y="222951"/>
                </a:cubicBezTo>
                <a:cubicBezTo>
                  <a:pt x="3820678" y="239261"/>
                  <a:pt x="3839291" y="279024"/>
                  <a:pt x="3839291" y="285119"/>
                </a:cubicBezTo>
                <a:cubicBezTo>
                  <a:pt x="3839291" y="287749"/>
                  <a:pt x="3832567" y="303546"/>
                  <a:pt x="3824331" y="320321"/>
                </a:cubicBezTo>
                <a:cubicBezTo>
                  <a:pt x="3801064" y="367692"/>
                  <a:pt x="3781148" y="386305"/>
                  <a:pt x="3748575" y="390959"/>
                </a:cubicBezTo>
                <a:lnTo>
                  <a:pt x="3735778" y="392773"/>
                </a:lnTo>
                <a:lnTo>
                  <a:pt x="3734057" y="406593"/>
                </a:lnTo>
                <a:cubicBezTo>
                  <a:pt x="3731568" y="426510"/>
                  <a:pt x="3728147" y="435142"/>
                  <a:pt x="3718608" y="445728"/>
                </a:cubicBezTo>
                <a:cubicBezTo>
                  <a:pt x="3708114" y="457407"/>
                  <a:pt x="3695807" y="462992"/>
                  <a:pt x="3676286" y="464993"/>
                </a:cubicBezTo>
                <a:lnTo>
                  <a:pt x="3661140" y="466552"/>
                </a:lnTo>
                <a:lnTo>
                  <a:pt x="3657138" y="484304"/>
                </a:lnTo>
                <a:cubicBezTo>
                  <a:pt x="3651717" y="508291"/>
                  <a:pt x="3643969" y="524113"/>
                  <a:pt x="3630661" y="538329"/>
                </a:cubicBezTo>
                <a:cubicBezTo>
                  <a:pt x="3618127" y="551462"/>
                  <a:pt x="3602131" y="560778"/>
                  <a:pt x="3584523" y="565201"/>
                </a:cubicBezTo>
                <a:cubicBezTo>
                  <a:pt x="3574938" y="567761"/>
                  <a:pt x="3450136" y="568319"/>
                  <a:pt x="2873732" y="568319"/>
                </a:cubicBezTo>
                <a:cubicBezTo>
                  <a:pt x="2731708" y="568319"/>
                  <a:pt x="2617936" y="568346"/>
                  <a:pt x="2526670" y="568304"/>
                </a:cubicBezTo>
                <a:lnTo>
                  <a:pt x="2501381" y="568252"/>
                </a:lnTo>
                <a:lnTo>
                  <a:pt x="2315555" y="568319"/>
                </a:lnTo>
                <a:cubicBezTo>
                  <a:pt x="2173531" y="568319"/>
                  <a:pt x="2059759" y="568346"/>
                  <a:pt x="1968493" y="568304"/>
                </a:cubicBezTo>
                <a:lnTo>
                  <a:pt x="1936854" y="568239"/>
                </a:lnTo>
                <a:lnTo>
                  <a:pt x="1715013" y="568319"/>
                </a:lnTo>
                <a:cubicBezTo>
                  <a:pt x="1620330" y="568319"/>
                  <a:pt x="1538204" y="568331"/>
                  <a:pt x="1466932" y="568327"/>
                </a:cubicBezTo>
                <a:lnTo>
                  <a:pt x="1328991" y="568257"/>
                </a:lnTo>
                <a:lnTo>
                  <a:pt x="1156836" y="568319"/>
                </a:lnTo>
                <a:cubicBezTo>
                  <a:pt x="399372" y="568319"/>
                  <a:pt x="445556" y="569087"/>
                  <a:pt x="423337" y="555987"/>
                </a:cubicBezTo>
                <a:cubicBezTo>
                  <a:pt x="396952" y="540376"/>
                  <a:pt x="384714" y="522670"/>
                  <a:pt x="375082" y="486188"/>
                </a:cubicBezTo>
                <a:lnTo>
                  <a:pt x="369894" y="466575"/>
                </a:lnTo>
                <a:lnTo>
                  <a:pt x="355631" y="465108"/>
                </a:lnTo>
                <a:cubicBezTo>
                  <a:pt x="346244" y="463939"/>
                  <a:pt x="337103" y="461284"/>
                  <a:pt x="328549" y="457245"/>
                </a:cubicBezTo>
                <a:cubicBezTo>
                  <a:pt x="311285" y="448567"/>
                  <a:pt x="303211" y="436537"/>
                  <a:pt x="298302" y="411992"/>
                </a:cubicBezTo>
                <a:lnTo>
                  <a:pt x="294533" y="393006"/>
                </a:lnTo>
                <a:lnTo>
                  <a:pt x="279992" y="390051"/>
                </a:lnTo>
                <a:cubicBezTo>
                  <a:pt x="261472" y="386282"/>
                  <a:pt x="248233" y="378488"/>
                  <a:pt x="234622" y="363342"/>
                </a:cubicBezTo>
                <a:cubicBezTo>
                  <a:pt x="222593" y="349987"/>
                  <a:pt x="212309" y="332560"/>
                  <a:pt x="199327" y="303686"/>
                </a:cubicBezTo>
                <a:lnTo>
                  <a:pt x="190695" y="284468"/>
                </a:lnTo>
                <a:lnTo>
                  <a:pt x="201863" y="260643"/>
                </a:lnTo>
                <a:cubicBezTo>
                  <a:pt x="225037" y="211248"/>
                  <a:pt x="243207" y="190448"/>
                  <a:pt x="270150" y="182118"/>
                </a:cubicBezTo>
                <a:cubicBezTo>
                  <a:pt x="276615" y="179929"/>
                  <a:pt x="283277" y="178370"/>
                  <a:pt x="290043" y="177465"/>
                </a:cubicBezTo>
                <a:cubicBezTo>
                  <a:pt x="294603" y="177465"/>
                  <a:pt x="295487" y="175580"/>
                  <a:pt x="298000" y="160596"/>
                </a:cubicBezTo>
                <a:cubicBezTo>
                  <a:pt x="304003" y="124860"/>
                  <a:pt x="321196" y="107898"/>
                  <a:pt x="353514" y="105828"/>
                </a:cubicBezTo>
                <a:cubicBezTo>
                  <a:pt x="363448" y="105129"/>
                  <a:pt x="371220" y="103570"/>
                  <a:pt x="371592" y="102128"/>
                </a:cubicBezTo>
                <a:cubicBezTo>
                  <a:pt x="371964" y="100686"/>
                  <a:pt x="373989" y="91774"/>
                  <a:pt x="376106" y="82305"/>
                </a:cubicBezTo>
                <a:cubicBezTo>
                  <a:pt x="384900" y="42799"/>
                  <a:pt x="405259" y="19043"/>
                  <a:pt x="440972" y="6829"/>
                </a:cubicBezTo>
                <a:lnTo>
                  <a:pt x="455444" y="1849"/>
                </a:lnTo>
                <a:lnTo>
                  <a:pt x="1038270" y="663"/>
                </a:lnTo>
                <a:cubicBezTo>
                  <a:pt x="1196436" y="343"/>
                  <a:pt x="1325414" y="132"/>
                  <a:pt x="1430263" y="45"/>
                </a:cubicBezTo>
                <a:cubicBezTo>
                  <a:pt x="1535113" y="-42"/>
                  <a:pt x="1615835" y="-6"/>
                  <a:pt x="1677488" y="168"/>
                </a:cubicBezTo>
                <a:lnTo>
                  <a:pt x="1719397" y="469"/>
                </a:lnTo>
                <a:lnTo>
                  <a:pt x="1988440" y="45"/>
                </a:lnTo>
                <a:cubicBezTo>
                  <a:pt x="2093290" y="-42"/>
                  <a:pt x="2174012" y="-6"/>
                  <a:pt x="2235665" y="168"/>
                </a:cubicBezTo>
                <a:lnTo>
                  <a:pt x="2285195" y="524"/>
                </a:lnTo>
                <a:close/>
              </a:path>
            </a:pathLst>
          </a:cu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910890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E0FFACC-264E-08FA-99FC-A660BBEBBB3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994380C-A2F9-6D7C-D938-2662E0C00F8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1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53" r="13752" b="-604"/>
          <a:stretch/>
        </p:blipFill>
        <p:spPr>
          <a:xfrm rot="5400000">
            <a:off x="2667000" y="-2666997"/>
            <a:ext cx="6858000" cy="12192000"/>
          </a:xfrm>
          <a:prstGeom prst="rect">
            <a:avLst/>
          </a:prstGeom>
        </p:spPr>
      </p:pic>
      <p:sp>
        <p:nvSpPr>
          <p:cNvPr id="23" name="Graphic 21">
            <a:extLst>
              <a:ext uri="{FF2B5EF4-FFF2-40B4-BE49-F238E27FC236}">
                <a16:creationId xmlns:a16="http://schemas.microsoft.com/office/drawing/2014/main" id="{548F5850-0F88-E14A-064A-F6A3B3BC1D72}"/>
              </a:ext>
            </a:extLst>
          </p:cNvPr>
          <p:cNvSpPr/>
          <p:nvPr/>
        </p:nvSpPr>
        <p:spPr>
          <a:xfrm>
            <a:off x="624470" y="107910"/>
            <a:ext cx="11388443" cy="6621208"/>
          </a:xfrm>
          <a:custGeom>
            <a:avLst/>
            <a:gdLst>
              <a:gd name="connsiteX0" fmla="*/ 11388425 w 11388443"/>
              <a:gd name="connsiteY0" fmla="*/ 1109749 h 6621208"/>
              <a:gd name="connsiteX1" fmla="*/ 11388425 w 11388443"/>
              <a:gd name="connsiteY1" fmla="*/ 6026745 h 6621208"/>
              <a:gd name="connsiteX2" fmla="*/ 10825024 w 11388443"/>
              <a:gd name="connsiteY2" fmla="*/ 6621200 h 6621208"/>
              <a:gd name="connsiteX3" fmla="*/ 563292 w 11388443"/>
              <a:gd name="connsiteY3" fmla="*/ 6621200 h 6621208"/>
              <a:gd name="connsiteX4" fmla="*/ -18 w 11388443"/>
              <a:gd name="connsiteY4" fmla="*/ 6026745 h 6621208"/>
              <a:gd name="connsiteX5" fmla="*/ -18 w 11388443"/>
              <a:gd name="connsiteY5" fmla="*/ 1109749 h 6621208"/>
              <a:gd name="connsiteX6" fmla="*/ 563292 w 11388443"/>
              <a:gd name="connsiteY6" fmla="*/ 515389 h 6621208"/>
              <a:gd name="connsiteX7" fmla="*/ 5176842 w 11388443"/>
              <a:gd name="connsiteY7" fmla="*/ 515389 h 6621208"/>
              <a:gd name="connsiteX8" fmla="*/ 5178197 w 11388443"/>
              <a:gd name="connsiteY8" fmla="*/ 493005 h 6621208"/>
              <a:gd name="connsiteX9" fmla="*/ 5324802 w 11388443"/>
              <a:gd name="connsiteY9" fmla="*/ 325651 h 6621208"/>
              <a:gd name="connsiteX10" fmla="*/ 5377251 w 11388443"/>
              <a:gd name="connsiteY10" fmla="*/ 316126 h 6621208"/>
              <a:gd name="connsiteX11" fmla="*/ 5389890 w 11388443"/>
              <a:gd name="connsiteY11" fmla="*/ 269549 h 6621208"/>
              <a:gd name="connsiteX12" fmla="*/ 5412277 w 11388443"/>
              <a:gd name="connsiteY12" fmla="*/ 198683 h 6621208"/>
              <a:gd name="connsiteX13" fmla="*/ 5516634 w 11388443"/>
              <a:gd name="connsiteY13" fmla="*/ 88383 h 6621208"/>
              <a:gd name="connsiteX14" fmla="*/ 5696641 w 11388443"/>
              <a:gd name="connsiteY14" fmla="*/ -9 h 6621208"/>
              <a:gd name="connsiteX15" fmla="*/ 5798470 w 11388443"/>
              <a:gd name="connsiteY15" fmla="*/ 45807 h 6621208"/>
              <a:gd name="connsiteX16" fmla="*/ 6003302 w 11388443"/>
              <a:gd name="connsiteY16" fmla="*/ 277169 h 6621208"/>
              <a:gd name="connsiteX17" fmla="*/ 6008538 w 11388443"/>
              <a:gd name="connsiteY17" fmla="*/ 316221 h 6621208"/>
              <a:gd name="connsiteX18" fmla="*/ 6048529 w 11388443"/>
              <a:gd name="connsiteY18" fmla="*/ 321460 h 6621208"/>
              <a:gd name="connsiteX19" fmla="*/ 6161824 w 11388443"/>
              <a:gd name="connsiteY19" fmla="*/ 369085 h 6621208"/>
              <a:gd name="connsiteX20" fmla="*/ 6217613 w 11388443"/>
              <a:gd name="connsiteY20" fmla="*/ 498339 h 6621208"/>
              <a:gd name="connsiteX21" fmla="*/ 6219328 w 11388443"/>
              <a:gd name="connsiteY21" fmla="*/ 515865 h 6621208"/>
              <a:gd name="connsiteX22" fmla="*/ 10825024 w 11388443"/>
              <a:gd name="connsiteY22" fmla="*/ 515865 h 6621208"/>
              <a:gd name="connsiteX23" fmla="*/ 11388425 w 11388443"/>
              <a:gd name="connsiteY23" fmla="*/ 1109749 h 6621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1388443" h="6621208">
                <a:moveTo>
                  <a:pt x="11388425" y="1109749"/>
                </a:moveTo>
                <a:lnTo>
                  <a:pt x="11388425" y="6026745"/>
                </a:lnTo>
                <a:cubicBezTo>
                  <a:pt x="11388425" y="6355053"/>
                  <a:pt x="11136200" y="6621200"/>
                  <a:pt x="10825024" y="6621200"/>
                </a:cubicBezTo>
                <a:lnTo>
                  <a:pt x="563292" y="6621200"/>
                </a:lnTo>
                <a:cubicBezTo>
                  <a:pt x="252170" y="6621143"/>
                  <a:pt x="-18" y="6355014"/>
                  <a:pt x="-18" y="6026745"/>
                </a:cubicBezTo>
                <a:lnTo>
                  <a:pt x="-18" y="1109749"/>
                </a:lnTo>
                <a:cubicBezTo>
                  <a:pt x="-18" y="781493"/>
                  <a:pt x="252184" y="515389"/>
                  <a:pt x="563292" y="515389"/>
                </a:cubicBezTo>
                <a:lnTo>
                  <a:pt x="5176842" y="515389"/>
                </a:lnTo>
                <a:lnTo>
                  <a:pt x="5178197" y="493005"/>
                </a:lnTo>
                <a:cubicBezTo>
                  <a:pt x="5184218" y="397120"/>
                  <a:pt x="5233083" y="341336"/>
                  <a:pt x="5324802" y="325651"/>
                </a:cubicBezTo>
                <a:cubicBezTo>
                  <a:pt x="5352606" y="320984"/>
                  <a:pt x="5376168" y="316126"/>
                  <a:pt x="5377251" y="316126"/>
                </a:cubicBezTo>
                <a:cubicBezTo>
                  <a:pt x="5382324" y="300876"/>
                  <a:pt x="5386549" y="285322"/>
                  <a:pt x="5389890" y="269549"/>
                </a:cubicBezTo>
                <a:cubicBezTo>
                  <a:pt x="5395423" y="245297"/>
                  <a:pt x="5402916" y="221590"/>
                  <a:pt x="5412277" y="198683"/>
                </a:cubicBezTo>
                <a:cubicBezTo>
                  <a:pt x="5428617" y="164393"/>
                  <a:pt x="5472220" y="118387"/>
                  <a:pt x="5516634" y="88383"/>
                </a:cubicBezTo>
                <a:cubicBezTo>
                  <a:pt x="5563847" y="56570"/>
                  <a:pt x="5679128" y="-9"/>
                  <a:pt x="5696641" y="-9"/>
                </a:cubicBezTo>
                <a:cubicBezTo>
                  <a:pt x="5704043" y="-9"/>
                  <a:pt x="5749903" y="20661"/>
                  <a:pt x="5798470" y="45807"/>
                </a:cubicBezTo>
                <a:cubicBezTo>
                  <a:pt x="5935867" y="116863"/>
                  <a:pt x="5990032" y="177823"/>
                  <a:pt x="6003302" y="277169"/>
                </a:cubicBezTo>
                <a:lnTo>
                  <a:pt x="6008538" y="316221"/>
                </a:lnTo>
                <a:lnTo>
                  <a:pt x="6048529" y="321460"/>
                </a:lnTo>
                <a:cubicBezTo>
                  <a:pt x="6106215" y="329080"/>
                  <a:pt x="6131130" y="339462"/>
                  <a:pt x="6161824" y="369085"/>
                </a:cubicBezTo>
                <a:cubicBezTo>
                  <a:pt x="6195586" y="401184"/>
                  <a:pt x="6211745" y="438713"/>
                  <a:pt x="6217613" y="498339"/>
                </a:cubicBezTo>
                <a:lnTo>
                  <a:pt x="6219328" y="515865"/>
                </a:lnTo>
                <a:lnTo>
                  <a:pt x="10825024" y="515865"/>
                </a:lnTo>
                <a:cubicBezTo>
                  <a:pt x="11135928" y="515865"/>
                  <a:pt x="11388154" y="781663"/>
                  <a:pt x="11388425" y="1109749"/>
                </a:cubicBezTo>
                <a:close/>
              </a:path>
            </a:pathLst>
          </a:custGeom>
          <a:solidFill>
            <a:schemeClr val="bg1"/>
          </a:solidFill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endParaRPr lang="fa-IR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6BFD2645-8077-F2D9-5BC7-AFB0AF7BBB8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802934" cy="2817091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E613BB08-8381-D264-1FC7-6BD1658FE67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35230" y="1376793"/>
            <a:ext cx="1319399" cy="1504739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5D05D7B0-732C-BC75-9CC1-F7E387A35747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90362"/>
            <a:ext cx="1319399" cy="1504739"/>
          </a:xfrm>
          <a:prstGeom prst="rect">
            <a:avLst/>
          </a:prstGeom>
        </p:spPr>
      </p:pic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4F2D5CE2-B5DD-94D8-F077-A5F26094756E}"/>
              </a:ext>
            </a:extLst>
          </p:cNvPr>
          <p:cNvSpPr/>
          <p:nvPr userDrawn="1"/>
        </p:nvSpPr>
        <p:spPr>
          <a:xfrm>
            <a:off x="6991731" y="335724"/>
            <a:ext cx="4034334" cy="568327"/>
          </a:xfrm>
          <a:custGeom>
            <a:avLst/>
            <a:gdLst>
              <a:gd name="connsiteX0" fmla="*/ 101771 w 4034334"/>
              <a:gd name="connsiteY0" fmla="*/ 198498 h 568327"/>
              <a:gd name="connsiteX1" fmla="*/ 108750 w 4034334"/>
              <a:gd name="connsiteY1" fmla="*/ 198498 h 568327"/>
              <a:gd name="connsiteX2" fmla="*/ 108890 w 4034334"/>
              <a:gd name="connsiteY2" fmla="*/ 213016 h 568327"/>
              <a:gd name="connsiteX3" fmla="*/ 141463 w 4034334"/>
              <a:gd name="connsiteY3" fmla="*/ 268740 h 568327"/>
              <a:gd name="connsiteX4" fmla="*/ 159448 w 4034334"/>
              <a:gd name="connsiteY4" fmla="*/ 286957 h 568327"/>
              <a:gd name="connsiteX5" fmla="*/ 143161 w 4034334"/>
              <a:gd name="connsiteY5" fmla="*/ 299428 h 568327"/>
              <a:gd name="connsiteX6" fmla="*/ 109332 w 4034334"/>
              <a:gd name="connsiteY6" fmla="*/ 357036 h 568327"/>
              <a:gd name="connsiteX7" fmla="*/ 109542 w 4034334"/>
              <a:gd name="connsiteY7" fmla="*/ 372485 h 568327"/>
              <a:gd name="connsiteX8" fmla="*/ 99862 w 4034334"/>
              <a:gd name="connsiteY8" fmla="*/ 371322 h 568327"/>
              <a:gd name="connsiteX9" fmla="*/ 66475 w 4034334"/>
              <a:gd name="connsiteY9" fmla="*/ 347287 h 568327"/>
              <a:gd name="connsiteX10" fmla="*/ 47234 w 4034334"/>
              <a:gd name="connsiteY10" fmla="*/ 329604 h 568327"/>
              <a:gd name="connsiteX11" fmla="*/ 14288 w 4034334"/>
              <a:gd name="connsiteY11" fmla="*/ 307222 h 568327"/>
              <a:gd name="connsiteX12" fmla="*/ 8704 w 4034334"/>
              <a:gd name="connsiteY12" fmla="*/ 269647 h 568327"/>
              <a:gd name="connsiteX13" fmla="*/ 47001 w 4034334"/>
              <a:gd name="connsiteY13" fmla="*/ 240214 h 568327"/>
              <a:gd name="connsiteX14" fmla="*/ 62148 w 4034334"/>
              <a:gd name="connsiteY14" fmla="*/ 229699 h 568327"/>
              <a:gd name="connsiteX15" fmla="*/ 85414 w 4034334"/>
              <a:gd name="connsiteY15" fmla="*/ 202849 h 568327"/>
              <a:gd name="connsiteX16" fmla="*/ 85483 w 4034334"/>
              <a:gd name="connsiteY16" fmla="*/ 202802 h 568327"/>
              <a:gd name="connsiteX17" fmla="*/ 101771 w 4034334"/>
              <a:gd name="connsiteY17" fmla="*/ 198498 h 568327"/>
              <a:gd name="connsiteX18" fmla="*/ 3923725 w 4034334"/>
              <a:gd name="connsiteY18" fmla="*/ 197870 h 568327"/>
              <a:gd name="connsiteX19" fmla="*/ 3934149 w 4034334"/>
              <a:gd name="connsiteY19" fmla="*/ 199056 h 568327"/>
              <a:gd name="connsiteX20" fmla="*/ 3967606 w 4034334"/>
              <a:gd name="connsiteY20" fmla="*/ 225092 h 568327"/>
              <a:gd name="connsiteX21" fmla="*/ 3985754 w 4034334"/>
              <a:gd name="connsiteY21" fmla="*/ 240424 h 568327"/>
              <a:gd name="connsiteX22" fmla="*/ 4023167 w 4034334"/>
              <a:gd name="connsiteY22" fmla="*/ 270182 h 568327"/>
              <a:gd name="connsiteX23" fmla="*/ 4034334 w 4034334"/>
              <a:gd name="connsiteY23" fmla="*/ 284933 h 568327"/>
              <a:gd name="connsiteX24" fmla="*/ 4020374 w 4034334"/>
              <a:gd name="connsiteY24" fmla="*/ 303546 h 568327"/>
              <a:gd name="connsiteX25" fmla="*/ 3981706 w 4034334"/>
              <a:gd name="connsiteY25" fmla="*/ 329838 h 568327"/>
              <a:gd name="connsiteX26" fmla="*/ 3970864 w 4034334"/>
              <a:gd name="connsiteY26" fmla="*/ 334165 h 568327"/>
              <a:gd name="connsiteX27" fmla="*/ 3968536 w 4034334"/>
              <a:gd name="connsiteY27" fmla="*/ 343681 h 568327"/>
              <a:gd name="connsiteX28" fmla="*/ 3926657 w 4034334"/>
              <a:gd name="connsiteY28" fmla="*/ 372904 h 568327"/>
              <a:gd name="connsiteX29" fmla="*/ 3922794 w 4034334"/>
              <a:gd name="connsiteY29" fmla="*/ 359153 h 568327"/>
              <a:gd name="connsiteX30" fmla="*/ 3918839 w 4034334"/>
              <a:gd name="connsiteY30" fmla="*/ 334723 h 568327"/>
              <a:gd name="connsiteX31" fmla="*/ 3879588 w 4034334"/>
              <a:gd name="connsiteY31" fmla="*/ 292192 h 568327"/>
              <a:gd name="connsiteX32" fmla="*/ 3869700 w 4034334"/>
              <a:gd name="connsiteY32" fmla="*/ 285794 h 568327"/>
              <a:gd name="connsiteX33" fmla="*/ 3886918 w 4034334"/>
              <a:gd name="connsiteY33" fmla="*/ 271997 h 568327"/>
              <a:gd name="connsiteX34" fmla="*/ 3912860 w 4034334"/>
              <a:gd name="connsiteY34" fmla="*/ 246125 h 568327"/>
              <a:gd name="connsiteX35" fmla="*/ 3922724 w 4034334"/>
              <a:gd name="connsiteY35" fmla="*/ 215669 h 568327"/>
              <a:gd name="connsiteX36" fmla="*/ 3922586 w 4034334"/>
              <a:gd name="connsiteY36" fmla="*/ 215645 h 568327"/>
              <a:gd name="connsiteX37" fmla="*/ 2588982 w 4034334"/>
              <a:gd name="connsiteY37" fmla="*/ 45 h 568327"/>
              <a:gd name="connsiteX38" fmla="*/ 2836206 w 4034334"/>
              <a:gd name="connsiteY38" fmla="*/ 168 h 568327"/>
              <a:gd name="connsiteX39" fmla="*/ 2878123 w 4034334"/>
              <a:gd name="connsiteY39" fmla="*/ 469 h 568327"/>
              <a:gd name="connsiteX40" fmla="*/ 3147159 w 4034334"/>
              <a:gd name="connsiteY40" fmla="*/ 45 h 568327"/>
              <a:gd name="connsiteX41" fmla="*/ 3575960 w 4034334"/>
              <a:gd name="connsiteY41" fmla="*/ 2989 h 568327"/>
              <a:gd name="connsiteX42" fmla="*/ 3628450 w 4034334"/>
              <a:gd name="connsiteY42" fmla="*/ 29048 h 568327"/>
              <a:gd name="connsiteX43" fmla="*/ 3657207 w 4034334"/>
              <a:gd name="connsiteY43" fmla="*/ 86167 h 568327"/>
              <a:gd name="connsiteX44" fmla="*/ 3660884 w 4034334"/>
              <a:gd name="connsiteY44" fmla="*/ 104780 h 568327"/>
              <a:gd name="connsiteX45" fmla="*/ 3677891 w 4034334"/>
              <a:gd name="connsiteY45" fmla="*/ 105897 h 568327"/>
              <a:gd name="connsiteX46" fmla="*/ 3732684 w 4034334"/>
              <a:gd name="connsiteY46" fmla="*/ 156548 h 568327"/>
              <a:gd name="connsiteX47" fmla="*/ 3735895 w 4034334"/>
              <a:gd name="connsiteY47" fmla="*/ 174673 h 568327"/>
              <a:gd name="connsiteX48" fmla="*/ 3751158 w 4034334"/>
              <a:gd name="connsiteY48" fmla="*/ 179047 h 568327"/>
              <a:gd name="connsiteX49" fmla="*/ 3774238 w 4034334"/>
              <a:gd name="connsiteY49" fmla="*/ 186911 h 568327"/>
              <a:gd name="connsiteX50" fmla="*/ 3810371 w 4034334"/>
              <a:gd name="connsiteY50" fmla="*/ 222951 h 568327"/>
              <a:gd name="connsiteX51" fmla="*/ 3839291 w 4034334"/>
              <a:gd name="connsiteY51" fmla="*/ 285119 h 568327"/>
              <a:gd name="connsiteX52" fmla="*/ 3824331 w 4034334"/>
              <a:gd name="connsiteY52" fmla="*/ 320321 h 568327"/>
              <a:gd name="connsiteX53" fmla="*/ 3748575 w 4034334"/>
              <a:gd name="connsiteY53" fmla="*/ 390959 h 568327"/>
              <a:gd name="connsiteX54" fmla="*/ 3735778 w 4034334"/>
              <a:gd name="connsiteY54" fmla="*/ 392773 h 568327"/>
              <a:gd name="connsiteX55" fmla="*/ 3734057 w 4034334"/>
              <a:gd name="connsiteY55" fmla="*/ 406593 h 568327"/>
              <a:gd name="connsiteX56" fmla="*/ 3718608 w 4034334"/>
              <a:gd name="connsiteY56" fmla="*/ 445728 h 568327"/>
              <a:gd name="connsiteX57" fmla="*/ 3676286 w 4034334"/>
              <a:gd name="connsiteY57" fmla="*/ 464993 h 568327"/>
              <a:gd name="connsiteX58" fmla="*/ 3661140 w 4034334"/>
              <a:gd name="connsiteY58" fmla="*/ 466552 h 568327"/>
              <a:gd name="connsiteX59" fmla="*/ 3657138 w 4034334"/>
              <a:gd name="connsiteY59" fmla="*/ 484304 h 568327"/>
              <a:gd name="connsiteX60" fmla="*/ 3630661 w 4034334"/>
              <a:gd name="connsiteY60" fmla="*/ 538329 h 568327"/>
              <a:gd name="connsiteX61" fmla="*/ 3584523 w 4034334"/>
              <a:gd name="connsiteY61" fmla="*/ 565201 h 568327"/>
              <a:gd name="connsiteX62" fmla="*/ 2873732 w 4034334"/>
              <a:gd name="connsiteY62" fmla="*/ 568319 h 568327"/>
              <a:gd name="connsiteX63" fmla="*/ 2526670 w 4034334"/>
              <a:gd name="connsiteY63" fmla="*/ 568304 h 568327"/>
              <a:gd name="connsiteX64" fmla="*/ 2501381 w 4034334"/>
              <a:gd name="connsiteY64" fmla="*/ 568252 h 568327"/>
              <a:gd name="connsiteX65" fmla="*/ 2315555 w 4034334"/>
              <a:gd name="connsiteY65" fmla="*/ 568319 h 568327"/>
              <a:gd name="connsiteX66" fmla="*/ 1968493 w 4034334"/>
              <a:gd name="connsiteY66" fmla="*/ 568304 h 568327"/>
              <a:gd name="connsiteX67" fmla="*/ 1936854 w 4034334"/>
              <a:gd name="connsiteY67" fmla="*/ 568239 h 568327"/>
              <a:gd name="connsiteX68" fmla="*/ 1715013 w 4034334"/>
              <a:gd name="connsiteY68" fmla="*/ 568319 h 568327"/>
              <a:gd name="connsiteX69" fmla="*/ 1466932 w 4034334"/>
              <a:gd name="connsiteY69" fmla="*/ 568327 h 568327"/>
              <a:gd name="connsiteX70" fmla="*/ 1328991 w 4034334"/>
              <a:gd name="connsiteY70" fmla="*/ 568257 h 568327"/>
              <a:gd name="connsiteX71" fmla="*/ 1156836 w 4034334"/>
              <a:gd name="connsiteY71" fmla="*/ 568319 h 568327"/>
              <a:gd name="connsiteX72" fmla="*/ 423337 w 4034334"/>
              <a:gd name="connsiteY72" fmla="*/ 555987 h 568327"/>
              <a:gd name="connsiteX73" fmla="*/ 375082 w 4034334"/>
              <a:gd name="connsiteY73" fmla="*/ 486188 h 568327"/>
              <a:gd name="connsiteX74" fmla="*/ 369894 w 4034334"/>
              <a:gd name="connsiteY74" fmla="*/ 466575 h 568327"/>
              <a:gd name="connsiteX75" fmla="*/ 355631 w 4034334"/>
              <a:gd name="connsiteY75" fmla="*/ 465108 h 568327"/>
              <a:gd name="connsiteX76" fmla="*/ 328549 w 4034334"/>
              <a:gd name="connsiteY76" fmla="*/ 457245 h 568327"/>
              <a:gd name="connsiteX77" fmla="*/ 298302 w 4034334"/>
              <a:gd name="connsiteY77" fmla="*/ 411992 h 568327"/>
              <a:gd name="connsiteX78" fmla="*/ 294533 w 4034334"/>
              <a:gd name="connsiteY78" fmla="*/ 393006 h 568327"/>
              <a:gd name="connsiteX79" fmla="*/ 279992 w 4034334"/>
              <a:gd name="connsiteY79" fmla="*/ 390051 h 568327"/>
              <a:gd name="connsiteX80" fmla="*/ 234622 w 4034334"/>
              <a:gd name="connsiteY80" fmla="*/ 363342 h 568327"/>
              <a:gd name="connsiteX81" fmla="*/ 199327 w 4034334"/>
              <a:gd name="connsiteY81" fmla="*/ 303686 h 568327"/>
              <a:gd name="connsiteX82" fmla="*/ 190695 w 4034334"/>
              <a:gd name="connsiteY82" fmla="*/ 284468 h 568327"/>
              <a:gd name="connsiteX83" fmla="*/ 201863 w 4034334"/>
              <a:gd name="connsiteY83" fmla="*/ 260643 h 568327"/>
              <a:gd name="connsiteX84" fmla="*/ 270150 w 4034334"/>
              <a:gd name="connsiteY84" fmla="*/ 182118 h 568327"/>
              <a:gd name="connsiteX85" fmla="*/ 290043 w 4034334"/>
              <a:gd name="connsiteY85" fmla="*/ 177465 h 568327"/>
              <a:gd name="connsiteX86" fmla="*/ 298000 w 4034334"/>
              <a:gd name="connsiteY86" fmla="*/ 160596 h 568327"/>
              <a:gd name="connsiteX87" fmla="*/ 353514 w 4034334"/>
              <a:gd name="connsiteY87" fmla="*/ 105828 h 568327"/>
              <a:gd name="connsiteX88" fmla="*/ 371592 w 4034334"/>
              <a:gd name="connsiteY88" fmla="*/ 102128 h 568327"/>
              <a:gd name="connsiteX89" fmla="*/ 376106 w 4034334"/>
              <a:gd name="connsiteY89" fmla="*/ 82305 h 568327"/>
              <a:gd name="connsiteX90" fmla="*/ 440972 w 4034334"/>
              <a:gd name="connsiteY90" fmla="*/ 6829 h 568327"/>
              <a:gd name="connsiteX91" fmla="*/ 455444 w 4034334"/>
              <a:gd name="connsiteY91" fmla="*/ 1849 h 568327"/>
              <a:gd name="connsiteX92" fmla="*/ 1038270 w 4034334"/>
              <a:gd name="connsiteY92" fmla="*/ 663 h 568327"/>
              <a:gd name="connsiteX93" fmla="*/ 1430263 w 4034334"/>
              <a:gd name="connsiteY93" fmla="*/ 45 h 568327"/>
              <a:gd name="connsiteX94" fmla="*/ 1677488 w 4034334"/>
              <a:gd name="connsiteY94" fmla="*/ 168 h 568327"/>
              <a:gd name="connsiteX95" fmla="*/ 1719397 w 4034334"/>
              <a:gd name="connsiteY95" fmla="*/ 469 h 568327"/>
              <a:gd name="connsiteX96" fmla="*/ 1988440 w 4034334"/>
              <a:gd name="connsiteY96" fmla="*/ 45 h 568327"/>
              <a:gd name="connsiteX97" fmla="*/ 2235665 w 4034334"/>
              <a:gd name="connsiteY97" fmla="*/ 168 h 568327"/>
              <a:gd name="connsiteX98" fmla="*/ 2285195 w 4034334"/>
              <a:gd name="connsiteY98" fmla="*/ 524 h 568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</a:cxnLst>
            <a:rect l="l" t="t" r="r" b="b"/>
            <a:pathLst>
              <a:path w="4034334" h="568327">
                <a:moveTo>
                  <a:pt x="101771" y="198498"/>
                </a:moveTo>
                <a:lnTo>
                  <a:pt x="108750" y="198498"/>
                </a:lnTo>
                <a:lnTo>
                  <a:pt x="108890" y="213016"/>
                </a:lnTo>
                <a:cubicBezTo>
                  <a:pt x="109145" y="234654"/>
                  <a:pt x="116893" y="247939"/>
                  <a:pt x="141463" y="268740"/>
                </a:cubicBezTo>
                <a:cubicBezTo>
                  <a:pt x="152328" y="277930"/>
                  <a:pt x="160448" y="286120"/>
                  <a:pt x="159448" y="286957"/>
                </a:cubicBezTo>
                <a:cubicBezTo>
                  <a:pt x="158447" y="287795"/>
                  <a:pt x="151142" y="293402"/>
                  <a:pt x="143161" y="299428"/>
                </a:cubicBezTo>
                <a:cubicBezTo>
                  <a:pt x="118313" y="318181"/>
                  <a:pt x="109053" y="333979"/>
                  <a:pt x="109332" y="357036"/>
                </a:cubicBezTo>
                <a:lnTo>
                  <a:pt x="109542" y="372485"/>
                </a:lnTo>
                <a:lnTo>
                  <a:pt x="99862" y="371322"/>
                </a:lnTo>
                <a:cubicBezTo>
                  <a:pt x="82133" y="369204"/>
                  <a:pt x="74642" y="363807"/>
                  <a:pt x="66475" y="347287"/>
                </a:cubicBezTo>
                <a:cubicBezTo>
                  <a:pt x="59262" y="332722"/>
                  <a:pt x="58704" y="332187"/>
                  <a:pt x="47234" y="329604"/>
                </a:cubicBezTo>
                <a:cubicBezTo>
                  <a:pt x="32040" y="326161"/>
                  <a:pt x="26108" y="322136"/>
                  <a:pt x="14288" y="307222"/>
                </a:cubicBezTo>
                <a:cubicBezTo>
                  <a:pt x="-3907" y="284259"/>
                  <a:pt x="-3535" y="286771"/>
                  <a:pt x="8704" y="269647"/>
                </a:cubicBezTo>
                <a:cubicBezTo>
                  <a:pt x="23432" y="248986"/>
                  <a:pt x="30714" y="243402"/>
                  <a:pt x="47001" y="240214"/>
                </a:cubicBezTo>
                <a:cubicBezTo>
                  <a:pt x="59960" y="237655"/>
                  <a:pt x="60775" y="237097"/>
                  <a:pt x="62148" y="229699"/>
                </a:cubicBezTo>
                <a:cubicBezTo>
                  <a:pt x="64078" y="219345"/>
                  <a:pt x="73781" y="208131"/>
                  <a:pt x="85414" y="202849"/>
                </a:cubicBezTo>
                <a:lnTo>
                  <a:pt x="85483" y="202802"/>
                </a:lnTo>
                <a:cubicBezTo>
                  <a:pt x="90630" y="200457"/>
                  <a:pt x="96137" y="199000"/>
                  <a:pt x="101771" y="198498"/>
                </a:cubicBezTo>
                <a:close/>
                <a:moveTo>
                  <a:pt x="3923725" y="197870"/>
                </a:moveTo>
                <a:lnTo>
                  <a:pt x="3934149" y="199056"/>
                </a:lnTo>
                <a:cubicBezTo>
                  <a:pt x="3949402" y="200520"/>
                  <a:pt x="3962438" y="210664"/>
                  <a:pt x="3967606" y="225092"/>
                </a:cubicBezTo>
                <a:cubicBezTo>
                  <a:pt x="3971352" y="236329"/>
                  <a:pt x="3971654" y="236562"/>
                  <a:pt x="3985754" y="240424"/>
                </a:cubicBezTo>
                <a:cubicBezTo>
                  <a:pt x="4001877" y="244845"/>
                  <a:pt x="4007206" y="249079"/>
                  <a:pt x="4023167" y="270182"/>
                </a:cubicBezTo>
                <a:lnTo>
                  <a:pt x="4034334" y="284933"/>
                </a:lnTo>
                <a:lnTo>
                  <a:pt x="4020374" y="303546"/>
                </a:lnTo>
                <a:cubicBezTo>
                  <a:pt x="4005810" y="322857"/>
                  <a:pt x="4000086" y="326813"/>
                  <a:pt x="3981706" y="329838"/>
                </a:cubicBezTo>
                <a:cubicBezTo>
                  <a:pt x="3976191" y="330745"/>
                  <a:pt x="3971305" y="332676"/>
                  <a:pt x="3970864" y="334165"/>
                </a:cubicBezTo>
                <a:cubicBezTo>
                  <a:pt x="3970421" y="335654"/>
                  <a:pt x="3969374" y="339912"/>
                  <a:pt x="3968536" y="343681"/>
                </a:cubicBezTo>
                <a:cubicBezTo>
                  <a:pt x="3965465" y="357757"/>
                  <a:pt x="3943827" y="372904"/>
                  <a:pt x="3926657" y="372904"/>
                </a:cubicBezTo>
                <a:cubicBezTo>
                  <a:pt x="3922446" y="372927"/>
                  <a:pt x="3922074" y="371624"/>
                  <a:pt x="3922794" y="359153"/>
                </a:cubicBezTo>
                <a:cubicBezTo>
                  <a:pt x="3923644" y="350803"/>
                  <a:pt x="3922278" y="342378"/>
                  <a:pt x="3918839" y="334723"/>
                </a:cubicBezTo>
                <a:cubicBezTo>
                  <a:pt x="3913139" y="321787"/>
                  <a:pt x="3893153" y="300150"/>
                  <a:pt x="3879588" y="292192"/>
                </a:cubicBezTo>
                <a:cubicBezTo>
                  <a:pt x="3876120" y="290340"/>
                  <a:pt x="3872811" y="288199"/>
                  <a:pt x="3869700" y="285794"/>
                </a:cubicBezTo>
                <a:cubicBezTo>
                  <a:pt x="3869700" y="285445"/>
                  <a:pt x="3877448" y="279232"/>
                  <a:pt x="3886918" y="271997"/>
                </a:cubicBezTo>
                <a:cubicBezTo>
                  <a:pt x="3896636" y="264519"/>
                  <a:pt x="3905356" y="255824"/>
                  <a:pt x="3912860" y="246125"/>
                </a:cubicBezTo>
                <a:cubicBezTo>
                  <a:pt x="3920608" y="234864"/>
                  <a:pt x="3921724" y="231490"/>
                  <a:pt x="3922724" y="215669"/>
                </a:cubicBezTo>
                <a:lnTo>
                  <a:pt x="3922586" y="215645"/>
                </a:lnTo>
                <a:close/>
                <a:moveTo>
                  <a:pt x="2588982" y="45"/>
                </a:moveTo>
                <a:cubicBezTo>
                  <a:pt x="2693831" y="-42"/>
                  <a:pt x="2774553" y="-6"/>
                  <a:pt x="2836206" y="168"/>
                </a:cubicBezTo>
                <a:lnTo>
                  <a:pt x="2878123" y="469"/>
                </a:lnTo>
                <a:lnTo>
                  <a:pt x="3147159" y="45"/>
                </a:lnTo>
                <a:cubicBezTo>
                  <a:pt x="3461708" y="-217"/>
                  <a:pt x="3559104" y="634"/>
                  <a:pt x="3575960" y="2989"/>
                </a:cubicBezTo>
                <a:cubicBezTo>
                  <a:pt x="3595872" y="5580"/>
                  <a:pt x="3614348" y="14752"/>
                  <a:pt x="3628450" y="29048"/>
                </a:cubicBezTo>
                <a:cubicBezTo>
                  <a:pt x="3643550" y="44288"/>
                  <a:pt x="3652414" y="61738"/>
                  <a:pt x="3657207" y="86167"/>
                </a:cubicBezTo>
                <a:lnTo>
                  <a:pt x="3660884" y="104780"/>
                </a:lnTo>
                <a:lnTo>
                  <a:pt x="3677891" y="105897"/>
                </a:lnTo>
                <a:cubicBezTo>
                  <a:pt x="3709301" y="107930"/>
                  <a:pt x="3727565" y="124813"/>
                  <a:pt x="3732684" y="156548"/>
                </a:cubicBezTo>
                <a:cubicBezTo>
                  <a:pt x="3734220" y="166158"/>
                  <a:pt x="3735662" y="174301"/>
                  <a:pt x="3735895" y="174673"/>
                </a:cubicBezTo>
                <a:cubicBezTo>
                  <a:pt x="3740888" y="176441"/>
                  <a:pt x="3745986" y="177902"/>
                  <a:pt x="3751158" y="179047"/>
                </a:cubicBezTo>
                <a:cubicBezTo>
                  <a:pt x="3759064" y="180995"/>
                  <a:pt x="3766788" y="183626"/>
                  <a:pt x="3774238" y="186911"/>
                </a:cubicBezTo>
                <a:cubicBezTo>
                  <a:pt x="3785476" y="192565"/>
                  <a:pt x="3800552" y="207595"/>
                  <a:pt x="3810371" y="222951"/>
                </a:cubicBezTo>
                <a:cubicBezTo>
                  <a:pt x="3820678" y="239261"/>
                  <a:pt x="3839291" y="279024"/>
                  <a:pt x="3839291" y="285119"/>
                </a:cubicBezTo>
                <a:cubicBezTo>
                  <a:pt x="3839291" y="287749"/>
                  <a:pt x="3832567" y="303546"/>
                  <a:pt x="3824331" y="320321"/>
                </a:cubicBezTo>
                <a:cubicBezTo>
                  <a:pt x="3801064" y="367692"/>
                  <a:pt x="3781148" y="386305"/>
                  <a:pt x="3748575" y="390959"/>
                </a:cubicBezTo>
                <a:lnTo>
                  <a:pt x="3735778" y="392773"/>
                </a:lnTo>
                <a:lnTo>
                  <a:pt x="3734057" y="406593"/>
                </a:lnTo>
                <a:cubicBezTo>
                  <a:pt x="3731568" y="426510"/>
                  <a:pt x="3728147" y="435142"/>
                  <a:pt x="3718608" y="445728"/>
                </a:cubicBezTo>
                <a:cubicBezTo>
                  <a:pt x="3708114" y="457407"/>
                  <a:pt x="3695807" y="462992"/>
                  <a:pt x="3676286" y="464993"/>
                </a:cubicBezTo>
                <a:lnTo>
                  <a:pt x="3661140" y="466552"/>
                </a:lnTo>
                <a:lnTo>
                  <a:pt x="3657138" y="484304"/>
                </a:lnTo>
                <a:cubicBezTo>
                  <a:pt x="3651717" y="508291"/>
                  <a:pt x="3643969" y="524113"/>
                  <a:pt x="3630661" y="538329"/>
                </a:cubicBezTo>
                <a:cubicBezTo>
                  <a:pt x="3618127" y="551462"/>
                  <a:pt x="3602131" y="560778"/>
                  <a:pt x="3584523" y="565201"/>
                </a:cubicBezTo>
                <a:cubicBezTo>
                  <a:pt x="3574938" y="567761"/>
                  <a:pt x="3450136" y="568319"/>
                  <a:pt x="2873732" y="568319"/>
                </a:cubicBezTo>
                <a:cubicBezTo>
                  <a:pt x="2731708" y="568319"/>
                  <a:pt x="2617936" y="568346"/>
                  <a:pt x="2526670" y="568304"/>
                </a:cubicBezTo>
                <a:lnTo>
                  <a:pt x="2501381" y="568252"/>
                </a:lnTo>
                <a:lnTo>
                  <a:pt x="2315555" y="568319"/>
                </a:lnTo>
                <a:cubicBezTo>
                  <a:pt x="2173531" y="568319"/>
                  <a:pt x="2059759" y="568346"/>
                  <a:pt x="1968493" y="568304"/>
                </a:cubicBezTo>
                <a:lnTo>
                  <a:pt x="1936854" y="568239"/>
                </a:lnTo>
                <a:lnTo>
                  <a:pt x="1715013" y="568319"/>
                </a:lnTo>
                <a:cubicBezTo>
                  <a:pt x="1620330" y="568319"/>
                  <a:pt x="1538204" y="568331"/>
                  <a:pt x="1466932" y="568327"/>
                </a:cubicBezTo>
                <a:lnTo>
                  <a:pt x="1328991" y="568257"/>
                </a:lnTo>
                <a:lnTo>
                  <a:pt x="1156836" y="568319"/>
                </a:lnTo>
                <a:cubicBezTo>
                  <a:pt x="399372" y="568319"/>
                  <a:pt x="445556" y="569087"/>
                  <a:pt x="423337" y="555987"/>
                </a:cubicBezTo>
                <a:cubicBezTo>
                  <a:pt x="396952" y="540376"/>
                  <a:pt x="384714" y="522670"/>
                  <a:pt x="375082" y="486188"/>
                </a:cubicBezTo>
                <a:lnTo>
                  <a:pt x="369894" y="466575"/>
                </a:lnTo>
                <a:lnTo>
                  <a:pt x="355631" y="465108"/>
                </a:lnTo>
                <a:cubicBezTo>
                  <a:pt x="346244" y="463939"/>
                  <a:pt x="337103" y="461284"/>
                  <a:pt x="328549" y="457245"/>
                </a:cubicBezTo>
                <a:cubicBezTo>
                  <a:pt x="311285" y="448567"/>
                  <a:pt x="303211" y="436537"/>
                  <a:pt x="298302" y="411992"/>
                </a:cubicBezTo>
                <a:lnTo>
                  <a:pt x="294533" y="393006"/>
                </a:lnTo>
                <a:lnTo>
                  <a:pt x="279992" y="390051"/>
                </a:lnTo>
                <a:cubicBezTo>
                  <a:pt x="261472" y="386282"/>
                  <a:pt x="248233" y="378488"/>
                  <a:pt x="234622" y="363342"/>
                </a:cubicBezTo>
                <a:cubicBezTo>
                  <a:pt x="222593" y="349987"/>
                  <a:pt x="212309" y="332560"/>
                  <a:pt x="199327" y="303686"/>
                </a:cubicBezTo>
                <a:lnTo>
                  <a:pt x="190695" y="284468"/>
                </a:lnTo>
                <a:lnTo>
                  <a:pt x="201863" y="260643"/>
                </a:lnTo>
                <a:cubicBezTo>
                  <a:pt x="225037" y="211248"/>
                  <a:pt x="243207" y="190448"/>
                  <a:pt x="270150" y="182118"/>
                </a:cubicBezTo>
                <a:cubicBezTo>
                  <a:pt x="276615" y="179929"/>
                  <a:pt x="283277" y="178370"/>
                  <a:pt x="290043" y="177465"/>
                </a:cubicBezTo>
                <a:cubicBezTo>
                  <a:pt x="294603" y="177465"/>
                  <a:pt x="295487" y="175580"/>
                  <a:pt x="298000" y="160596"/>
                </a:cubicBezTo>
                <a:cubicBezTo>
                  <a:pt x="304003" y="124860"/>
                  <a:pt x="321196" y="107898"/>
                  <a:pt x="353514" y="105828"/>
                </a:cubicBezTo>
                <a:cubicBezTo>
                  <a:pt x="363448" y="105129"/>
                  <a:pt x="371220" y="103570"/>
                  <a:pt x="371592" y="102128"/>
                </a:cubicBezTo>
                <a:cubicBezTo>
                  <a:pt x="371964" y="100686"/>
                  <a:pt x="373989" y="91774"/>
                  <a:pt x="376106" y="82305"/>
                </a:cubicBezTo>
                <a:cubicBezTo>
                  <a:pt x="384900" y="42799"/>
                  <a:pt x="405259" y="19043"/>
                  <a:pt x="440972" y="6829"/>
                </a:cubicBezTo>
                <a:lnTo>
                  <a:pt x="455444" y="1849"/>
                </a:lnTo>
                <a:lnTo>
                  <a:pt x="1038270" y="663"/>
                </a:lnTo>
                <a:cubicBezTo>
                  <a:pt x="1196436" y="343"/>
                  <a:pt x="1325414" y="132"/>
                  <a:pt x="1430263" y="45"/>
                </a:cubicBezTo>
                <a:cubicBezTo>
                  <a:pt x="1535113" y="-42"/>
                  <a:pt x="1615835" y="-6"/>
                  <a:pt x="1677488" y="168"/>
                </a:cubicBezTo>
                <a:lnTo>
                  <a:pt x="1719397" y="469"/>
                </a:lnTo>
                <a:lnTo>
                  <a:pt x="1988440" y="45"/>
                </a:lnTo>
                <a:cubicBezTo>
                  <a:pt x="2093290" y="-42"/>
                  <a:pt x="2174012" y="-6"/>
                  <a:pt x="2235665" y="168"/>
                </a:cubicBezTo>
                <a:lnTo>
                  <a:pt x="2285195" y="524"/>
                </a:lnTo>
                <a:close/>
              </a:path>
            </a:pathLst>
          </a:cu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endParaRPr lang="fa-IR"/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D0575834-9999-1892-24A5-4BA9E48F96E3}"/>
              </a:ext>
            </a:extLst>
          </p:cNvPr>
          <p:cNvSpPr/>
          <p:nvPr userDrawn="1"/>
        </p:nvSpPr>
        <p:spPr>
          <a:xfrm>
            <a:off x="1519874" y="335724"/>
            <a:ext cx="4034334" cy="568327"/>
          </a:xfrm>
          <a:custGeom>
            <a:avLst/>
            <a:gdLst>
              <a:gd name="connsiteX0" fmla="*/ 101771 w 4034334"/>
              <a:gd name="connsiteY0" fmla="*/ 198498 h 568327"/>
              <a:gd name="connsiteX1" fmla="*/ 108750 w 4034334"/>
              <a:gd name="connsiteY1" fmla="*/ 198498 h 568327"/>
              <a:gd name="connsiteX2" fmla="*/ 108890 w 4034334"/>
              <a:gd name="connsiteY2" fmla="*/ 213016 h 568327"/>
              <a:gd name="connsiteX3" fmla="*/ 141463 w 4034334"/>
              <a:gd name="connsiteY3" fmla="*/ 268740 h 568327"/>
              <a:gd name="connsiteX4" fmla="*/ 159448 w 4034334"/>
              <a:gd name="connsiteY4" fmla="*/ 286957 h 568327"/>
              <a:gd name="connsiteX5" fmla="*/ 143161 w 4034334"/>
              <a:gd name="connsiteY5" fmla="*/ 299428 h 568327"/>
              <a:gd name="connsiteX6" fmla="*/ 109332 w 4034334"/>
              <a:gd name="connsiteY6" fmla="*/ 357036 h 568327"/>
              <a:gd name="connsiteX7" fmla="*/ 109541 w 4034334"/>
              <a:gd name="connsiteY7" fmla="*/ 372485 h 568327"/>
              <a:gd name="connsiteX8" fmla="*/ 99862 w 4034334"/>
              <a:gd name="connsiteY8" fmla="*/ 371322 h 568327"/>
              <a:gd name="connsiteX9" fmla="*/ 66475 w 4034334"/>
              <a:gd name="connsiteY9" fmla="*/ 347287 h 568327"/>
              <a:gd name="connsiteX10" fmla="*/ 47234 w 4034334"/>
              <a:gd name="connsiteY10" fmla="*/ 329604 h 568327"/>
              <a:gd name="connsiteX11" fmla="*/ 14288 w 4034334"/>
              <a:gd name="connsiteY11" fmla="*/ 307222 h 568327"/>
              <a:gd name="connsiteX12" fmla="*/ 8704 w 4034334"/>
              <a:gd name="connsiteY12" fmla="*/ 269647 h 568327"/>
              <a:gd name="connsiteX13" fmla="*/ 47001 w 4034334"/>
              <a:gd name="connsiteY13" fmla="*/ 240214 h 568327"/>
              <a:gd name="connsiteX14" fmla="*/ 62148 w 4034334"/>
              <a:gd name="connsiteY14" fmla="*/ 229699 h 568327"/>
              <a:gd name="connsiteX15" fmla="*/ 85413 w 4034334"/>
              <a:gd name="connsiteY15" fmla="*/ 202849 h 568327"/>
              <a:gd name="connsiteX16" fmla="*/ 85483 w 4034334"/>
              <a:gd name="connsiteY16" fmla="*/ 202802 h 568327"/>
              <a:gd name="connsiteX17" fmla="*/ 101771 w 4034334"/>
              <a:gd name="connsiteY17" fmla="*/ 198498 h 568327"/>
              <a:gd name="connsiteX18" fmla="*/ 3923725 w 4034334"/>
              <a:gd name="connsiteY18" fmla="*/ 197870 h 568327"/>
              <a:gd name="connsiteX19" fmla="*/ 3934149 w 4034334"/>
              <a:gd name="connsiteY19" fmla="*/ 199056 h 568327"/>
              <a:gd name="connsiteX20" fmla="*/ 3967606 w 4034334"/>
              <a:gd name="connsiteY20" fmla="*/ 225092 h 568327"/>
              <a:gd name="connsiteX21" fmla="*/ 3985754 w 4034334"/>
              <a:gd name="connsiteY21" fmla="*/ 240424 h 568327"/>
              <a:gd name="connsiteX22" fmla="*/ 4023167 w 4034334"/>
              <a:gd name="connsiteY22" fmla="*/ 270182 h 568327"/>
              <a:gd name="connsiteX23" fmla="*/ 4034334 w 4034334"/>
              <a:gd name="connsiteY23" fmla="*/ 284933 h 568327"/>
              <a:gd name="connsiteX24" fmla="*/ 4020374 w 4034334"/>
              <a:gd name="connsiteY24" fmla="*/ 303546 h 568327"/>
              <a:gd name="connsiteX25" fmla="*/ 3981706 w 4034334"/>
              <a:gd name="connsiteY25" fmla="*/ 329838 h 568327"/>
              <a:gd name="connsiteX26" fmla="*/ 3970864 w 4034334"/>
              <a:gd name="connsiteY26" fmla="*/ 334165 h 568327"/>
              <a:gd name="connsiteX27" fmla="*/ 3968536 w 4034334"/>
              <a:gd name="connsiteY27" fmla="*/ 343681 h 568327"/>
              <a:gd name="connsiteX28" fmla="*/ 3926657 w 4034334"/>
              <a:gd name="connsiteY28" fmla="*/ 372904 h 568327"/>
              <a:gd name="connsiteX29" fmla="*/ 3922794 w 4034334"/>
              <a:gd name="connsiteY29" fmla="*/ 359153 h 568327"/>
              <a:gd name="connsiteX30" fmla="*/ 3918839 w 4034334"/>
              <a:gd name="connsiteY30" fmla="*/ 334723 h 568327"/>
              <a:gd name="connsiteX31" fmla="*/ 3879588 w 4034334"/>
              <a:gd name="connsiteY31" fmla="*/ 292192 h 568327"/>
              <a:gd name="connsiteX32" fmla="*/ 3869701 w 4034334"/>
              <a:gd name="connsiteY32" fmla="*/ 285794 h 568327"/>
              <a:gd name="connsiteX33" fmla="*/ 3886918 w 4034334"/>
              <a:gd name="connsiteY33" fmla="*/ 271997 h 568327"/>
              <a:gd name="connsiteX34" fmla="*/ 3912860 w 4034334"/>
              <a:gd name="connsiteY34" fmla="*/ 246125 h 568327"/>
              <a:gd name="connsiteX35" fmla="*/ 3922724 w 4034334"/>
              <a:gd name="connsiteY35" fmla="*/ 215669 h 568327"/>
              <a:gd name="connsiteX36" fmla="*/ 3922586 w 4034334"/>
              <a:gd name="connsiteY36" fmla="*/ 215645 h 568327"/>
              <a:gd name="connsiteX37" fmla="*/ 2588982 w 4034334"/>
              <a:gd name="connsiteY37" fmla="*/ 45 h 568327"/>
              <a:gd name="connsiteX38" fmla="*/ 2836206 w 4034334"/>
              <a:gd name="connsiteY38" fmla="*/ 168 h 568327"/>
              <a:gd name="connsiteX39" fmla="*/ 2878123 w 4034334"/>
              <a:gd name="connsiteY39" fmla="*/ 469 h 568327"/>
              <a:gd name="connsiteX40" fmla="*/ 3147159 w 4034334"/>
              <a:gd name="connsiteY40" fmla="*/ 45 h 568327"/>
              <a:gd name="connsiteX41" fmla="*/ 3575961 w 4034334"/>
              <a:gd name="connsiteY41" fmla="*/ 2989 h 568327"/>
              <a:gd name="connsiteX42" fmla="*/ 3628450 w 4034334"/>
              <a:gd name="connsiteY42" fmla="*/ 29048 h 568327"/>
              <a:gd name="connsiteX43" fmla="*/ 3657207 w 4034334"/>
              <a:gd name="connsiteY43" fmla="*/ 86167 h 568327"/>
              <a:gd name="connsiteX44" fmla="*/ 3660884 w 4034334"/>
              <a:gd name="connsiteY44" fmla="*/ 104780 h 568327"/>
              <a:gd name="connsiteX45" fmla="*/ 3677891 w 4034334"/>
              <a:gd name="connsiteY45" fmla="*/ 105897 h 568327"/>
              <a:gd name="connsiteX46" fmla="*/ 3732684 w 4034334"/>
              <a:gd name="connsiteY46" fmla="*/ 156548 h 568327"/>
              <a:gd name="connsiteX47" fmla="*/ 3735895 w 4034334"/>
              <a:gd name="connsiteY47" fmla="*/ 174673 h 568327"/>
              <a:gd name="connsiteX48" fmla="*/ 3751158 w 4034334"/>
              <a:gd name="connsiteY48" fmla="*/ 179047 h 568327"/>
              <a:gd name="connsiteX49" fmla="*/ 3774238 w 4034334"/>
              <a:gd name="connsiteY49" fmla="*/ 186911 h 568327"/>
              <a:gd name="connsiteX50" fmla="*/ 3810371 w 4034334"/>
              <a:gd name="connsiteY50" fmla="*/ 222951 h 568327"/>
              <a:gd name="connsiteX51" fmla="*/ 3839291 w 4034334"/>
              <a:gd name="connsiteY51" fmla="*/ 285119 h 568327"/>
              <a:gd name="connsiteX52" fmla="*/ 3824331 w 4034334"/>
              <a:gd name="connsiteY52" fmla="*/ 320321 h 568327"/>
              <a:gd name="connsiteX53" fmla="*/ 3748575 w 4034334"/>
              <a:gd name="connsiteY53" fmla="*/ 390959 h 568327"/>
              <a:gd name="connsiteX54" fmla="*/ 3735778 w 4034334"/>
              <a:gd name="connsiteY54" fmla="*/ 392773 h 568327"/>
              <a:gd name="connsiteX55" fmla="*/ 3734057 w 4034334"/>
              <a:gd name="connsiteY55" fmla="*/ 406593 h 568327"/>
              <a:gd name="connsiteX56" fmla="*/ 3718608 w 4034334"/>
              <a:gd name="connsiteY56" fmla="*/ 445728 h 568327"/>
              <a:gd name="connsiteX57" fmla="*/ 3676286 w 4034334"/>
              <a:gd name="connsiteY57" fmla="*/ 464993 h 568327"/>
              <a:gd name="connsiteX58" fmla="*/ 3661140 w 4034334"/>
              <a:gd name="connsiteY58" fmla="*/ 466552 h 568327"/>
              <a:gd name="connsiteX59" fmla="*/ 3657138 w 4034334"/>
              <a:gd name="connsiteY59" fmla="*/ 484304 h 568327"/>
              <a:gd name="connsiteX60" fmla="*/ 3630661 w 4034334"/>
              <a:gd name="connsiteY60" fmla="*/ 538329 h 568327"/>
              <a:gd name="connsiteX61" fmla="*/ 3584523 w 4034334"/>
              <a:gd name="connsiteY61" fmla="*/ 565201 h 568327"/>
              <a:gd name="connsiteX62" fmla="*/ 2873732 w 4034334"/>
              <a:gd name="connsiteY62" fmla="*/ 568319 h 568327"/>
              <a:gd name="connsiteX63" fmla="*/ 2526670 w 4034334"/>
              <a:gd name="connsiteY63" fmla="*/ 568304 h 568327"/>
              <a:gd name="connsiteX64" fmla="*/ 2501381 w 4034334"/>
              <a:gd name="connsiteY64" fmla="*/ 568252 h 568327"/>
              <a:gd name="connsiteX65" fmla="*/ 2315555 w 4034334"/>
              <a:gd name="connsiteY65" fmla="*/ 568319 h 568327"/>
              <a:gd name="connsiteX66" fmla="*/ 1968493 w 4034334"/>
              <a:gd name="connsiteY66" fmla="*/ 568304 h 568327"/>
              <a:gd name="connsiteX67" fmla="*/ 1936854 w 4034334"/>
              <a:gd name="connsiteY67" fmla="*/ 568239 h 568327"/>
              <a:gd name="connsiteX68" fmla="*/ 1715013 w 4034334"/>
              <a:gd name="connsiteY68" fmla="*/ 568319 h 568327"/>
              <a:gd name="connsiteX69" fmla="*/ 1466932 w 4034334"/>
              <a:gd name="connsiteY69" fmla="*/ 568327 h 568327"/>
              <a:gd name="connsiteX70" fmla="*/ 1328991 w 4034334"/>
              <a:gd name="connsiteY70" fmla="*/ 568257 h 568327"/>
              <a:gd name="connsiteX71" fmla="*/ 1156836 w 4034334"/>
              <a:gd name="connsiteY71" fmla="*/ 568319 h 568327"/>
              <a:gd name="connsiteX72" fmla="*/ 423336 w 4034334"/>
              <a:gd name="connsiteY72" fmla="*/ 555987 h 568327"/>
              <a:gd name="connsiteX73" fmla="*/ 375081 w 4034334"/>
              <a:gd name="connsiteY73" fmla="*/ 486188 h 568327"/>
              <a:gd name="connsiteX74" fmla="*/ 369893 w 4034334"/>
              <a:gd name="connsiteY74" fmla="*/ 466575 h 568327"/>
              <a:gd name="connsiteX75" fmla="*/ 355631 w 4034334"/>
              <a:gd name="connsiteY75" fmla="*/ 465108 h 568327"/>
              <a:gd name="connsiteX76" fmla="*/ 328549 w 4034334"/>
              <a:gd name="connsiteY76" fmla="*/ 457245 h 568327"/>
              <a:gd name="connsiteX77" fmla="*/ 298302 w 4034334"/>
              <a:gd name="connsiteY77" fmla="*/ 411992 h 568327"/>
              <a:gd name="connsiteX78" fmla="*/ 294533 w 4034334"/>
              <a:gd name="connsiteY78" fmla="*/ 393006 h 568327"/>
              <a:gd name="connsiteX79" fmla="*/ 279992 w 4034334"/>
              <a:gd name="connsiteY79" fmla="*/ 390051 h 568327"/>
              <a:gd name="connsiteX80" fmla="*/ 234622 w 4034334"/>
              <a:gd name="connsiteY80" fmla="*/ 363342 h 568327"/>
              <a:gd name="connsiteX81" fmla="*/ 199327 w 4034334"/>
              <a:gd name="connsiteY81" fmla="*/ 303686 h 568327"/>
              <a:gd name="connsiteX82" fmla="*/ 190695 w 4034334"/>
              <a:gd name="connsiteY82" fmla="*/ 284468 h 568327"/>
              <a:gd name="connsiteX83" fmla="*/ 201863 w 4034334"/>
              <a:gd name="connsiteY83" fmla="*/ 260643 h 568327"/>
              <a:gd name="connsiteX84" fmla="*/ 270150 w 4034334"/>
              <a:gd name="connsiteY84" fmla="*/ 182118 h 568327"/>
              <a:gd name="connsiteX85" fmla="*/ 290043 w 4034334"/>
              <a:gd name="connsiteY85" fmla="*/ 177465 h 568327"/>
              <a:gd name="connsiteX86" fmla="*/ 297999 w 4034334"/>
              <a:gd name="connsiteY86" fmla="*/ 160596 h 568327"/>
              <a:gd name="connsiteX87" fmla="*/ 353513 w 4034334"/>
              <a:gd name="connsiteY87" fmla="*/ 105828 h 568327"/>
              <a:gd name="connsiteX88" fmla="*/ 371592 w 4034334"/>
              <a:gd name="connsiteY88" fmla="*/ 102128 h 568327"/>
              <a:gd name="connsiteX89" fmla="*/ 376105 w 4034334"/>
              <a:gd name="connsiteY89" fmla="*/ 82305 h 568327"/>
              <a:gd name="connsiteX90" fmla="*/ 440972 w 4034334"/>
              <a:gd name="connsiteY90" fmla="*/ 6829 h 568327"/>
              <a:gd name="connsiteX91" fmla="*/ 455444 w 4034334"/>
              <a:gd name="connsiteY91" fmla="*/ 1849 h 568327"/>
              <a:gd name="connsiteX92" fmla="*/ 1038270 w 4034334"/>
              <a:gd name="connsiteY92" fmla="*/ 663 h 568327"/>
              <a:gd name="connsiteX93" fmla="*/ 1430263 w 4034334"/>
              <a:gd name="connsiteY93" fmla="*/ 45 h 568327"/>
              <a:gd name="connsiteX94" fmla="*/ 1677488 w 4034334"/>
              <a:gd name="connsiteY94" fmla="*/ 168 h 568327"/>
              <a:gd name="connsiteX95" fmla="*/ 1719397 w 4034334"/>
              <a:gd name="connsiteY95" fmla="*/ 469 h 568327"/>
              <a:gd name="connsiteX96" fmla="*/ 1988440 w 4034334"/>
              <a:gd name="connsiteY96" fmla="*/ 45 h 568327"/>
              <a:gd name="connsiteX97" fmla="*/ 2235665 w 4034334"/>
              <a:gd name="connsiteY97" fmla="*/ 168 h 568327"/>
              <a:gd name="connsiteX98" fmla="*/ 2285195 w 4034334"/>
              <a:gd name="connsiteY98" fmla="*/ 524 h 568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</a:cxnLst>
            <a:rect l="l" t="t" r="r" b="b"/>
            <a:pathLst>
              <a:path w="4034334" h="568327">
                <a:moveTo>
                  <a:pt x="101771" y="198498"/>
                </a:moveTo>
                <a:lnTo>
                  <a:pt x="108750" y="198498"/>
                </a:lnTo>
                <a:lnTo>
                  <a:pt x="108890" y="213016"/>
                </a:lnTo>
                <a:cubicBezTo>
                  <a:pt x="109145" y="234654"/>
                  <a:pt x="116893" y="247939"/>
                  <a:pt x="141463" y="268740"/>
                </a:cubicBezTo>
                <a:cubicBezTo>
                  <a:pt x="152328" y="277930"/>
                  <a:pt x="160448" y="286120"/>
                  <a:pt x="159448" y="286957"/>
                </a:cubicBezTo>
                <a:cubicBezTo>
                  <a:pt x="158447" y="287795"/>
                  <a:pt x="151141" y="293402"/>
                  <a:pt x="143161" y="299428"/>
                </a:cubicBezTo>
                <a:cubicBezTo>
                  <a:pt x="118312" y="318181"/>
                  <a:pt x="109052" y="333979"/>
                  <a:pt x="109332" y="357036"/>
                </a:cubicBezTo>
                <a:lnTo>
                  <a:pt x="109541" y="372485"/>
                </a:lnTo>
                <a:lnTo>
                  <a:pt x="99862" y="371322"/>
                </a:lnTo>
                <a:cubicBezTo>
                  <a:pt x="82133" y="369204"/>
                  <a:pt x="74641" y="363807"/>
                  <a:pt x="66475" y="347287"/>
                </a:cubicBezTo>
                <a:cubicBezTo>
                  <a:pt x="59262" y="332722"/>
                  <a:pt x="58704" y="332187"/>
                  <a:pt x="47234" y="329604"/>
                </a:cubicBezTo>
                <a:cubicBezTo>
                  <a:pt x="32040" y="326161"/>
                  <a:pt x="26108" y="322136"/>
                  <a:pt x="14288" y="307222"/>
                </a:cubicBezTo>
                <a:cubicBezTo>
                  <a:pt x="-3907" y="284259"/>
                  <a:pt x="-3534" y="286771"/>
                  <a:pt x="8704" y="269647"/>
                </a:cubicBezTo>
                <a:cubicBezTo>
                  <a:pt x="23432" y="248986"/>
                  <a:pt x="30714" y="243402"/>
                  <a:pt x="47001" y="240214"/>
                </a:cubicBezTo>
                <a:cubicBezTo>
                  <a:pt x="59960" y="237655"/>
                  <a:pt x="60774" y="237097"/>
                  <a:pt x="62148" y="229699"/>
                </a:cubicBezTo>
                <a:cubicBezTo>
                  <a:pt x="64078" y="219345"/>
                  <a:pt x="73781" y="208131"/>
                  <a:pt x="85413" y="202849"/>
                </a:cubicBezTo>
                <a:lnTo>
                  <a:pt x="85483" y="202802"/>
                </a:lnTo>
                <a:cubicBezTo>
                  <a:pt x="90629" y="200457"/>
                  <a:pt x="96137" y="199000"/>
                  <a:pt x="101771" y="198498"/>
                </a:cubicBezTo>
                <a:close/>
                <a:moveTo>
                  <a:pt x="3923725" y="197870"/>
                </a:moveTo>
                <a:lnTo>
                  <a:pt x="3934149" y="199056"/>
                </a:lnTo>
                <a:cubicBezTo>
                  <a:pt x="3949402" y="200520"/>
                  <a:pt x="3962438" y="210664"/>
                  <a:pt x="3967606" y="225092"/>
                </a:cubicBezTo>
                <a:cubicBezTo>
                  <a:pt x="3971352" y="236329"/>
                  <a:pt x="3971654" y="236562"/>
                  <a:pt x="3985754" y="240424"/>
                </a:cubicBezTo>
                <a:cubicBezTo>
                  <a:pt x="4001877" y="244845"/>
                  <a:pt x="4007206" y="249079"/>
                  <a:pt x="4023167" y="270182"/>
                </a:cubicBezTo>
                <a:lnTo>
                  <a:pt x="4034334" y="284933"/>
                </a:lnTo>
                <a:lnTo>
                  <a:pt x="4020374" y="303546"/>
                </a:lnTo>
                <a:cubicBezTo>
                  <a:pt x="4005810" y="322857"/>
                  <a:pt x="4000086" y="326813"/>
                  <a:pt x="3981706" y="329838"/>
                </a:cubicBezTo>
                <a:cubicBezTo>
                  <a:pt x="3976191" y="330745"/>
                  <a:pt x="3971305" y="332676"/>
                  <a:pt x="3970864" y="334165"/>
                </a:cubicBezTo>
                <a:cubicBezTo>
                  <a:pt x="3970421" y="335654"/>
                  <a:pt x="3969375" y="339912"/>
                  <a:pt x="3968536" y="343681"/>
                </a:cubicBezTo>
                <a:cubicBezTo>
                  <a:pt x="3965465" y="357757"/>
                  <a:pt x="3943827" y="372904"/>
                  <a:pt x="3926657" y="372904"/>
                </a:cubicBezTo>
                <a:cubicBezTo>
                  <a:pt x="3922446" y="372927"/>
                  <a:pt x="3922074" y="371624"/>
                  <a:pt x="3922794" y="359153"/>
                </a:cubicBezTo>
                <a:cubicBezTo>
                  <a:pt x="3923644" y="350803"/>
                  <a:pt x="3922278" y="342378"/>
                  <a:pt x="3918839" y="334723"/>
                </a:cubicBezTo>
                <a:cubicBezTo>
                  <a:pt x="3913139" y="321787"/>
                  <a:pt x="3893153" y="300150"/>
                  <a:pt x="3879588" y="292192"/>
                </a:cubicBezTo>
                <a:cubicBezTo>
                  <a:pt x="3876120" y="290340"/>
                  <a:pt x="3872811" y="288199"/>
                  <a:pt x="3869701" y="285794"/>
                </a:cubicBezTo>
                <a:cubicBezTo>
                  <a:pt x="3869701" y="285445"/>
                  <a:pt x="3877449" y="279232"/>
                  <a:pt x="3886918" y="271997"/>
                </a:cubicBezTo>
                <a:cubicBezTo>
                  <a:pt x="3896636" y="264519"/>
                  <a:pt x="3905356" y="255824"/>
                  <a:pt x="3912860" y="246125"/>
                </a:cubicBezTo>
                <a:cubicBezTo>
                  <a:pt x="3920608" y="234864"/>
                  <a:pt x="3921724" y="231490"/>
                  <a:pt x="3922724" y="215669"/>
                </a:cubicBezTo>
                <a:lnTo>
                  <a:pt x="3922586" y="215645"/>
                </a:lnTo>
                <a:close/>
                <a:moveTo>
                  <a:pt x="2588982" y="45"/>
                </a:moveTo>
                <a:cubicBezTo>
                  <a:pt x="2693832" y="-42"/>
                  <a:pt x="2774553" y="-6"/>
                  <a:pt x="2836206" y="168"/>
                </a:cubicBezTo>
                <a:lnTo>
                  <a:pt x="2878123" y="469"/>
                </a:lnTo>
                <a:lnTo>
                  <a:pt x="3147159" y="45"/>
                </a:lnTo>
                <a:cubicBezTo>
                  <a:pt x="3461708" y="-217"/>
                  <a:pt x="3559104" y="634"/>
                  <a:pt x="3575961" y="2989"/>
                </a:cubicBezTo>
                <a:cubicBezTo>
                  <a:pt x="3595873" y="5580"/>
                  <a:pt x="3614348" y="14752"/>
                  <a:pt x="3628450" y="29048"/>
                </a:cubicBezTo>
                <a:cubicBezTo>
                  <a:pt x="3643550" y="44288"/>
                  <a:pt x="3652415" y="61738"/>
                  <a:pt x="3657207" y="86167"/>
                </a:cubicBezTo>
                <a:lnTo>
                  <a:pt x="3660884" y="104780"/>
                </a:lnTo>
                <a:lnTo>
                  <a:pt x="3677891" y="105897"/>
                </a:lnTo>
                <a:cubicBezTo>
                  <a:pt x="3709301" y="107930"/>
                  <a:pt x="3727565" y="124813"/>
                  <a:pt x="3732684" y="156548"/>
                </a:cubicBezTo>
                <a:cubicBezTo>
                  <a:pt x="3734220" y="166158"/>
                  <a:pt x="3735663" y="174301"/>
                  <a:pt x="3735895" y="174673"/>
                </a:cubicBezTo>
                <a:cubicBezTo>
                  <a:pt x="3740888" y="176441"/>
                  <a:pt x="3745986" y="177902"/>
                  <a:pt x="3751158" y="179047"/>
                </a:cubicBezTo>
                <a:cubicBezTo>
                  <a:pt x="3759064" y="180995"/>
                  <a:pt x="3766788" y="183626"/>
                  <a:pt x="3774238" y="186911"/>
                </a:cubicBezTo>
                <a:cubicBezTo>
                  <a:pt x="3785476" y="192565"/>
                  <a:pt x="3800552" y="207595"/>
                  <a:pt x="3810371" y="222951"/>
                </a:cubicBezTo>
                <a:cubicBezTo>
                  <a:pt x="3820678" y="239261"/>
                  <a:pt x="3839291" y="279024"/>
                  <a:pt x="3839291" y="285119"/>
                </a:cubicBezTo>
                <a:cubicBezTo>
                  <a:pt x="3839291" y="287749"/>
                  <a:pt x="3832567" y="303546"/>
                  <a:pt x="3824331" y="320321"/>
                </a:cubicBezTo>
                <a:cubicBezTo>
                  <a:pt x="3801064" y="367692"/>
                  <a:pt x="3781148" y="386305"/>
                  <a:pt x="3748575" y="390959"/>
                </a:cubicBezTo>
                <a:lnTo>
                  <a:pt x="3735778" y="392773"/>
                </a:lnTo>
                <a:lnTo>
                  <a:pt x="3734057" y="406593"/>
                </a:lnTo>
                <a:cubicBezTo>
                  <a:pt x="3731568" y="426510"/>
                  <a:pt x="3728147" y="435142"/>
                  <a:pt x="3718608" y="445728"/>
                </a:cubicBezTo>
                <a:cubicBezTo>
                  <a:pt x="3708114" y="457407"/>
                  <a:pt x="3695807" y="462992"/>
                  <a:pt x="3676286" y="464993"/>
                </a:cubicBezTo>
                <a:lnTo>
                  <a:pt x="3661140" y="466552"/>
                </a:lnTo>
                <a:lnTo>
                  <a:pt x="3657138" y="484304"/>
                </a:lnTo>
                <a:cubicBezTo>
                  <a:pt x="3651717" y="508291"/>
                  <a:pt x="3643969" y="524113"/>
                  <a:pt x="3630661" y="538329"/>
                </a:cubicBezTo>
                <a:cubicBezTo>
                  <a:pt x="3618127" y="551462"/>
                  <a:pt x="3602131" y="560778"/>
                  <a:pt x="3584523" y="565201"/>
                </a:cubicBezTo>
                <a:cubicBezTo>
                  <a:pt x="3574938" y="567761"/>
                  <a:pt x="3450136" y="568319"/>
                  <a:pt x="2873732" y="568319"/>
                </a:cubicBezTo>
                <a:cubicBezTo>
                  <a:pt x="2731708" y="568319"/>
                  <a:pt x="2617936" y="568346"/>
                  <a:pt x="2526670" y="568304"/>
                </a:cubicBezTo>
                <a:lnTo>
                  <a:pt x="2501381" y="568252"/>
                </a:lnTo>
                <a:lnTo>
                  <a:pt x="2315555" y="568319"/>
                </a:lnTo>
                <a:cubicBezTo>
                  <a:pt x="2173531" y="568319"/>
                  <a:pt x="2059759" y="568346"/>
                  <a:pt x="1968493" y="568304"/>
                </a:cubicBezTo>
                <a:lnTo>
                  <a:pt x="1936854" y="568239"/>
                </a:lnTo>
                <a:lnTo>
                  <a:pt x="1715013" y="568319"/>
                </a:lnTo>
                <a:cubicBezTo>
                  <a:pt x="1620330" y="568319"/>
                  <a:pt x="1538204" y="568331"/>
                  <a:pt x="1466932" y="568327"/>
                </a:cubicBezTo>
                <a:lnTo>
                  <a:pt x="1328991" y="568257"/>
                </a:lnTo>
                <a:lnTo>
                  <a:pt x="1156836" y="568319"/>
                </a:lnTo>
                <a:cubicBezTo>
                  <a:pt x="399372" y="568319"/>
                  <a:pt x="445556" y="569087"/>
                  <a:pt x="423336" y="555987"/>
                </a:cubicBezTo>
                <a:cubicBezTo>
                  <a:pt x="396952" y="540376"/>
                  <a:pt x="384714" y="522670"/>
                  <a:pt x="375081" y="486188"/>
                </a:cubicBezTo>
                <a:lnTo>
                  <a:pt x="369893" y="466575"/>
                </a:lnTo>
                <a:lnTo>
                  <a:pt x="355631" y="465108"/>
                </a:lnTo>
                <a:cubicBezTo>
                  <a:pt x="346243" y="463939"/>
                  <a:pt x="337103" y="461284"/>
                  <a:pt x="328549" y="457245"/>
                </a:cubicBezTo>
                <a:cubicBezTo>
                  <a:pt x="311285" y="448567"/>
                  <a:pt x="303211" y="436537"/>
                  <a:pt x="298302" y="411992"/>
                </a:cubicBezTo>
                <a:lnTo>
                  <a:pt x="294533" y="393006"/>
                </a:lnTo>
                <a:lnTo>
                  <a:pt x="279992" y="390051"/>
                </a:lnTo>
                <a:cubicBezTo>
                  <a:pt x="261472" y="386282"/>
                  <a:pt x="248232" y="378488"/>
                  <a:pt x="234622" y="363342"/>
                </a:cubicBezTo>
                <a:cubicBezTo>
                  <a:pt x="222593" y="349987"/>
                  <a:pt x="212309" y="332560"/>
                  <a:pt x="199327" y="303686"/>
                </a:cubicBezTo>
                <a:lnTo>
                  <a:pt x="190695" y="284468"/>
                </a:lnTo>
                <a:lnTo>
                  <a:pt x="201863" y="260643"/>
                </a:lnTo>
                <a:cubicBezTo>
                  <a:pt x="225036" y="211248"/>
                  <a:pt x="243207" y="190448"/>
                  <a:pt x="270150" y="182118"/>
                </a:cubicBezTo>
                <a:cubicBezTo>
                  <a:pt x="276615" y="179929"/>
                  <a:pt x="283277" y="178370"/>
                  <a:pt x="290043" y="177465"/>
                </a:cubicBezTo>
                <a:cubicBezTo>
                  <a:pt x="294603" y="177465"/>
                  <a:pt x="295487" y="175580"/>
                  <a:pt x="297999" y="160596"/>
                </a:cubicBezTo>
                <a:cubicBezTo>
                  <a:pt x="304003" y="124860"/>
                  <a:pt x="321196" y="107898"/>
                  <a:pt x="353513" y="105828"/>
                </a:cubicBezTo>
                <a:cubicBezTo>
                  <a:pt x="363448" y="105129"/>
                  <a:pt x="371220" y="103570"/>
                  <a:pt x="371592" y="102128"/>
                </a:cubicBezTo>
                <a:cubicBezTo>
                  <a:pt x="371964" y="100686"/>
                  <a:pt x="373988" y="91774"/>
                  <a:pt x="376105" y="82305"/>
                </a:cubicBezTo>
                <a:cubicBezTo>
                  <a:pt x="384900" y="42799"/>
                  <a:pt x="405259" y="19043"/>
                  <a:pt x="440972" y="6829"/>
                </a:cubicBezTo>
                <a:lnTo>
                  <a:pt x="455444" y="1849"/>
                </a:lnTo>
                <a:lnTo>
                  <a:pt x="1038270" y="663"/>
                </a:lnTo>
                <a:cubicBezTo>
                  <a:pt x="1196436" y="343"/>
                  <a:pt x="1325414" y="132"/>
                  <a:pt x="1430263" y="45"/>
                </a:cubicBezTo>
                <a:cubicBezTo>
                  <a:pt x="1535113" y="-42"/>
                  <a:pt x="1615835" y="-6"/>
                  <a:pt x="1677488" y="168"/>
                </a:cubicBezTo>
                <a:lnTo>
                  <a:pt x="1719397" y="469"/>
                </a:lnTo>
                <a:lnTo>
                  <a:pt x="1988440" y="45"/>
                </a:lnTo>
                <a:cubicBezTo>
                  <a:pt x="2093290" y="-42"/>
                  <a:pt x="2174012" y="-6"/>
                  <a:pt x="2235665" y="168"/>
                </a:cubicBezTo>
                <a:lnTo>
                  <a:pt x="2285195" y="524"/>
                </a:lnTo>
                <a:close/>
              </a:path>
            </a:pathLst>
          </a:cu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endParaRPr lang="fa-IR"/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7BD97C65-37A3-A835-9373-23622409320F}"/>
              </a:ext>
            </a:extLst>
          </p:cNvPr>
          <p:cNvSpPr/>
          <p:nvPr userDrawn="1"/>
        </p:nvSpPr>
        <p:spPr>
          <a:xfrm rot="16200000" flipH="1">
            <a:off x="56292" y="4791886"/>
            <a:ext cx="1143764" cy="566009"/>
          </a:xfrm>
          <a:custGeom>
            <a:avLst/>
            <a:gdLst>
              <a:gd name="connsiteX0" fmla="*/ 108750 w 1143764"/>
              <a:gd name="connsiteY0" fmla="*/ 196885 h 566009"/>
              <a:gd name="connsiteX1" fmla="*/ 101771 w 1143764"/>
              <a:gd name="connsiteY1" fmla="*/ 196885 h 566009"/>
              <a:gd name="connsiteX2" fmla="*/ 85483 w 1143764"/>
              <a:gd name="connsiteY2" fmla="*/ 201189 h 566009"/>
              <a:gd name="connsiteX3" fmla="*/ 85414 w 1143764"/>
              <a:gd name="connsiteY3" fmla="*/ 201236 h 566009"/>
              <a:gd name="connsiteX4" fmla="*/ 62148 w 1143764"/>
              <a:gd name="connsiteY4" fmla="*/ 228086 h 566009"/>
              <a:gd name="connsiteX5" fmla="*/ 47001 w 1143764"/>
              <a:gd name="connsiteY5" fmla="*/ 238601 h 566009"/>
              <a:gd name="connsiteX6" fmla="*/ 8704 w 1143764"/>
              <a:gd name="connsiteY6" fmla="*/ 268034 h 566009"/>
              <a:gd name="connsiteX7" fmla="*/ 14288 w 1143764"/>
              <a:gd name="connsiteY7" fmla="*/ 305609 h 566009"/>
              <a:gd name="connsiteX8" fmla="*/ 47234 w 1143764"/>
              <a:gd name="connsiteY8" fmla="*/ 327991 h 566009"/>
              <a:gd name="connsiteX9" fmla="*/ 66475 w 1143764"/>
              <a:gd name="connsiteY9" fmla="*/ 345674 h 566009"/>
              <a:gd name="connsiteX10" fmla="*/ 99862 w 1143764"/>
              <a:gd name="connsiteY10" fmla="*/ 369709 h 566009"/>
              <a:gd name="connsiteX11" fmla="*/ 109542 w 1143764"/>
              <a:gd name="connsiteY11" fmla="*/ 370872 h 566009"/>
              <a:gd name="connsiteX12" fmla="*/ 109332 w 1143764"/>
              <a:gd name="connsiteY12" fmla="*/ 355423 h 566009"/>
              <a:gd name="connsiteX13" fmla="*/ 143161 w 1143764"/>
              <a:gd name="connsiteY13" fmla="*/ 297815 h 566009"/>
              <a:gd name="connsiteX14" fmla="*/ 159448 w 1143764"/>
              <a:gd name="connsiteY14" fmla="*/ 285344 h 566009"/>
              <a:gd name="connsiteX15" fmla="*/ 141463 w 1143764"/>
              <a:gd name="connsiteY15" fmla="*/ 267127 h 566009"/>
              <a:gd name="connsiteX16" fmla="*/ 108890 w 1143764"/>
              <a:gd name="connsiteY16" fmla="*/ 211403 h 566009"/>
              <a:gd name="connsiteX17" fmla="*/ 1041993 w 1143764"/>
              <a:gd name="connsiteY17" fmla="*/ 196885 h 566009"/>
              <a:gd name="connsiteX18" fmla="*/ 1035014 w 1143764"/>
              <a:gd name="connsiteY18" fmla="*/ 196885 h 566009"/>
              <a:gd name="connsiteX19" fmla="*/ 1034874 w 1143764"/>
              <a:gd name="connsiteY19" fmla="*/ 211403 h 566009"/>
              <a:gd name="connsiteX20" fmla="*/ 1002301 w 1143764"/>
              <a:gd name="connsiteY20" fmla="*/ 267127 h 566009"/>
              <a:gd name="connsiteX21" fmla="*/ 984316 w 1143764"/>
              <a:gd name="connsiteY21" fmla="*/ 285344 h 566009"/>
              <a:gd name="connsiteX22" fmla="*/ 1000603 w 1143764"/>
              <a:gd name="connsiteY22" fmla="*/ 297815 h 566009"/>
              <a:gd name="connsiteX23" fmla="*/ 1034432 w 1143764"/>
              <a:gd name="connsiteY23" fmla="*/ 355423 h 566009"/>
              <a:gd name="connsiteX24" fmla="*/ 1034222 w 1143764"/>
              <a:gd name="connsiteY24" fmla="*/ 370872 h 566009"/>
              <a:gd name="connsiteX25" fmla="*/ 1043902 w 1143764"/>
              <a:gd name="connsiteY25" fmla="*/ 369709 h 566009"/>
              <a:gd name="connsiteX26" fmla="*/ 1077289 w 1143764"/>
              <a:gd name="connsiteY26" fmla="*/ 345674 h 566009"/>
              <a:gd name="connsiteX27" fmla="*/ 1096530 w 1143764"/>
              <a:gd name="connsiteY27" fmla="*/ 327991 h 566009"/>
              <a:gd name="connsiteX28" fmla="*/ 1129476 w 1143764"/>
              <a:gd name="connsiteY28" fmla="*/ 305609 h 566009"/>
              <a:gd name="connsiteX29" fmla="*/ 1135060 w 1143764"/>
              <a:gd name="connsiteY29" fmla="*/ 268034 h 566009"/>
              <a:gd name="connsiteX30" fmla="*/ 1096763 w 1143764"/>
              <a:gd name="connsiteY30" fmla="*/ 238601 h 566009"/>
              <a:gd name="connsiteX31" fmla="*/ 1081616 w 1143764"/>
              <a:gd name="connsiteY31" fmla="*/ 228086 h 566009"/>
              <a:gd name="connsiteX32" fmla="*/ 1058350 w 1143764"/>
              <a:gd name="connsiteY32" fmla="*/ 201236 h 566009"/>
              <a:gd name="connsiteX33" fmla="*/ 1058281 w 1143764"/>
              <a:gd name="connsiteY33" fmla="*/ 201189 h 566009"/>
              <a:gd name="connsiteX34" fmla="*/ 1041993 w 1143764"/>
              <a:gd name="connsiteY34" fmla="*/ 196885 h 566009"/>
              <a:gd name="connsiteX35" fmla="*/ 571882 w 1143764"/>
              <a:gd name="connsiteY35" fmla="*/ 0 h 566009"/>
              <a:gd name="connsiteX36" fmla="*/ 455444 w 1143764"/>
              <a:gd name="connsiteY36" fmla="*/ 237 h 566009"/>
              <a:gd name="connsiteX37" fmla="*/ 440972 w 1143764"/>
              <a:gd name="connsiteY37" fmla="*/ 5216 h 566009"/>
              <a:gd name="connsiteX38" fmla="*/ 376106 w 1143764"/>
              <a:gd name="connsiteY38" fmla="*/ 80692 h 566009"/>
              <a:gd name="connsiteX39" fmla="*/ 371592 w 1143764"/>
              <a:gd name="connsiteY39" fmla="*/ 100515 h 566009"/>
              <a:gd name="connsiteX40" fmla="*/ 353514 w 1143764"/>
              <a:gd name="connsiteY40" fmla="*/ 104215 h 566009"/>
              <a:gd name="connsiteX41" fmla="*/ 298000 w 1143764"/>
              <a:gd name="connsiteY41" fmla="*/ 158984 h 566009"/>
              <a:gd name="connsiteX42" fmla="*/ 290043 w 1143764"/>
              <a:gd name="connsiteY42" fmla="*/ 175853 h 566009"/>
              <a:gd name="connsiteX43" fmla="*/ 270150 w 1143764"/>
              <a:gd name="connsiteY43" fmla="*/ 180506 h 566009"/>
              <a:gd name="connsiteX44" fmla="*/ 201863 w 1143764"/>
              <a:gd name="connsiteY44" fmla="*/ 259030 h 566009"/>
              <a:gd name="connsiteX45" fmla="*/ 190695 w 1143764"/>
              <a:gd name="connsiteY45" fmla="*/ 282855 h 566009"/>
              <a:gd name="connsiteX46" fmla="*/ 199327 w 1143764"/>
              <a:gd name="connsiteY46" fmla="*/ 302073 h 566009"/>
              <a:gd name="connsiteX47" fmla="*/ 234622 w 1143764"/>
              <a:gd name="connsiteY47" fmla="*/ 361729 h 566009"/>
              <a:gd name="connsiteX48" fmla="*/ 279992 w 1143764"/>
              <a:gd name="connsiteY48" fmla="*/ 388439 h 566009"/>
              <a:gd name="connsiteX49" fmla="*/ 294533 w 1143764"/>
              <a:gd name="connsiteY49" fmla="*/ 391393 h 566009"/>
              <a:gd name="connsiteX50" fmla="*/ 298302 w 1143764"/>
              <a:gd name="connsiteY50" fmla="*/ 410379 h 566009"/>
              <a:gd name="connsiteX51" fmla="*/ 328549 w 1143764"/>
              <a:gd name="connsiteY51" fmla="*/ 455632 h 566009"/>
              <a:gd name="connsiteX52" fmla="*/ 355631 w 1143764"/>
              <a:gd name="connsiteY52" fmla="*/ 463496 h 566009"/>
              <a:gd name="connsiteX53" fmla="*/ 369894 w 1143764"/>
              <a:gd name="connsiteY53" fmla="*/ 464962 h 566009"/>
              <a:gd name="connsiteX54" fmla="*/ 375082 w 1143764"/>
              <a:gd name="connsiteY54" fmla="*/ 484575 h 566009"/>
              <a:gd name="connsiteX55" fmla="*/ 423337 w 1143764"/>
              <a:gd name="connsiteY55" fmla="*/ 554375 h 566009"/>
              <a:gd name="connsiteX56" fmla="*/ 514370 w 1143764"/>
              <a:gd name="connsiteY56" fmla="*/ 565453 h 566009"/>
              <a:gd name="connsiteX57" fmla="*/ 571882 w 1143764"/>
              <a:gd name="connsiteY57" fmla="*/ 566009 h 566009"/>
              <a:gd name="connsiteX58" fmla="*/ 629394 w 1143764"/>
              <a:gd name="connsiteY58" fmla="*/ 565453 h 566009"/>
              <a:gd name="connsiteX59" fmla="*/ 720427 w 1143764"/>
              <a:gd name="connsiteY59" fmla="*/ 554375 h 566009"/>
              <a:gd name="connsiteX60" fmla="*/ 768682 w 1143764"/>
              <a:gd name="connsiteY60" fmla="*/ 484575 h 566009"/>
              <a:gd name="connsiteX61" fmla="*/ 773870 w 1143764"/>
              <a:gd name="connsiteY61" fmla="*/ 464962 h 566009"/>
              <a:gd name="connsiteX62" fmla="*/ 788133 w 1143764"/>
              <a:gd name="connsiteY62" fmla="*/ 463496 h 566009"/>
              <a:gd name="connsiteX63" fmla="*/ 815215 w 1143764"/>
              <a:gd name="connsiteY63" fmla="*/ 455632 h 566009"/>
              <a:gd name="connsiteX64" fmla="*/ 845462 w 1143764"/>
              <a:gd name="connsiteY64" fmla="*/ 410379 h 566009"/>
              <a:gd name="connsiteX65" fmla="*/ 849231 w 1143764"/>
              <a:gd name="connsiteY65" fmla="*/ 391393 h 566009"/>
              <a:gd name="connsiteX66" fmla="*/ 863772 w 1143764"/>
              <a:gd name="connsiteY66" fmla="*/ 388439 h 566009"/>
              <a:gd name="connsiteX67" fmla="*/ 909142 w 1143764"/>
              <a:gd name="connsiteY67" fmla="*/ 361729 h 566009"/>
              <a:gd name="connsiteX68" fmla="*/ 944437 w 1143764"/>
              <a:gd name="connsiteY68" fmla="*/ 302073 h 566009"/>
              <a:gd name="connsiteX69" fmla="*/ 953069 w 1143764"/>
              <a:gd name="connsiteY69" fmla="*/ 282855 h 566009"/>
              <a:gd name="connsiteX70" fmla="*/ 941901 w 1143764"/>
              <a:gd name="connsiteY70" fmla="*/ 259030 h 566009"/>
              <a:gd name="connsiteX71" fmla="*/ 873614 w 1143764"/>
              <a:gd name="connsiteY71" fmla="*/ 180506 h 566009"/>
              <a:gd name="connsiteX72" fmla="*/ 853721 w 1143764"/>
              <a:gd name="connsiteY72" fmla="*/ 175853 h 566009"/>
              <a:gd name="connsiteX73" fmla="*/ 845764 w 1143764"/>
              <a:gd name="connsiteY73" fmla="*/ 158984 h 566009"/>
              <a:gd name="connsiteX74" fmla="*/ 790250 w 1143764"/>
              <a:gd name="connsiteY74" fmla="*/ 104215 h 566009"/>
              <a:gd name="connsiteX75" fmla="*/ 772172 w 1143764"/>
              <a:gd name="connsiteY75" fmla="*/ 100515 h 566009"/>
              <a:gd name="connsiteX76" fmla="*/ 767658 w 1143764"/>
              <a:gd name="connsiteY76" fmla="*/ 80692 h 566009"/>
              <a:gd name="connsiteX77" fmla="*/ 702792 w 1143764"/>
              <a:gd name="connsiteY77" fmla="*/ 5216 h 566009"/>
              <a:gd name="connsiteX78" fmla="*/ 688320 w 1143764"/>
              <a:gd name="connsiteY78" fmla="*/ 237 h 566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1143764" h="566009">
                <a:moveTo>
                  <a:pt x="108750" y="196885"/>
                </a:moveTo>
                <a:lnTo>
                  <a:pt x="101771" y="196885"/>
                </a:lnTo>
                <a:cubicBezTo>
                  <a:pt x="96137" y="197387"/>
                  <a:pt x="90630" y="198844"/>
                  <a:pt x="85483" y="201189"/>
                </a:cubicBezTo>
                <a:lnTo>
                  <a:pt x="85414" y="201236"/>
                </a:lnTo>
                <a:cubicBezTo>
                  <a:pt x="73781" y="206518"/>
                  <a:pt x="64078" y="217732"/>
                  <a:pt x="62148" y="228086"/>
                </a:cubicBezTo>
                <a:cubicBezTo>
                  <a:pt x="60775" y="235484"/>
                  <a:pt x="59960" y="236042"/>
                  <a:pt x="47001" y="238601"/>
                </a:cubicBezTo>
                <a:cubicBezTo>
                  <a:pt x="30714" y="241789"/>
                  <a:pt x="23432" y="247373"/>
                  <a:pt x="8704" y="268034"/>
                </a:cubicBezTo>
                <a:cubicBezTo>
                  <a:pt x="-3535" y="285158"/>
                  <a:pt x="-3907" y="282646"/>
                  <a:pt x="14288" y="305609"/>
                </a:cubicBezTo>
                <a:cubicBezTo>
                  <a:pt x="26108" y="320523"/>
                  <a:pt x="32040" y="324548"/>
                  <a:pt x="47234" y="327991"/>
                </a:cubicBezTo>
                <a:cubicBezTo>
                  <a:pt x="58704" y="330574"/>
                  <a:pt x="59262" y="331109"/>
                  <a:pt x="66475" y="345674"/>
                </a:cubicBezTo>
                <a:cubicBezTo>
                  <a:pt x="74642" y="362194"/>
                  <a:pt x="82133" y="367591"/>
                  <a:pt x="99862" y="369709"/>
                </a:cubicBezTo>
                <a:lnTo>
                  <a:pt x="109542" y="370872"/>
                </a:lnTo>
                <a:lnTo>
                  <a:pt x="109332" y="355423"/>
                </a:lnTo>
                <a:cubicBezTo>
                  <a:pt x="109053" y="332366"/>
                  <a:pt x="118313" y="316568"/>
                  <a:pt x="143161" y="297815"/>
                </a:cubicBezTo>
                <a:cubicBezTo>
                  <a:pt x="151142" y="291789"/>
                  <a:pt x="158447" y="286182"/>
                  <a:pt x="159448" y="285344"/>
                </a:cubicBezTo>
                <a:cubicBezTo>
                  <a:pt x="160448" y="284507"/>
                  <a:pt x="152328" y="276317"/>
                  <a:pt x="141463" y="267127"/>
                </a:cubicBezTo>
                <a:cubicBezTo>
                  <a:pt x="116893" y="246326"/>
                  <a:pt x="109145" y="233041"/>
                  <a:pt x="108890" y="211403"/>
                </a:cubicBezTo>
                <a:close/>
                <a:moveTo>
                  <a:pt x="1041993" y="196885"/>
                </a:moveTo>
                <a:lnTo>
                  <a:pt x="1035014" y="196885"/>
                </a:lnTo>
                <a:lnTo>
                  <a:pt x="1034874" y="211403"/>
                </a:lnTo>
                <a:cubicBezTo>
                  <a:pt x="1034619" y="233041"/>
                  <a:pt x="1026871" y="246326"/>
                  <a:pt x="1002301" y="267127"/>
                </a:cubicBezTo>
                <a:cubicBezTo>
                  <a:pt x="991436" y="276317"/>
                  <a:pt x="983316" y="284507"/>
                  <a:pt x="984316" y="285344"/>
                </a:cubicBezTo>
                <a:cubicBezTo>
                  <a:pt x="985317" y="286182"/>
                  <a:pt x="992622" y="291789"/>
                  <a:pt x="1000603" y="297815"/>
                </a:cubicBezTo>
                <a:cubicBezTo>
                  <a:pt x="1025451" y="316568"/>
                  <a:pt x="1034711" y="332366"/>
                  <a:pt x="1034432" y="355423"/>
                </a:cubicBezTo>
                <a:lnTo>
                  <a:pt x="1034222" y="370872"/>
                </a:lnTo>
                <a:lnTo>
                  <a:pt x="1043902" y="369709"/>
                </a:lnTo>
                <a:cubicBezTo>
                  <a:pt x="1061631" y="367591"/>
                  <a:pt x="1069122" y="362194"/>
                  <a:pt x="1077289" y="345674"/>
                </a:cubicBezTo>
                <a:cubicBezTo>
                  <a:pt x="1084502" y="331109"/>
                  <a:pt x="1085060" y="330574"/>
                  <a:pt x="1096530" y="327991"/>
                </a:cubicBezTo>
                <a:cubicBezTo>
                  <a:pt x="1111724" y="324548"/>
                  <a:pt x="1117656" y="320523"/>
                  <a:pt x="1129476" y="305609"/>
                </a:cubicBezTo>
                <a:cubicBezTo>
                  <a:pt x="1147671" y="282646"/>
                  <a:pt x="1147299" y="285158"/>
                  <a:pt x="1135060" y="268034"/>
                </a:cubicBezTo>
                <a:cubicBezTo>
                  <a:pt x="1120332" y="247373"/>
                  <a:pt x="1113050" y="241789"/>
                  <a:pt x="1096763" y="238601"/>
                </a:cubicBezTo>
                <a:cubicBezTo>
                  <a:pt x="1083804" y="236042"/>
                  <a:pt x="1082989" y="235484"/>
                  <a:pt x="1081616" y="228086"/>
                </a:cubicBezTo>
                <a:cubicBezTo>
                  <a:pt x="1079686" y="217732"/>
                  <a:pt x="1069983" y="206518"/>
                  <a:pt x="1058350" y="201236"/>
                </a:cubicBezTo>
                <a:lnTo>
                  <a:pt x="1058281" y="201189"/>
                </a:lnTo>
                <a:cubicBezTo>
                  <a:pt x="1053134" y="198844"/>
                  <a:pt x="1047627" y="197387"/>
                  <a:pt x="1041993" y="196885"/>
                </a:cubicBezTo>
                <a:close/>
                <a:moveTo>
                  <a:pt x="571882" y="0"/>
                </a:moveTo>
                <a:lnTo>
                  <a:pt x="455444" y="237"/>
                </a:lnTo>
                <a:lnTo>
                  <a:pt x="440972" y="5216"/>
                </a:lnTo>
                <a:cubicBezTo>
                  <a:pt x="405259" y="17430"/>
                  <a:pt x="384900" y="41186"/>
                  <a:pt x="376106" y="80692"/>
                </a:cubicBezTo>
                <a:cubicBezTo>
                  <a:pt x="373989" y="90161"/>
                  <a:pt x="371964" y="99073"/>
                  <a:pt x="371592" y="100515"/>
                </a:cubicBezTo>
                <a:cubicBezTo>
                  <a:pt x="371220" y="101958"/>
                  <a:pt x="363448" y="103516"/>
                  <a:pt x="353514" y="104215"/>
                </a:cubicBezTo>
                <a:cubicBezTo>
                  <a:pt x="321196" y="106285"/>
                  <a:pt x="304003" y="123247"/>
                  <a:pt x="298000" y="158984"/>
                </a:cubicBezTo>
                <a:cubicBezTo>
                  <a:pt x="295487" y="173967"/>
                  <a:pt x="294603" y="175853"/>
                  <a:pt x="290043" y="175853"/>
                </a:cubicBezTo>
                <a:cubicBezTo>
                  <a:pt x="283277" y="176757"/>
                  <a:pt x="276615" y="178316"/>
                  <a:pt x="270150" y="180506"/>
                </a:cubicBezTo>
                <a:cubicBezTo>
                  <a:pt x="243207" y="188835"/>
                  <a:pt x="225037" y="209635"/>
                  <a:pt x="201863" y="259030"/>
                </a:cubicBezTo>
                <a:lnTo>
                  <a:pt x="190695" y="282855"/>
                </a:lnTo>
                <a:lnTo>
                  <a:pt x="199327" y="302073"/>
                </a:lnTo>
                <a:cubicBezTo>
                  <a:pt x="212309" y="330947"/>
                  <a:pt x="222593" y="348374"/>
                  <a:pt x="234622" y="361729"/>
                </a:cubicBezTo>
                <a:cubicBezTo>
                  <a:pt x="248233" y="376875"/>
                  <a:pt x="261472" y="384669"/>
                  <a:pt x="279992" y="388439"/>
                </a:cubicBezTo>
                <a:lnTo>
                  <a:pt x="294533" y="391393"/>
                </a:lnTo>
                <a:lnTo>
                  <a:pt x="298302" y="410379"/>
                </a:lnTo>
                <a:cubicBezTo>
                  <a:pt x="303211" y="434924"/>
                  <a:pt x="311285" y="446954"/>
                  <a:pt x="328549" y="455632"/>
                </a:cubicBezTo>
                <a:cubicBezTo>
                  <a:pt x="337103" y="459671"/>
                  <a:pt x="346244" y="462326"/>
                  <a:pt x="355631" y="463496"/>
                </a:cubicBezTo>
                <a:lnTo>
                  <a:pt x="369894" y="464962"/>
                </a:lnTo>
                <a:lnTo>
                  <a:pt x="375082" y="484575"/>
                </a:lnTo>
                <a:cubicBezTo>
                  <a:pt x="384714" y="521057"/>
                  <a:pt x="396952" y="538763"/>
                  <a:pt x="423337" y="554375"/>
                </a:cubicBezTo>
                <a:cubicBezTo>
                  <a:pt x="434447" y="560924"/>
                  <a:pt x="428455" y="564007"/>
                  <a:pt x="514370" y="565453"/>
                </a:cubicBezTo>
                <a:lnTo>
                  <a:pt x="571882" y="566009"/>
                </a:lnTo>
                <a:lnTo>
                  <a:pt x="629394" y="565453"/>
                </a:lnTo>
                <a:cubicBezTo>
                  <a:pt x="715309" y="564007"/>
                  <a:pt x="709317" y="560924"/>
                  <a:pt x="720427" y="554375"/>
                </a:cubicBezTo>
                <a:cubicBezTo>
                  <a:pt x="746812" y="538763"/>
                  <a:pt x="759050" y="521057"/>
                  <a:pt x="768682" y="484575"/>
                </a:cubicBezTo>
                <a:lnTo>
                  <a:pt x="773870" y="464962"/>
                </a:lnTo>
                <a:lnTo>
                  <a:pt x="788133" y="463496"/>
                </a:lnTo>
                <a:cubicBezTo>
                  <a:pt x="797520" y="462326"/>
                  <a:pt x="806661" y="459671"/>
                  <a:pt x="815215" y="455632"/>
                </a:cubicBezTo>
                <a:cubicBezTo>
                  <a:pt x="832479" y="446954"/>
                  <a:pt x="840553" y="434924"/>
                  <a:pt x="845462" y="410379"/>
                </a:cubicBezTo>
                <a:lnTo>
                  <a:pt x="849231" y="391393"/>
                </a:lnTo>
                <a:lnTo>
                  <a:pt x="863772" y="388439"/>
                </a:lnTo>
                <a:cubicBezTo>
                  <a:pt x="882292" y="384669"/>
                  <a:pt x="895531" y="376875"/>
                  <a:pt x="909142" y="361729"/>
                </a:cubicBezTo>
                <a:cubicBezTo>
                  <a:pt x="921171" y="348374"/>
                  <a:pt x="931455" y="330947"/>
                  <a:pt x="944437" y="302073"/>
                </a:cubicBezTo>
                <a:lnTo>
                  <a:pt x="953069" y="282855"/>
                </a:lnTo>
                <a:lnTo>
                  <a:pt x="941901" y="259030"/>
                </a:lnTo>
                <a:cubicBezTo>
                  <a:pt x="918727" y="209635"/>
                  <a:pt x="900557" y="188835"/>
                  <a:pt x="873614" y="180506"/>
                </a:cubicBezTo>
                <a:cubicBezTo>
                  <a:pt x="867149" y="178316"/>
                  <a:pt x="860487" y="176757"/>
                  <a:pt x="853721" y="175853"/>
                </a:cubicBezTo>
                <a:cubicBezTo>
                  <a:pt x="849161" y="175853"/>
                  <a:pt x="848277" y="173967"/>
                  <a:pt x="845764" y="158984"/>
                </a:cubicBezTo>
                <a:cubicBezTo>
                  <a:pt x="839761" y="123247"/>
                  <a:pt x="822568" y="106285"/>
                  <a:pt x="790250" y="104215"/>
                </a:cubicBezTo>
                <a:cubicBezTo>
                  <a:pt x="780316" y="103516"/>
                  <a:pt x="772544" y="101958"/>
                  <a:pt x="772172" y="100515"/>
                </a:cubicBezTo>
                <a:cubicBezTo>
                  <a:pt x="771800" y="99073"/>
                  <a:pt x="769775" y="90161"/>
                  <a:pt x="767658" y="80692"/>
                </a:cubicBezTo>
                <a:cubicBezTo>
                  <a:pt x="758864" y="41186"/>
                  <a:pt x="738505" y="17430"/>
                  <a:pt x="702792" y="5216"/>
                </a:cubicBezTo>
                <a:lnTo>
                  <a:pt x="688320" y="237"/>
                </a:lnTo>
                <a:close/>
              </a:path>
            </a:pathLst>
          </a:cu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endParaRPr lang="fa-IR"/>
          </a:p>
        </p:txBody>
      </p:sp>
      <p:sp>
        <p:nvSpPr>
          <p:cNvPr id="2" name="Slide Number Placeholder 2">
            <a:extLst>
              <a:ext uri="{FF2B5EF4-FFF2-40B4-BE49-F238E27FC236}">
                <a16:creationId xmlns:a16="http://schemas.microsoft.com/office/drawing/2014/main" id="{958E486C-EF84-B354-74EA-175BE0FC564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346060" y="4892327"/>
            <a:ext cx="556818" cy="365125"/>
          </a:xfrm>
        </p:spPr>
        <p:txBody>
          <a:bodyPr/>
          <a:lstStyle>
            <a:lvl1pPr algn="ctr" rtl="1">
              <a:defRPr lang="fa-IR" sz="1800" b="0" kern="1200" smtClean="0">
                <a:solidFill>
                  <a:srgbClr val="087A85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</a:lstStyle>
          <a:p>
            <a:fld id="{A8043012-B8B5-47A7-9927-94221BE445D6}" type="slidenum">
              <a:rPr lang="fa-IR" smtClean="0"/>
              <a:pPr/>
              <a:t>‹#›</a:t>
            </a:fld>
            <a:endParaRPr lang="fa-IR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45FED245-B6BC-31B1-2DC5-626367F8CCC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981179" y="1471011"/>
            <a:ext cx="2675025" cy="4691147"/>
          </a:xfrm>
          <a:custGeom>
            <a:avLst/>
            <a:gdLst>
              <a:gd name="connsiteX0" fmla="*/ 1340760 w 2675025"/>
              <a:gd name="connsiteY0" fmla="*/ 4505739 h 4691147"/>
              <a:gd name="connsiteX1" fmla="*/ 1355262 w 2675025"/>
              <a:gd name="connsiteY1" fmla="*/ 4524678 h 4691147"/>
              <a:gd name="connsiteX2" fmla="*/ 1422248 w 2675025"/>
              <a:gd name="connsiteY2" fmla="*/ 4564014 h 4691147"/>
              <a:gd name="connsiteX3" fmla="*/ 1440213 w 2675025"/>
              <a:gd name="connsiteY3" fmla="*/ 4563770 h 4691147"/>
              <a:gd name="connsiteX4" fmla="*/ 1438861 w 2675025"/>
              <a:gd name="connsiteY4" fmla="*/ 4575026 h 4691147"/>
              <a:gd name="connsiteX5" fmla="*/ 1410913 w 2675025"/>
              <a:gd name="connsiteY5" fmla="*/ 4613848 h 4691147"/>
              <a:gd name="connsiteX6" fmla="*/ 1390351 w 2675025"/>
              <a:gd name="connsiteY6" fmla="*/ 4636222 h 4691147"/>
              <a:gd name="connsiteX7" fmla="*/ 1364325 w 2675025"/>
              <a:gd name="connsiteY7" fmla="*/ 4674532 h 4691147"/>
              <a:gd name="connsiteX8" fmla="*/ 1320632 w 2675025"/>
              <a:gd name="connsiteY8" fmla="*/ 4681025 h 4691147"/>
              <a:gd name="connsiteX9" fmla="*/ 1286408 w 2675025"/>
              <a:gd name="connsiteY9" fmla="*/ 4636493 h 4691147"/>
              <a:gd name="connsiteX10" fmla="*/ 1274181 w 2675025"/>
              <a:gd name="connsiteY10" fmla="*/ 4618880 h 4691147"/>
              <a:gd name="connsiteX11" fmla="*/ 1242959 w 2675025"/>
              <a:gd name="connsiteY11" fmla="*/ 4591826 h 4691147"/>
              <a:gd name="connsiteX12" fmla="*/ 1242905 w 2675025"/>
              <a:gd name="connsiteY12" fmla="*/ 4591746 h 4691147"/>
              <a:gd name="connsiteX13" fmla="*/ 1237900 w 2675025"/>
              <a:gd name="connsiteY13" fmla="*/ 4572806 h 4691147"/>
              <a:gd name="connsiteX14" fmla="*/ 1237900 w 2675025"/>
              <a:gd name="connsiteY14" fmla="*/ 4564691 h 4691147"/>
              <a:gd name="connsiteX15" fmla="*/ 1254781 w 2675025"/>
              <a:gd name="connsiteY15" fmla="*/ 4564528 h 4691147"/>
              <a:gd name="connsiteX16" fmla="*/ 1319578 w 2675025"/>
              <a:gd name="connsiteY16" fmla="*/ 4526652 h 4691147"/>
              <a:gd name="connsiteX17" fmla="*/ 1340760 w 2675025"/>
              <a:gd name="connsiteY17" fmla="*/ 4505739 h 4691147"/>
              <a:gd name="connsiteX18" fmla="*/ 1338624 w 2675025"/>
              <a:gd name="connsiteY18" fmla="*/ 226797 h 4691147"/>
              <a:gd name="connsiteX19" fmla="*/ 1379557 w 2675025"/>
              <a:gd name="connsiteY19" fmla="*/ 244193 h 4691147"/>
              <a:gd name="connsiteX20" fmla="*/ 1461695 w 2675025"/>
              <a:gd name="connsiteY20" fmla="*/ 332282 h 4691147"/>
              <a:gd name="connsiteX21" fmla="*/ 1463804 w 2675025"/>
              <a:gd name="connsiteY21" fmla="*/ 347163 h 4691147"/>
              <a:gd name="connsiteX22" fmla="*/ 1479874 w 2675025"/>
              <a:gd name="connsiteY22" fmla="*/ 349164 h 4691147"/>
              <a:gd name="connsiteX23" fmla="*/ 1525380 w 2675025"/>
              <a:gd name="connsiteY23" fmla="*/ 367128 h 4691147"/>
              <a:gd name="connsiteX24" fmla="*/ 1547782 w 2675025"/>
              <a:gd name="connsiteY24" fmla="*/ 416340 h 4691147"/>
              <a:gd name="connsiteX25" fmla="*/ 1549594 w 2675025"/>
              <a:gd name="connsiteY25" fmla="*/ 433952 h 4691147"/>
              <a:gd name="connsiteX26" fmla="*/ 1570237 w 2675025"/>
              <a:gd name="connsiteY26" fmla="*/ 438606 h 4691147"/>
              <a:gd name="connsiteX27" fmla="*/ 1633058 w 2675025"/>
              <a:gd name="connsiteY27" fmla="*/ 469393 h 4691147"/>
              <a:gd name="connsiteX28" fmla="*/ 1664304 w 2675025"/>
              <a:gd name="connsiteY28" fmla="*/ 523043 h 4691147"/>
              <a:gd name="connsiteX29" fmla="*/ 1666126 w 2675025"/>
              <a:gd name="connsiteY29" fmla="*/ 562633 h 4691147"/>
              <a:gd name="connsiteX30" fmla="*/ 1666716 w 2675025"/>
              <a:gd name="connsiteY30" fmla="*/ 609290 h 4691147"/>
              <a:gd name="connsiteX31" fmla="*/ 2328289 w 2675025"/>
              <a:gd name="connsiteY31" fmla="*/ 609290 h 4691147"/>
              <a:gd name="connsiteX32" fmla="*/ 2675025 w 2675025"/>
              <a:gd name="connsiteY32" fmla="*/ 956026 h 4691147"/>
              <a:gd name="connsiteX33" fmla="*/ 2675025 w 2675025"/>
              <a:gd name="connsiteY33" fmla="*/ 3735119 h 4691147"/>
              <a:gd name="connsiteX34" fmla="*/ 2328289 w 2675025"/>
              <a:gd name="connsiteY34" fmla="*/ 4081856 h 4691147"/>
              <a:gd name="connsiteX35" fmla="*/ 1666615 w 2675025"/>
              <a:gd name="connsiteY35" fmla="*/ 4081856 h 4691147"/>
              <a:gd name="connsiteX36" fmla="*/ 1666472 w 2675025"/>
              <a:gd name="connsiteY36" fmla="*/ 4093034 h 4691147"/>
              <a:gd name="connsiteX37" fmla="*/ 1653590 w 2675025"/>
              <a:gd name="connsiteY37" fmla="*/ 4198887 h 4691147"/>
              <a:gd name="connsiteX38" fmla="*/ 1572428 w 2675025"/>
              <a:gd name="connsiteY38" fmla="*/ 4254998 h 4691147"/>
              <a:gd name="connsiteX39" fmla="*/ 1549622 w 2675025"/>
              <a:gd name="connsiteY39" fmla="*/ 4261031 h 4691147"/>
              <a:gd name="connsiteX40" fmla="*/ 1547915 w 2675025"/>
              <a:gd name="connsiteY40" fmla="*/ 4277616 h 4691147"/>
              <a:gd name="connsiteX41" fmla="*/ 1538772 w 2675025"/>
              <a:gd name="connsiteY41" fmla="*/ 4309108 h 4691147"/>
              <a:gd name="connsiteX42" fmla="*/ 1486152 w 2675025"/>
              <a:gd name="connsiteY42" fmla="*/ 4344279 h 4691147"/>
              <a:gd name="connsiteX43" fmla="*/ 1464075 w 2675025"/>
              <a:gd name="connsiteY43" fmla="*/ 4348661 h 4691147"/>
              <a:gd name="connsiteX44" fmla="*/ 1460639 w 2675025"/>
              <a:gd name="connsiteY44" fmla="*/ 4365570 h 4691147"/>
              <a:gd name="connsiteX45" fmla="*/ 1429582 w 2675025"/>
              <a:gd name="connsiteY45" fmla="*/ 4418326 h 4691147"/>
              <a:gd name="connsiteX46" fmla="*/ 1360213 w 2675025"/>
              <a:gd name="connsiteY46" fmla="*/ 4459368 h 4691147"/>
              <a:gd name="connsiteX47" fmla="*/ 1337867 w 2675025"/>
              <a:gd name="connsiteY47" fmla="*/ 4469405 h 4691147"/>
              <a:gd name="connsiteX48" fmla="*/ 1310162 w 2675025"/>
              <a:gd name="connsiteY48" fmla="*/ 4456418 h 4691147"/>
              <a:gd name="connsiteX49" fmla="*/ 1218854 w 2675025"/>
              <a:gd name="connsiteY49" fmla="*/ 4377014 h 4691147"/>
              <a:gd name="connsiteX50" fmla="*/ 1213443 w 2675025"/>
              <a:gd name="connsiteY50" fmla="*/ 4353883 h 4691147"/>
              <a:gd name="connsiteX51" fmla="*/ 1193828 w 2675025"/>
              <a:gd name="connsiteY51" fmla="*/ 4344630 h 4691147"/>
              <a:gd name="connsiteX52" fmla="*/ 1130143 w 2675025"/>
              <a:gd name="connsiteY52" fmla="*/ 4280078 h 4691147"/>
              <a:gd name="connsiteX53" fmla="*/ 1125840 w 2675025"/>
              <a:gd name="connsiteY53" fmla="*/ 4259057 h 4691147"/>
              <a:gd name="connsiteX54" fmla="*/ 1102790 w 2675025"/>
              <a:gd name="connsiteY54" fmla="*/ 4253808 h 4691147"/>
              <a:gd name="connsiteX55" fmla="*/ 1015027 w 2675025"/>
              <a:gd name="connsiteY55" fmla="*/ 4178381 h 4691147"/>
              <a:gd name="connsiteX56" fmla="*/ 1009235 w 2675025"/>
              <a:gd name="connsiteY56" fmla="*/ 4161553 h 4691147"/>
              <a:gd name="connsiteX57" fmla="*/ 1009074 w 2675025"/>
              <a:gd name="connsiteY57" fmla="*/ 4081856 h 4691147"/>
              <a:gd name="connsiteX58" fmla="*/ 346737 w 2675025"/>
              <a:gd name="connsiteY58" fmla="*/ 4081856 h 4691147"/>
              <a:gd name="connsiteX59" fmla="*/ 0 w 2675025"/>
              <a:gd name="connsiteY59" fmla="*/ 3735119 h 4691147"/>
              <a:gd name="connsiteX60" fmla="*/ 0 w 2675025"/>
              <a:gd name="connsiteY60" fmla="*/ 956026 h 4691147"/>
              <a:gd name="connsiteX61" fmla="*/ 346737 w 2675025"/>
              <a:gd name="connsiteY61" fmla="*/ 609290 h 4691147"/>
              <a:gd name="connsiteX62" fmla="*/ 1008132 w 2675025"/>
              <a:gd name="connsiteY62" fmla="*/ 609290 h 4691147"/>
              <a:gd name="connsiteX63" fmla="*/ 1008194 w 2675025"/>
              <a:gd name="connsiteY63" fmla="*/ 602937 h 4691147"/>
              <a:gd name="connsiteX64" fmla="*/ 1010561 w 2675025"/>
              <a:gd name="connsiteY64" fmla="*/ 532999 h 4691147"/>
              <a:gd name="connsiteX65" fmla="*/ 1040862 w 2675025"/>
              <a:gd name="connsiteY65" fmla="*/ 471964 h 4691147"/>
              <a:gd name="connsiteX66" fmla="*/ 1107281 w 2675025"/>
              <a:gd name="connsiteY66" fmla="*/ 438526 h 4691147"/>
              <a:gd name="connsiteX67" fmla="*/ 1128925 w 2675025"/>
              <a:gd name="connsiteY67" fmla="*/ 434250 h 4691147"/>
              <a:gd name="connsiteX68" fmla="*/ 1130223 w 2675025"/>
              <a:gd name="connsiteY68" fmla="*/ 414474 h 4691147"/>
              <a:gd name="connsiteX69" fmla="*/ 1189121 w 2675025"/>
              <a:gd name="connsiteY69" fmla="*/ 350760 h 4691147"/>
              <a:gd name="connsiteX70" fmla="*/ 1210196 w 2675025"/>
              <a:gd name="connsiteY70" fmla="*/ 347026 h 4691147"/>
              <a:gd name="connsiteX71" fmla="*/ 1215282 w 2675025"/>
              <a:gd name="connsiteY71" fmla="*/ 329279 h 4691147"/>
              <a:gd name="connsiteX72" fmla="*/ 1224427 w 2675025"/>
              <a:gd name="connsiteY72" fmla="*/ 302441 h 4691147"/>
              <a:gd name="connsiteX73" fmla="*/ 1266334 w 2675025"/>
              <a:gd name="connsiteY73" fmla="*/ 260425 h 4691147"/>
              <a:gd name="connsiteX74" fmla="*/ 1338624 w 2675025"/>
              <a:gd name="connsiteY74" fmla="*/ 226797 h 4691147"/>
              <a:gd name="connsiteX75" fmla="*/ 1338407 w 2675025"/>
              <a:gd name="connsiteY75" fmla="*/ 0 h 4691147"/>
              <a:gd name="connsiteX76" fmla="*/ 1360051 w 2675025"/>
              <a:gd name="connsiteY76" fmla="*/ 16233 h 4691147"/>
              <a:gd name="connsiteX77" fmla="*/ 1390623 w 2675025"/>
              <a:gd name="connsiteY77" fmla="*/ 61196 h 4691147"/>
              <a:gd name="connsiteX78" fmla="*/ 1395655 w 2675025"/>
              <a:gd name="connsiteY78" fmla="*/ 73804 h 4691147"/>
              <a:gd name="connsiteX79" fmla="*/ 1406719 w 2675025"/>
              <a:gd name="connsiteY79" fmla="*/ 76510 h 4691147"/>
              <a:gd name="connsiteX80" fmla="*/ 1440701 w 2675025"/>
              <a:gd name="connsiteY80" fmla="*/ 125208 h 4691147"/>
              <a:gd name="connsiteX81" fmla="*/ 1424711 w 2675025"/>
              <a:gd name="connsiteY81" fmla="*/ 129699 h 4691147"/>
              <a:gd name="connsiteX82" fmla="*/ 1396303 w 2675025"/>
              <a:gd name="connsiteY82" fmla="*/ 134298 h 4691147"/>
              <a:gd name="connsiteX83" fmla="*/ 1346848 w 2675025"/>
              <a:gd name="connsiteY83" fmla="*/ 179940 h 4691147"/>
              <a:gd name="connsiteX84" fmla="*/ 1339408 w 2675025"/>
              <a:gd name="connsiteY84" fmla="*/ 191437 h 4691147"/>
              <a:gd name="connsiteX85" fmla="*/ 1323365 w 2675025"/>
              <a:gd name="connsiteY85" fmla="*/ 171417 h 4691147"/>
              <a:gd name="connsiteX86" fmla="*/ 1293281 w 2675025"/>
              <a:gd name="connsiteY86" fmla="*/ 141251 h 4691147"/>
              <a:gd name="connsiteX87" fmla="*/ 1257867 w 2675025"/>
              <a:gd name="connsiteY87" fmla="*/ 129781 h 4691147"/>
              <a:gd name="connsiteX88" fmla="*/ 1257839 w 2675025"/>
              <a:gd name="connsiteY88" fmla="*/ 129941 h 4691147"/>
              <a:gd name="connsiteX89" fmla="*/ 1237170 w 2675025"/>
              <a:gd name="connsiteY89" fmla="*/ 128617 h 4691147"/>
              <a:gd name="connsiteX90" fmla="*/ 1238549 w 2675025"/>
              <a:gd name="connsiteY90" fmla="*/ 116495 h 4691147"/>
              <a:gd name="connsiteX91" fmla="*/ 1268824 w 2675025"/>
              <a:gd name="connsiteY91" fmla="*/ 77591 h 4691147"/>
              <a:gd name="connsiteX92" fmla="*/ 1286652 w 2675025"/>
              <a:gd name="connsiteY92" fmla="*/ 56489 h 4691147"/>
              <a:gd name="connsiteX93" fmla="*/ 1321254 w 2675025"/>
              <a:gd name="connsiteY93" fmla="*/ 12985 h 4691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</a:cxnLst>
            <a:rect l="l" t="t" r="r" b="b"/>
            <a:pathLst>
              <a:path w="2675025" h="4691147">
                <a:moveTo>
                  <a:pt x="1340760" y="4505739"/>
                </a:moveTo>
                <a:cubicBezTo>
                  <a:pt x="1341735" y="4506903"/>
                  <a:pt x="1348255" y="4515397"/>
                  <a:pt x="1355262" y="4524678"/>
                </a:cubicBezTo>
                <a:cubicBezTo>
                  <a:pt x="1377068" y="4553572"/>
                  <a:pt x="1395438" y="4564339"/>
                  <a:pt x="1422248" y="4564014"/>
                </a:cubicBezTo>
                <a:lnTo>
                  <a:pt x="1440213" y="4563770"/>
                </a:lnTo>
                <a:lnTo>
                  <a:pt x="1438861" y="4575026"/>
                </a:lnTo>
                <a:cubicBezTo>
                  <a:pt x="1436398" y="4595641"/>
                  <a:pt x="1430122" y="4604352"/>
                  <a:pt x="1410913" y="4613848"/>
                </a:cubicBezTo>
                <a:cubicBezTo>
                  <a:pt x="1393976" y="4622236"/>
                  <a:pt x="1393354" y="4622885"/>
                  <a:pt x="1390351" y="4636222"/>
                </a:cubicBezTo>
                <a:cubicBezTo>
                  <a:pt x="1386347" y="4653890"/>
                  <a:pt x="1381667" y="4660788"/>
                  <a:pt x="1364325" y="4674532"/>
                </a:cubicBezTo>
                <a:cubicBezTo>
                  <a:pt x="1337624" y="4695689"/>
                  <a:pt x="1340545" y="4695257"/>
                  <a:pt x="1320632" y="4681025"/>
                </a:cubicBezTo>
                <a:cubicBezTo>
                  <a:pt x="1296608" y="4663899"/>
                  <a:pt x="1290115" y="4655432"/>
                  <a:pt x="1286408" y="4636493"/>
                </a:cubicBezTo>
                <a:cubicBezTo>
                  <a:pt x="1283432" y="4621424"/>
                  <a:pt x="1282783" y="4620476"/>
                  <a:pt x="1274181" y="4618880"/>
                </a:cubicBezTo>
                <a:cubicBezTo>
                  <a:pt x="1262141" y="4616635"/>
                  <a:pt x="1249101" y="4605354"/>
                  <a:pt x="1242959" y="4591826"/>
                </a:cubicBezTo>
                <a:lnTo>
                  <a:pt x="1242905" y="4591746"/>
                </a:lnTo>
                <a:cubicBezTo>
                  <a:pt x="1240178" y="4585761"/>
                  <a:pt x="1238484" y="4579357"/>
                  <a:pt x="1237900" y="4572806"/>
                </a:cubicBezTo>
                <a:lnTo>
                  <a:pt x="1237900" y="4564691"/>
                </a:lnTo>
                <a:lnTo>
                  <a:pt x="1254781" y="4564528"/>
                </a:lnTo>
                <a:cubicBezTo>
                  <a:pt x="1279942" y="4564232"/>
                  <a:pt x="1295391" y="4555222"/>
                  <a:pt x="1319578" y="4526652"/>
                </a:cubicBezTo>
                <a:cubicBezTo>
                  <a:pt x="1330264" y="4514018"/>
                  <a:pt x="1339787" y="4504577"/>
                  <a:pt x="1340760" y="4505739"/>
                </a:cubicBezTo>
                <a:close/>
                <a:moveTo>
                  <a:pt x="1338624" y="226797"/>
                </a:moveTo>
                <a:cubicBezTo>
                  <a:pt x="1341681" y="226797"/>
                  <a:pt x="1360051" y="234616"/>
                  <a:pt x="1379557" y="244193"/>
                </a:cubicBezTo>
                <a:cubicBezTo>
                  <a:pt x="1434639" y="271248"/>
                  <a:pt x="1456283" y="294406"/>
                  <a:pt x="1461695" y="332282"/>
                </a:cubicBezTo>
                <a:lnTo>
                  <a:pt x="1463804" y="347163"/>
                </a:lnTo>
                <a:lnTo>
                  <a:pt x="1479874" y="349164"/>
                </a:lnTo>
                <a:cubicBezTo>
                  <a:pt x="1503034" y="352058"/>
                  <a:pt x="1513071" y="356036"/>
                  <a:pt x="1525380" y="367128"/>
                </a:cubicBezTo>
                <a:cubicBezTo>
                  <a:pt x="1538961" y="379331"/>
                  <a:pt x="1545455" y="393642"/>
                  <a:pt x="1547782" y="416340"/>
                </a:cubicBezTo>
                <a:lnTo>
                  <a:pt x="1549594" y="433952"/>
                </a:lnTo>
                <a:lnTo>
                  <a:pt x="1570237" y="438606"/>
                </a:lnTo>
                <a:cubicBezTo>
                  <a:pt x="1598129" y="444909"/>
                  <a:pt x="1616527" y="453918"/>
                  <a:pt x="1633058" y="469393"/>
                </a:cubicBezTo>
                <a:cubicBezTo>
                  <a:pt x="1648329" y="483967"/>
                  <a:pt x="1659161" y="502568"/>
                  <a:pt x="1664304" y="523043"/>
                </a:cubicBezTo>
                <a:cubicBezTo>
                  <a:pt x="1665049" y="525829"/>
                  <a:pt x="1665647" y="536988"/>
                  <a:pt x="1666126" y="562633"/>
                </a:cubicBezTo>
                <a:lnTo>
                  <a:pt x="1666716" y="609290"/>
                </a:lnTo>
                <a:lnTo>
                  <a:pt x="2328289" y="609290"/>
                </a:lnTo>
                <a:cubicBezTo>
                  <a:pt x="2519786" y="609290"/>
                  <a:pt x="2675025" y="764529"/>
                  <a:pt x="2675025" y="956026"/>
                </a:cubicBezTo>
                <a:lnTo>
                  <a:pt x="2675025" y="3735119"/>
                </a:lnTo>
                <a:cubicBezTo>
                  <a:pt x="2675025" y="3926616"/>
                  <a:pt x="2519786" y="4081856"/>
                  <a:pt x="2328289" y="4081856"/>
                </a:cubicBezTo>
                <a:lnTo>
                  <a:pt x="1666615" y="4081856"/>
                </a:lnTo>
                <a:lnTo>
                  <a:pt x="1666472" y="4093034"/>
                </a:lnTo>
                <a:cubicBezTo>
                  <a:pt x="1664791" y="4192936"/>
                  <a:pt x="1661207" y="4185969"/>
                  <a:pt x="1653590" y="4198887"/>
                </a:cubicBezTo>
                <a:cubicBezTo>
                  <a:pt x="1635437" y="4229568"/>
                  <a:pt x="1614849" y="4243798"/>
                  <a:pt x="1572428" y="4254998"/>
                </a:cubicBezTo>
                <a:lnTo>
                  <a:pt x="1549622" y="4261031"/>
                </a:lnTo>
                <a:lnTo>
                  <a:pt x="1547915" y="4277616"/>
                </a:lnTo>
                <a:cubicBezTo>
                  <a:pt x="1546557" y="4288532"/>
                  <a:pt x="1543469" y="4299161"/>
                  <a:pt x="1538772" y="4309108"/>
                </a:cubicBezTo>
                <a:cubicBezTo>
                  <a:pt x="1528682" y="4329183"/>
                  <a:pt x="1514693" y="4338571"/>
                  <a:pt x="1486152" y="4344279"/>
                </a:cubicBezTo>
                <a:lnTo>
                  <a:pt x="1464075" y="4348661"/>
                </a:lnTo>
                <a:lnTo>
                  <a:pt x="1460639" y="4365570"/>
                </a:lnTo>
                <a:cubicBezTo>
                  <a:pt x="1456256" y="4387105"/>
                  <a:pt x="1447194" y="4402500"/>
                  <a:pt x="1429582" y="4418326"/>
                </a:cubicBezTo>
                <a:cubicBezTo>
                  <a:pt x="1414053" y="4432314"/>
                  <a:pt x="1393788" y="4444272"/>
                  <a:pt x="1360213" y="4459368"/>
                </a:cubicBezTo>
                <a:lnTo>
                  <a:pt x="1337867" y="4469405"/>
                </a:lnTo>
                <a:lnTo>
                  <a:pt x="1310162" y="4456418"/>
                </a:lnTo>
                <a:cubicBezTo>
                  <a:pt x="1252726" y="4429471"/>
                  <a:pt x="1228539" y="4408344"/>
                  <a:pt x="1218854" y="4377014"/>
                </a:cubicBezTo>
                <a:cubicBezTo>
                  <a:pt x="1216308" y="4369497"/>
                  <a:pt x="1214495" y="4361750"/>
                  <a:pt x="1213443" y="4353883"/>
                </a:cubicBezTo>
                <a:cubicBezTo>
                  <a:pt x="1213443" y="4348580"/>
                  <a:pt x="1211251" y="4347552"/>
                  <a:pt x="1193828" y="4344630"/>
                </a:cubicBezTo>
                <a:cubicBezTo>
                  <a:pt x="1152273" y="4337650"/>
                  <a:pt x="1132550" y="4317658"/>
                  <a:pt x="1130143" y="4280078"/>
                </a:cubicBezTo>
                <a:cubicBezTo>
                  <a:pt x="1129330" y="4268527"/>
                  <a:pt x="1127517" y="4259490"/>
                  <a:pt x="1125840" y="4259057"/>
                </a:cubicBezTo>
                <a:cubicBezTo>
                  <a:pt x="1124163" y="4258624"/>
                  <a:pt x="1113801" y="4256270"/>
                  <a:pt x="1102790" y="4253808"/>
                </a:cubicBezTo>
                <a:cubicBezTo>
                  <a:pt x="1056852" y="4243583"/>
                  <a:pt x="1029228" y="4219909"/>
                  <a:pt x="1015027" y="4178381"/>
                </a:cubicBezTo>
                <a:lnTo>
                  <a:pt x="1009235" y="4161553"/>
                </a:lnTo>
                <a:lnTo>
                  <a:pt x="1009074" y="4081856"/>
                </a:lnTo>
                <a:lnTo>
                  <a:pt x="346737" y="4081856"/>
                </a:lnTo>
                <a:cubicBezTo>
                  <a:pt x="155240" y="4081856"/>
                  <a:pt x="0" y="3926616"/>
                  <a:pt x="0" y="3735119"/>
                </a:cubicBezTo>
                <a:lnTo>
                  <a:pt x="0" y="956026"/>
                </a:lnTo>
                <a:cubicBezTo>
                  <a:pt x="0" y="764529"/>
                  <a:pt x="155240" y="609290"/>
                  <a:pt x="346737" y="609290"/>
                </a:cubicBezTo>
                <a:lnTo>
                  <a:pt x="1008132" y="609290"/>
                </a:lnTo>
                <a:lnTo>
                  <a:pt x="1008194" y="602937"/>
                </a:lnTo>
                <a:cubicBezTo>
                  <a:pt x="1008753" y="560870"/>
                  <a:pt x="1009534" y="540350"/>
                  <a:pt x="1010561" y="532999"/>
                </a:cubicBezTo>
                <a:cubicBezTo>
                  <a:pt x="1013574" y="509846"/>
                  <a:pt x="1024239" y="488362"/>
                  <a:pt x="1040862" y="471964"/>
                </a:cubicBezTo>
                <a:cubicBezTo>
                  <a:pt x="1058583" y="454405"/>
                  <a:pt x="1078875" y="444099"/>
                  <a:pt x="1107281" y="438526"/>
                </a:cubicBezTo>
                <a:lnTo>
                  <a:pt x="1128925" y="434250"/>
                </a:lnTo>
                <a:lnTo>
                  <a:pt x="1130223" y="414474"/>
                </a:lnTo>
                <a:cubicBezTo>
                  <a:pt x="1132587" y="377950"/>
                  <a:pt x="1152218" y="356713"/>
                  <a:pt x="1189121" y="350760"/>
                </a:cubicBezTo>
                <a:cubicBezTo>
                  <a:pt x="1200295" y="348974"/>
                  <a:pt x="1209763" y="347298"/>
                  <a:pt x="1210196" y="347026"/>
                </a:cubicBezTo>
                <a:cubicBezTo>
                  <a:pt x="1212252" y="341221"/>
                  <a:pt x="1213951" y="335292"/>
                  <a:pt x="1215282" y="329279"/>
                </a:cubicBezTo>
                <a:cubicBezTo>
                  <a:pt x="1217548" y="320086"/>
                  <a:pt x="1220606" y="311104"/>
                  <a:pt x="1224427" y="302441"/>
                </a:cubicBezTo>
                <a:cubicBezTo>
                  <a:pt x="1231001" y="289373"/>
                  <a:pt x="1248478" y="271843"/>
                  <a:pt x="1266334" y="260425"/>
                </a:cubicBezTo>
                <a:cubicBezTo>
                  <a:pt x="1285300" y="248440"/>
                  <a:pt x="1331536" y="226797"/>
                  <a:pt x="1338624" y="226797"/>
                </a:cubicBezTo>
                <a:close/>
                <a:moveTo>
                  <a:pt x="1338407" y="0"/>
                </a:moveTo>
                <a:lnTo>
                  <a:pt x="1360051" y="16233"/>
                </a:lnTo>
                <a:cubicBezTo>
                  <a:pt x="1382505" y="33168"/>
                  <a:pt x="1387106" y="39823"/>
                  <a:pt x="1390623" y="61196"/>
                </a:cubicBezTo>
                <a:cubicBezTo>
                  <a:pt x="1391678" y="67609"/>
                  <a:pt x="1393923" y="73291"/>
                  <a:pt x="1395655" y="73804"/>
                </a:cubicBezTo>
                <a:cubicBezTo>
                  <a:pt x="1397386" y="74318"/>
                  <a:pt x="1402337" y="75536"/>
                  <a:pt x="1406719" y="76510"/>
                </a:cubicBezTo>
                <a:cubicBezTo>
                  <a:pt x="1423087" y="80081"/>
                  <a:pt x="1440701" y="105242"/>
                  <a:pt x="1440701" y="125208"/>
                </a:cubicBezTo>
                <a:cubicBezTo>
                  <a:pt x="1440727" y="130104"/>
                  <a:pt x="1439212" y="130537"/>
                  <a:pt x="1424711" y="129699"/>
                </a:cubicBezTo>
                <a:cubicBezTo>
                  <a:pt x="1415001" y="128711"/>
                  <a:pt x="1405205" y="130299"/>
                  <a:pt x="1396303" y="134298"/>
                </a:cubicBezTo>
                <a:cubicBezTo>
                  <a:pt x="1381261" y="140926"/>
                  <a:pt x="1356101" y="164166"/>
                  <a:pt x="1346848" y="179940"/>
                </a:cubicBezTo>
                <a:cubicBezTo>
                  <a:pt x="1344694" y="183972"/>
                  <a:pt x="1342205" y="187819"/>
                  <a:pt x="1339408" y="191437"/>
                </a:cubicBezTo>
                <a:cubicBezTo>
                  <a:pt x="1339003" y="191437"/>
                  <a:pt x="1331778" y="182428"/>
                  <a:pt x="1323365" y="171417"/>
                </a:cubicBezTo>
                <a:cubicBezTo>
                  <a:pt x="1314670" y="160116"/>
                  <a:pt x="1304559" y="149976"/>
                  <a:pt x="1293281" y="141251"/>
                </a:cubicBezTo>
                <a:cubicBezTo>
                  <a:pt x="1280186" y="132241"/>
                  <a:pt x="1276264" y="130944"/>
                  <a:pt x="1257867" y="129781"/>
                </a:cubicBezTo>
                <a:lnTo>
                  <a:pt x="1257839" y="129941"/>
                </a:lnTo>
                <a:lnTo>
                  <a:pt x="1237170" y="128617"/>
                </a:lnTo>
                <a:lnTo>
                  <a:pt x="1238549" y="116495"/>
                </a:lnTo>
                <a:cubicBezTo>
                  <a:pt x="1240251" y="98759"/>
                  <a:pt x="1252047" y="83601"/>
                  <a:pt x="1268824" y="77591"/>
                </a:cubicBezTo>
                <a:cubicBezTo>
                  <a:pt x="1281890" y="73236"/>
                  <a:pt x="1282161" y="72884"/>
                  <a:pt x="1286652" y="56489"/>
                </a:cubicBezTo>
                <a:cubicBezTo>
                  <a:pt x="1291793" y="37741"/>
                  <a:pt x="1296716" y="31545"/>
                  <a:pt x="1321254" y="12985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09575667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E0FFACC-264E-08FA-99FC-A660BBEBBB3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994380C-A2F9-6D7C-D938-2662E0C00F8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1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53" r="13752" b="-604"/>
          <a:stretch/>
        </p:blipFill>
        <p:spPr>
          <a:xfrm rot="5400000">
            <a:off x="2667000" y="-2666997"/>
            <a:ext cx="6858000" cy="12192000"/>
          </a:xfrm>
          <a:prstGeom prst="rect">
            <a:avLst/>
          </a:prstGeom>
        </p:spPr>
      </p:pic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93581E5F-08FC-4789-58D6-EBB925D2244C}"/>
              </a:ext>
            </a:extLst>
          </p:cNvPr>
          <p:cNvSpPr/>
          <p:nvPr userDrawn="1"/>
        </p:nvSpPr>
        <p:spPr>
          <a:xfrm>
            <a:off x="0" y="2198626"/>
            <a:ext cx="12192000" cy="4659375"/>
          </a:xfrm>
          <a:custGeom>
            <a:avLst/>
            <a:gdLst>
              <a:gd name="connsiteX0" fmla="*/ 12192000 w 12192000"/>
              <a:gd name="connsiteY0" fmla="*/ 0 h 4659375"/>
              <a:gd name="connsiteX1" fmla="*/ 12192000 w 12192000"/>
              <a:gd name="connsiteY1" fmla="*/ 1946273 h 4659375"/>
              <a:gd name="connsiteX2" fmla="*/ 12192000 w 12192000"/>
              <a:gd name="connsiteY2" fmla="*/ 2306950 h 4659375"/>
              <a:gd name="connsiteX3" fmla="*/ 12192000 w 12192000"/>
              <a:gd name="connsiteY3" fmla="*/ 4659375 h 4659375"/>
              <a:gd name="connsiteX4" fmla="*/ 0 w 12192000"/>
              <a:gd name="connsiteY4" fmla="*/ 4659375 h 4659375"/>
              <a:gd name="connsiteX5" fmla="*/ 0 w 12192000"/>
              <a:gd name="connsiteY5" fmla="*/ 2306950 h 4659375"/>
              <a:gd name="connsiteX6" fmla="*/ 0 w 12192000"/>
              <a:gd name="connsiteY6" fmla="*/ 1946273 h 4659375"/>
              <a:gd name="connsiteX7" fmla="*/ 0 w 12192000"/>
              <a:gd name="connsiteY7" fmla="*/ 5828 h 4659375"/>
              <a:gd name="connsiteX8" fmla="*/ 8608 w 12192000"/>
              <a:gd name="connsiteY8" fmla="*/ 11981 h 4659375"/>
              <a:gd name="connsiteX9" fmla="*/ 93355 w 12192000"/>
              <a:gd name="connsiteY9" fmla="*/ 43383 h 4659375"/>
              <a:gd name="connsiteX10" fmla="*/ 143600 w 12192000"/>
              <a:gd name="connsiteY10" fmla="*/ 53594 h 4659375"/>
              <a:gd name="connsiteX11" fmla="*/ 156624 w 12192000"/>
              <a:gd name="connsiteY11" fmla="*/ 119198 h 4659375"/>
              <a:gd name="connsiteX12" fmla="*/ 261139 w 12192000"/>
              <a:gd name="connsiteY12" fmla="*/ 275566 h 4659375"/>
              <a:gd name="connsiteX13" fmla="*/ 354719 w 12192000"/>
              <a:gd name="connsiteY13" fmla="*/ 302736 h 4659375"/>
              <a:gd name="connsiteX14" fmla="*/ 404003 w 12192000"/>
              <a:gd name="connsiteY14" fmla="*/ 307805 h 4659375"/>
              <a:gd name="connsiteX15" fmla="*/ 421930 w 12192000"/>
              <a:gd name="connsiteY15" fmla="*/ 375576 h 4659375"/>
              <a:gd name="connsiteX16" fmla="*/ 588671 w 12192000"/>
              <a:gd name="connsiteY16" fmla="*/ 616759 h 4659375"/>
              <a:gd name="connsiteX17" fmla="*/ 3123207 w 12192000"/>
              <a:gd name="connsiteY17" fmla="*/ 659372 h 4659375"/>
              <a:gd name="connsiteX18" fmla="*/ 3718073 w 12192000"/>
              <a:gd name="connsiteY18" fmla="*/ 659157 h 4659375"/>
              <a:gd name="connsiteX19" fmla="*/ 4194716 w 12192000"/>
              <a:gd name="connsiteY19" fmla="*/ 659399 h 4659375"/>
              <a:gd name="connsiteX20" fmla="*/ 5051936 w 12192000"/>
              <a:gd name="connsiteY20" fmla="*/ 659372 h 4659375"/>
              <a:gd name="connsiteX21" fmla="*/ 5818487 w 12192000"/>
              <a:gd name="connsiteY21" fmla="*/ 659095 h 4659375"/>
              <a:gd name="connsiteX22" fmla="*/ 5927812 w 12192000"/>
              <a:gd name="connsiteY22" fmla="*/ 659320 h 4659375"/>
              <a:gd name="connsiteX23" fmla="*/ 7127052 w 12192000"/>
              <a:gd name="connsiteY23" fmla="*/ 659372 h 4659375"/>
              <a:gd name="connsiteX24" fmla="*/ 7769156 w 12192000"/>
              <a:gd name="connsiteY24" fmla="*/ 659140 h 4659375"/>
              <a:gd name="connsiteX25" fmla="*/ 7856540 w 12192000"/>
              <a:gd name="connsiteY25" fmla="*/ 659320 h 4659375"/>
              <a:gd name="connsiteX26" fmla="*/ 9055780 w 12192000"/>
              <a:gd name="connsiteY26" fmla="*/ 659372 h 4659375"/>
              <a:gd name="connsiteX27" fmla="*/ 11511851 w 12192000"/>
              <a:gd name="connsiteY27" fmla="*/ 648598 h 4659375"/>
              <a:gd name="connsiteX28" fmla="*/ 11671277 w 12192000"/>
              <a:gd name="connsiteY28" fmla="*/ 555744 h 4659375"/>
              <a:gd name="connsiteX29" fmla="*/ 11762766 w 12192000"/>
              <a:gd name="connsiteY29" fmla="*/ 369066 h 4659375"/>
              <a:gd name="connsiteX30" fmla="*/ 11776594 w 12192000"/>
              <a:gd name="connsiteY30" fmla="*/ 307725 h 4659375"/>
              <a:gd name="connsiteX31" fmla="*/ 11828930 w 12192000"/>
              <a:gd name="connsiteY31" fmla="*/ 302338 h 4659375"/>
              <a:gd name="connsiteX32" fmla="*/ 11975169 w 12192000"/>
              <a:gd name="connsiteY32" fmla="*/ 235770 h 4659375"/>
              <a:gd name="connsiteX33" fmla="*/ 12028552 w 12192000"/>
              <a:gd name="connsiteY33" fmla="*/ 100543 h 4659375"/>
              <a:gd name="connsiteX34" fmla="*/ 12034499 w 12192000"/>
              <a:gd name="connsiteY34" fmla="*/ 52789 h 4659375"/>
              <a:gd name="connsiteX35" fmla="*/ 12078718 w 12192000"/>
              <a:gd name="connsiteY35" fmla="*/ 46521 h 4659375"/>
              <a:gd name="connsiteX36" fmla="*/ 12155797 w 12192000"/>
              <a:gd name="connsiteY36" fmla="*/ 24617 h 4659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2192000" h="4659375">
                <a:moveTo>
                  <a:pt x="12192000" y="0"/>
                </a:moveTo>
                <a:lnTo>
                  <a:pt x="12192000" y="1946273"/>
                </a:lnTo>
                <a:lnTo>
                  <a:pt x="12192000" y="2306950"/>
                </a:lnTo>
                <a:lnTo>
                  <a:pt x="12192000" y="4659375"/>
                </a:lnTo>
                <a:lnTo>
                  <a:pt x="0" y="4659375"/>
                </a:lnTo>
                <a:lnTo>
                  <a:pt x="0" y="2306950"/>
                </a:lnTo>
                <a:lnTo>
                  <a:pt x="0" y="1946273"/>
                </a:lnTo>
                <a:lnTo>
                  <a:pt x="0" y="5828"/>
                </a:lnTo>
                <a:lnTo>
                  <a:pt x="8608" y="11981"/>
                </a:lnTo>
                <a:cubicBezTo>
                  <a:pt x="33923" y="26883"/>
                  <a:pt x="61358" y="36872"/>
                  <a:pt x="93355" y="43383"/>
                </a:cubicBezTo>
                <a:lnTo>
                  <a:pt x="143600" y="53594"/>
                </a:lnTo>
                <a:lnTo>
                  <a:pt x="156624" y="119198"/>
                </a:lnTo>
                <a:cubicBezTo>
                  <a:pt x="173586" y="204011"/>
                  <a:pt x="201485" y="245580"/>
                  <a:pt x="261139" y="275566"/>
                </a:cubicBezTo>
                <a:cubicBezTo>
                  <a:pt x="290697" y="289522"/>
                  <a:pt x="322283" y="298696"/>
                  <a:pt x="354719" y="302736"/>
                </a:cubicBezTo>
                <a:lnTo>
                  <a:pt x="404003" y="307805"/>
                </a:lnTo>
                <a:lnTo>
                  <a:pt x="421930" y="375576"/>
                </a:lnTo>
                <a:cubicBezTo>
                  <a:pt x="455212" y="501636"/>
                  <a:pt x="497500" y="562817"/>
                  <a:pt x="588671" y="616759"/>
                </a:cubicBezTo>
                <a:cubicBezTo>
                  <a:pt x="665446" y="662025"/>
                  <a:pt x="505862" y="659372"/>
                  <a:pt x="3123207" y="659372"/>
                </a:cubicBezTo>
                <a:lnTo>
                  <a:pt x="3718073" y="659157"/>
                </a:lnTo>
                <a:lnTo>
                  <a:pt x="4194716" y="659399"/>
                </a:lnTo>
                <a:cubicBezTo>
                  <a:pt x="4440989" y="659413"/>
                  <a:pt x="4724768" y="659372"/>
                  <a:pt x="5051936" y="659372"/>
                </a:cubicBezTo>
                <a:lnTo>
                  <a:pt x="5818487" y="659095"/>
                </a:lnTo>
                <a:lnTo>
                  <a:pt x="5927812" y="659320"/>
                </a:lnTo>
                <a:cubicBezTo>
                  <a:pt x="6243174" y="659465"/>
                  <a:pt x="6636301" y="659372"/>
                  <a:pt x="7127052" y="659372"/>
                </a:cubicBezTo>
                <a:lnTo>
                  <a:pt x="7769156" y="659140"/>
                </a:lnTo>
                <a:lnTo>
                  <a:pt x="7856540" y="659320"/>
                </a:lnTo>
                <a:cubicBezTo>
                  <a:pt x="8171901" y="659465"/>
                  <a:pt x="8565029" y="659372"/>
                  <a:pt x="9055780" y="659372"/>
                </a:cubicBezTo>
                <a:cubicBezTo>
                  <a:pt x="11047490" y="659372"/>
                  <a:pt x="11478731" y="657443"/>
                  <a:pt x="11511851" y="648598"/>
                </a:cubicBezTo>
                <a:cubicBezTo>
                  <a:pt x="11572694" y="633314"/>
                  <a:pt x="11627967" y="601124"/>
                  <a:pt x="11671277" y="555744"/>
                </a:cubicBezTo>
                <a:cubicBezTo>
                  <a:pt x="11717261" y="506622"/>
                  <a:pt x="11744034" y="451950"/>
                  <a:pt x="11762766" y="369066"/>
                </a:cubicBezTo>
                <a:lnTo>
                  <a:pt x="11776594" y="307725"/>
                </a:lnTo>
                <a:lnTo>
                  <a:pt x="11828930" y="302338"/>
                </a:lnTo>
                <a:cubicBezTo>
                  <a:pt x="11896383" y="295424"/>
                  <a:pt x="11938908" y="276126"/>
                  <a:pt x="11975169" y="235770"/>
                </a:cubicBezTo>
                <a:cubicBezTo>
                  <a:pt x="12008131" y="199191"/>
                  <a:pt x="12019952" y="169364"/>
                  <a:pt x="12028552" y="100543"/>
                </a:cubicBezTo>
                <a:lnTo>
                  <a:pt x="12034499" y="52789"/>
                </a:lnTo>
                <a:lnTo>
                  <a:pt x="12078718" y="46521"/>
                </a:lnTo>
                <a:cubicBezTo>
                  <a:pt x="12106856" y="42501"/>
                  <a:pt x="12132261" y="35466"/>
                  <a:pt x="12155797" y="24617"/>
                </a:cubicBezTo>
                <a:close/>
              </a:path>
            </a:pathLst>
          </a:cu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BEBCF1C4-F3A3-B72E-151F-90E02282A185}"/>
              </a:ext>
            </a:extLst>
          </p:cNvPr>
          <p:cNvSpPr/>
          <p:nvPr userDrawn="1"/>
        </p:nvSpPr>
        <p:spPr>
          <a:xfrm>
            <a:off x="1485522" y="1693894"/>
            <a:ext cx="9487673" cy="2326786"/>
          </a:xfrm>
          <a:custGeom>
            <a:avLst/>
            <a:gdLst>
              <a:gd name="connsiteX0" fmla="*/ 416729 w 9487673"/>
              <a:gd name="connsiteY0" fmla="*/ 812277 h 2326786"/>
              <a:gd name="connsiteX1" fmla="*/ 445304 w 9487673"/>
              <a:gd name="connsiteY1" fmla="*/ 812277 h 2326786"/>
              <a:gd name="connsiteX2" fmla="*/ 445590 w 9487673"/>
              <a:gd name="connsiteY2" fmla="*/ 871808 h 2326786"/>
              <a:gd name="connsiteX3" fmla="*/ 578940 w 9487673"/>
              <a:gd name="connsiteY3" fmla="*/ 1099837 h 2326786"/>
              <a:gd name="connsiteX4" fmla="*/ 652664 w 9487673"/>
              <a:gd name="connsiteY4" fmla="*/ 1174513 h 2326786"/>
              <a:gd name="connsiteX5" fmla="*/ 585989 w 9487673"/>
              <a:gd name="connsiteY5" fmla="*/ 1225472 h 2326786"/>
              <a:gd name="connsiteX6" fmla="*/ 447590 w 9487673"/>
              <a:gd name="connsiteY6" fmla="*/ 1461311 h 2326786"/>
              <a:gd name="connsiteX7" fmla="*/ 448352 w 9487673"/>
              <a:gd name="connsiteY7" fmla="*/ 1524557 h 2326786"/>
              <a:gd name="connsiteX8" fmla="*/ 408824 w 9487673"/>
              <a:gd name="connsiteY8" fmla="*/ 1519889 h 2326786"/>
              <a:gd name="connsiteX9" fmla="*/ 272140 w 9487673"/>
              <a:gd name="connsiteY9" fmla="*/ 1421496 h 2326786"/>
              <a:gd name="connsiteX10" fmla="*/ 193368 w 9487673"/>
              <a:gd name="connsiteY10" fmla="*/ 1349011 h 2326786"/>
              <a:gd name="connsiteX11" fmla="*/ 58494 w 9487673"/>
              <a:gd name="connsiteY11" fmla="*/ 1257380 h 2326786"/>
              <a:gd name="connsiteX12" fmla="*/ 35634 w 9487673"/>
              <a:gd name="connsiteY12" fmla="*/ 1103552 h 2326786"/>
              <a:gd name="connsiteX13" fmla="*/ 192320 w 9487673"/>
              <a:gd name="connsiteY13" fmla="*/ 983060 h 2326786"/>
              <a:gd name="connsiteX14" fmla="*/ 254423 w 9487673"/>
              <a:gd name="connsiteY14" fmla="*/ 940103 h 2326786"/>
              <a:gd name="connsiteX15" fmla="*/ 349673 w 9487673"/>
              <a:gd name="connsiteY15" fmla="*/ 830184 h 2326786"/>
              <a:gd name="connsiteX16" fmla="*/ 350054 w 9487673"/>
              <a:gd name="connsiteY16" fmla="*/ 829994 h 2326786"/>
              <a:gd name="connsiteX17" fmla="*/ 416729 w 9487673"/>
              <a:gd name="connsiteY17" fmla="*/ 812277 h 2326786"/>
              <a:gd name="connsiteX18" fmla="*/ 9034568 w 9487673"/>
              <a:gd name="connsiteY18" fmla="*/ 810086 h 2326786"/>
              <a:gd name="connsiteX19" fmla="*/ 9077145 w 9487673"/>
              <a:gd name="connsiteY19" fmla="*/ 814849 h 2326786"/>
              <a:gd name="connsiteX20" fmla="*/ 9214210 w 9487673"/>
              <a:gd name="connsiteY20" fmla="*/ 921434 h 2326786"/>
              <a:gd name="connsiteX21" fmla="*/ 9288505 w 9487673"/>
              <a:gd name="connsiteY21" fmla="*/ 984299 h 2326786"/>
              <a:gd name="connsiteX22" fmla="*/ 9441667 w 9487673"/>
              <a:gd name="connsiteY22" fmla="*/ 1106028 h 2326786"/>
              <a:gd name="connsiteX23" fmla="*/ 9487673 w 9487673"/>
              <a:gd name="connsiteY23" fmla="*/ 1166322 h 2326786"/>
              <a:gd name="connsiteX24" fmla="*/ 9430523 w 9487673"/>
              <a:gd name="connsiteY24" fmla="*/ 1242522 h 2326786"/>
              <a:gd name="connsiteX25" fmla="*/ 9272217 w 9487673"/>
              <a:gd name="connsiteY25" fmla="*/ 1350154 h 2326786"/>
              <a:gd name="connsiteX26" fmla="*/ 9227735 w 9487673"/>
              <a:gd name="connsiteY26" fmla="*/ 1367871 h 2326786"/>
              <a:gd name="connsiteX27" fmla="*/ 9218210 w 9487673"/>
              <a:gd name="connsiteY27" fmla="*/ 1406733 h 2326786"/>
              <a:gd name="connsiteX28" fmla="*/ 9046760 w 9487673"/>
              <a:gd name="connsiteY28" fmla="*/ 1526462 h 2326786"/>
              <a:gd name="connsiteX29" fmla="*/ 9030854 w 9487673"/>
              <a:gd name="connsiteY29" fmla="*/ 1470169 h 2326786"/>
              <a:gd name="connsiteX30" fmla="*/ 9014756 w 9487673"/>
              <a:gd name="connsiteY30" fmla="*/ 1370061 h 2326786"/>
              <a:gd name="connsiteX31" fmla="*/ 8853974 w 9487673"/>
              <a:gd name="connsiteY31" fmla="*/ 1196040 h 2326786"/>
              <a:gd name="connsiteX32" fmla="*/ 8813398 w 9487673"/>
              <a:gd name="connsiteY32" fmla="*/ 1169655 h 2326786"/>
              <a:gd name="connsiteX33" fmla="*/ 8883883 w 9487673"/>
              <a:gd name="connsiteY33" fmla="*/ 1113172 h 2326786"/>
              <a:gd name="connsiteX34" fmla="*/ 8989992 w 9487673"/>
              <a:gd name="connsiteY34" fmla="*/ 1007349 h 2326786"/>
              <a:gd name="connsiteX35" fmla="*/ 9030473 w 9487673"/>
              <a:gd name="connsiteY35" fmla="*/ 882667 h 2326786"/>
              <a:gd name="connsiteX36" fmla="*/ 9029901 w 9487673"/>
              <a:gd name="connsiteY36" fmla="*/ 882858 h 2326786"/>
              <a:gd name="connsiteX37" fmla="*/ 6158981 w 9487673"/>
              <a:gd name="connsiteY37" fmla="*/ 12 h 2326786"/>
              <a:gd name="connsiteX38" fmla="*/ 7610677 w 9487673"/>
              <a:gd name="connsiteY38" fmla="*/ 12177 h 2326786"/>
              <a:gd name="connsiteX39" fmla="*/ 7825561 w 9487673"/>
              <a:gd name="connsiteY39" fmla="*/ 118952 h 2326786"/>
              <a:gd name="connsiteX40" fmla="*/ 7943289 w 9487673"/>
              <a:gd name="connsiteY40" fmla="*/ 352886 h 2326786"/>
              <a:gd name="connsiteX41" fmla="*/ 7958339 w 9487673"/>
              <a:gd name="connsiteY41" fmla="*/ 429086 h 2326786"/>
              <a:gd name="connsiteX42" fmla="*/ 8028348 w 9487673"/>
              <a:gd name="connsiteY42" fmla="*/ 433658 h 2326786"/>
              <a:gd name="connsiteX43" fmla="*/ 8252661 w 9487673"/>
              <a:gd name="connsiteY43" fmla="*/ 641018 h 2326786"/>
              <a:gd name="connsiteX44" fmla="*/ 8265901 w 9487673"/>
              <a:gd name="connsiteY44" fmla="*/ 715122 h 2326786"/>
              <a:gd name="connsiteX45" fmla="*/ 8328385 w 9487673"/>
              <a:gd name="connsiteY45" fmla="*/ 733125 h 2326786"/>
              <a:gd name="connsiteX46" fmla="*/ 8422873 w 9487673"/>
              <a:gd name="connsiteY46" fmla="*/ 765224 h 2326786"/>
              <a:gd name="connsiteX47" fmla="*/ 8570796 w 9487673"/>
              <a:gd name="connsiteY47" fmla="*/ 912861 h 2326786"/>
              <a:gd name="connsiteX48" fmla="*/ 8689192 w 9487673"/>
              <a:gd name="connsiteY48" fmla="*/ 1167369 h 2326786"/>
              <a:gd name="connsiteX49" fmla="*/ 8627851 w 9487673"/>
              <a:gd name="connsiteY49" fmla="*/ 1311483 h 2326786"/>
              <a:gd name="connsiteX50" fmla="*/ 8317717 w 9487673"/>
              <a:gd name="connsiteY50" fmla="*/ 1600662 h 2326786"/>
              <a:gd name="connsiteX51" fmla="*/ 8265425 w 9487673"/>
              <a:gd name="connsiteY51" fmla="*/ 1608091 h 2326786"/>
              <a:gd name="connsiteX52" fmla="*/ 8258281 w 9487673"/>
              <a:gd name="connsiteY52" fmla="*/ 1664670 h 2326786"/>
              <a:gd name="connsiteX53" fmla="*/ 8195130 w 9487673"/>
              <a:gd name="connsiteY53" fmla="*/ 1824880 h 2326786"/>
              <a:gd name="connsiteX54" fmla="*/ 8021775 w 9487673"/>
              <a:gd name="connsiteY54" fmla="*/ 1903747 h 2326786"/>
              <a:gd name="connsiteX55" fmla="*/ 7959863 w 9487673"/>
              <a:gd name="connsiteY55" fmla="*/ 1910034 h 2326786"/>
              <a:gd name="connsiteX56" fmla="*/ 7943385 w 9487673"/>
              <a:gd name="connsiteY56" fmla="*/ 1982805 h 2326786"/>
              <a:gd name="connsiteX57" fmla="*/ 7834990 w 9487673"/>
              <a:gd name="connsiteY57" fmla="*/ 2203975 h 2326786"/>
              <a:gd name="connsiteX58" fmla="*/ 7646205 w 9487673"/>
              <a:gd name="connsiteY58" fmla="*/ 2313989 h 2326786"/>
              <a:gd name="connsiteX59" fmla="*/ 4736317 w 9487673"/>
              <a:gd name="connsiteY59" fmla="*/ 2326752 h 2326786"/>
              <a:gd name="connsiteX60" fmla="*/ 1733465 w 9487673"/>
              <a:gd name="connsiteY60" fmla="*/ 2276175 h 2326786"/>
              <a:gd name="connsiteX61" fmla="*/ 1535822 w 9487673"/>
              <a:gd name="connsiteY61" fmla="*/ 1990425 h 2326786"/>
              <a:gd name="connsiteX62" fmla="*/ 1514676 w 9487673"/>
              <a:gd name="connsiteY62" fmla="*/ 1910129 h 2326786"/>
              <a:gd name="connsiteX63" fmla="*/ 1456193 w 9487673"/>
              <a:gd name="connsiteY63" fmla="*/ 1904128 h 2326786"/>
              <a:gd name="connsiteX64" fmla="*/ 1345417 w 9487673"/>
              <a:gd name="connsiteY64" fmla="*/ 1871934 h 2326786"/>
              <a:gd name="connsiteX65" fmla="*/ 1221592 w 9487673"/>
              <a:gd name="connsiteY65" fmla="*/ 1686672 h 2326786"/>
              <a:gd name="connsiteX66" fmla="*/ 1205685 w 9487673"/>
              <a:gd name="connsiteY66" fmla="*/ 1609139 h 2326786"/>
              <a:gd name="connsiteX67" fmla="*/ 1146154 w 9487673"/>
              <a:gd name="connsiteY67" fmla="*/ 1597042 h 2326786"/>
              <a:gd name="connsiteX68" fmla="*/ 960416 w 9487673"/>
              <a:gd name="connsiteY68" fmla="*/ 1487600 h 2326786"/>
              <a:gd name="connsiteX69" fmla="*/ 816017 w 9487673"/>
              <a:gd name="connsiteY69" fmla="*/ 1243379 h 2326786"/>
              <a:gd name="connsiteX70" fmla="*/ 780680 w 9487673"/>
              <a:gd name="connsiteY70" fmla="*/ 1164702 h 2326786"/>
              <a:gd name="connsiteX71" fmla="*/ 826400 w 9487673"/>
              <a:gd name="connsiteY71" fmla="*/ 1067166 h 2326786"/>
              <a:gd name="connsiteX72" fmla="*/ 1105958 w 9487673"/>
              <a:gd name="connsiteY72" fmla="*/ 745507 h 2326786"/>
              <a:gd name="connsiteX73" fmla="*/ 1187397 w 9487673"/>
              <a:gd name="connsiteY73" fmla="*/ 726457 h 2326786"/>
              <a:gd name="connsiteX74" fmla="*/ 1219973 w 9487673"/>
              <a:gd name="connsiteY74" fmla="*/ 657401 h 2326786"/>
              <a:gd name="connsiteX75" fmla="*/ 1447239 w 9487673"/>
              <a:gd name="connsiteY75" fmla="*/ 433182 h 2326786"/>
              <a:gd name="connsiteX76" fmla="*/ 1521248 w 9487673"/>
              <a:gd name="connsiteY76" fmla="*/ 417942 h 2326786"/>
              <a:gd name="connsiteX77" fmla="*/ 1539727 w 9487673"/>
              <a:gd name="connsiteY77" fmla="*/ 336884 h 2326786"/>
              <a:gd name="connsiteX78" fmla="*/ 1805284 w 9487673"/>
              <a:gd name="connsiteY78" fmla="*/ 27893 h 2326786"/>
              <a:gd name="connsiteX79" fmla="*/ 1864529 w 9487673"/>
              <a:gd name="connsiteY79" fmla="*/ 7510 h 2326786"/>
              <a:gd name="connsiteX80" fmla="*/ 4250542 w 9487673"/>
              <a:gd name="connsiteY80" fmla="*/ 2652 h 2326786"/>
              <a:gd name="connsiteX81" fmla="*/ 6158981 w 9487673"/>
              <a:gd name="connsiteY81" fmla="*/ 12 h 2326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</a:cxnLst>
            <a:rect l="l" t="t" r="r" b="b"/>
            <a:pathLst>
              <a:path w="9487673" h="2326786">
                <a:moveTo>
                  <a:pt x="416729" y="812277"/>
                </a:moveTo>
                <a:lnTo>
                  <a:pt x="445304" y="812277"/>
                </a:lnTo>
                <a:lnTo>
                  <a:pt x="445590" y="871808"/>
                </a:lnTo>
                <a:cubicBezTo>
                  <a:pt x="446733" y="960296"/>
                  <a:pt x="478451" y="1014683"/>
                  <a:pt x="578940" y="1099837"/>
                </a:cubicBezTo>
                <a:cubicBezTo>
                  <a:pt x="623422" y="1137556"/>
                  <a:pt x="656664" y="1171179"/>
                  <a:pt x="652664" y="1174513"/>
                </a:cubicBezTo>
                <a:cubicBezTo>
                  <a:pt x="648663" y="1177847"/>
                  <a:pt x="618659" y="1200802"/>
                  <a:pt x="585989" y="1225472"/>
                </a:cubicBezTo>
                <a:cubicBezTo>
                  <a:pt x="484357" y="1302338"/>
                  <a:pt x="446352" y="1366918"/>
                  <a:pt x="447590" y="1461311"/>
                </a:cubicBezTo>
                <a:lnTo>
                  <a:pt x="448352" y="1524557"/>
                </a:lnTo>
                <a:lnTo>
                  <a:pt x="408824" y="1519889"/>
                </a:lnTo>
                <a:cubicBezTo>
                  <a:pt x="336148" y="1511126"/>
                  <a:pt x="305477" y="1489124"/>
                  <a:pt x="272140" y="1421496"/>
                </a:cubicBezTo>
                <a:cubicBezTo>
                  <a:pt x="242612" y="1361775"/>
                  <a:pt x="240231" y="1359679"/>
                  <a:pt x="193368" y="1349011"/>
                </a:cubicBezTo>
                <a:cubicBezTo>
                  <a:pt x="131170" y="1335009"/>
                  <a:pt x="106786" y="1318436"/>
                  <a:pt x="58494" y="1257380"/>
                </a:cubicBezTo>
                <a:cubicBezTo>
                  <a:pt x="-15991" y="1163369"/>
                  <a:pt x="-14467" y="1173751"/>
                  <a:pt x="35634" y="1103552"/>
                </a:cubicBezTo>
                <a:cubicBezTo>
                  <a:pt x="95927" y="1019065"/>
                  <a:pt x="125645" y="996205"/>
                  <a:pt x="192320" y="983060"/>
                </a:cubicBezTo>
                <a:cubicBezTo>
                  <a:pt x="245470" y="972678"/>
                  <a:pt x="248708" y="970392"/>
                  <a:pt x="254423" y="940103"/>
                </a:cubicBezTo>
                <a:cubicBezTo>
                  <a:pt x="262234" y="897717"/>
                  <a:pt x="302048" y="851806"/>
                  <a:pt x="349673" y="830184"/>
                </a:cubicBezTo>
                <a:lnTo>
                  <a:pt x="350054" y="829994"/>
                </a:lnTo>
                <a:cubicBezTo>
                  <a:pt x="371120" y="820366"/>
                  <a:pt x="393664" y="814376"/>
                  <a:pt x="416729" y="812277"/>
                </a:cubicBezTo>
                <a:close/>
                <a:moveTo>
                  <a:pt x="9034568" y="810086"/>
                </a:moveTo>
                <a:lnTo>
                  <a:pt x="9077145" y="814849"/>
                </a:lnTo>
                <a:cubicBezTo>
                  <a:pt x="9139629" y="820809"/>
                  <a:pt x="9193045" y="862343"/>
                  <a:pt x="9214210" y="921434"/>
                </a:cubicBezTo>
                <a:cubicBezTo>
                  <a:pt x="9229545" y="967439"/>
                  <a:pt x="9230688" y="968487"/>
                  <a:pt x="9288505" y="984299"/>
                </a:cubicBezTo>
                <a:cubicBezTo>
                  <a:pt x="9354513" y="1002396"/>
                  <a:pt x="9376326" y="1019732"/>
                  <a:pt x="9441667" y="1106028"/>
                </a:cubicBezTo>
                <a:lnTo>
                  <a:pt x="9487673" y="1166322"/>
                </a:lnTo>
                <a:lnTo>
                  <a:pt x="9430523" y="1242522"/>
                </a:lnTo>
                <a:cubicBezTo>
                  <a:pt x="9370801" y="1321579"/>
                  <a:pt x="9347464" y="1337772"/>
                  <a:pt x="9272217" y="1350154"/>
                </a:cubicBezTo>
                <a:cubicBezTo>
                  <a:pt x="9249548" y="1353869"/>
                  <a:pt x="9229640" y="1361870"/>
                  <a:pt x="9227735" y="1367871"/>
                </a:cubicBezTo>
                <a:cubicBezTo>
                  <a:pt x="9225831" y="1373871"/>
                  <a:pt x="9221544" y="1391397"/>
                  <a:pt x="9218210" y="1406733"/>
                </a:cubicBezTo>
                <a:cubicBezTo>
                  <a:pt x="9205637" y="1464359"/>
                  <a:pt x="9117055" y="1526462"/>
                  <a:pt x="9046760" y="1526462"/>
                </a:cubicBezTo>
                <a:cubicBezTo>
                  <a:pt x="9029520" y="1526462"/>
                  <a:pt x="9027996" y="1521223"/>
                  <a:pt x="9030854" y="1470169"/>
                </a:cubicBezTo>
                <a:cubicBezTo>
                  <a:pt x="9034406" y="1435965"/>
                  <a:pt x="9028853" y="1401427"/>
                  <a:pt x="9014756" y="1370061"/>
                </a:cubicBezTo>
                <a:cubicBezTo>
                  <a:pt x="8991325" y="1317197"/>
                  <a:pt x="8909505" y="1228520"/>
                  <a:pt x="8853974" y="1196040"/>
                </a:cubicBezTo>
                <a:cubicBezTo>
                  <a:pt x="8839725" y="1188410"/>
                  <a:pt x="8826152" y="1179580"/>
                  <a:pt x="8813398" y="1169655"/>
                </a:cubicBezTo>
                <a:cubicBezTo>
                  <a:pt x="8813398" y="1168322"/>
                  <a:pt x="8844449" y="1142795"/>
                  <a:pt x="8883883" y="1113172"/>
                </a:cubicBezTo>
                <a:cubicBezTo>
                  <a:pt x="8923317" y="1083549"/>
                  <a:pt x="8970275" y="1035924"/>
                  <a:pt x="8989992" y="1007349"/>
                </a:cubicBezTo>
                <a:cubicBezTo>
                  <a:pt x="9021805" y="961248"/>
                  <a:pt x="9026282" y="947342"/>
                  <a:pt x="9030473" y="882667"/>
                </a:cubicBezTo>
                <a:lnTo>
                  <a:pt x="9029901" y="882858"/>
                </a:lnTo>
                <a:close/>
                <a:moveTo>
                  <a:pt x="6158981" y="12"/>
                </a:moveTo>
                <a:cubicBezTo>
                  <a:pt x="7207105" y="-240"/>
                  <a:pt x="7547419" y="3402"/>
                  <a:pt x="7610677" y="12177"/>
                </a:cubicBezTo>
                <a:cubicBezTo>
                  <a:pt x="7692182" y="22892"/>
                  <a:pt x="7767791" y="60463"/>
                  <a:pt x="7825561" y="118952"/>
                </a:cubicBezTo>
                <a:cubicBezTo>
                  <a:pt x="7887378" y="181436"/>
                  <a:pt x="7923573" y="252779"/>
                  <a:pt x="7943289" y="352886"/>
                </a:cubicBezTo>
                <a:lnTo>
                  <a:pt x="7958339" y="429086"/>
                </a:lnTo>
                <a:lnTo>
                  <a:pt x="8028348" y="433658"/>
                </a:lnTo>
                <a:cubicBezTo>
                  <a:pt x="8156935" y="441977"/>
                  <a:pt x="8231706" y="511097"/>
                  <a:pt x="8252661" y="641018"/>
                </a:cubicBezTo>
                <a:cubicBezTo>
                  <a:pt x="8259043" y="680356"/>
                  <a:pt x="8264949" y="713694"/>
                  <a:pt x="8265901" y="715122"/>
                </a:cubicBezTo>
                <a:cubicBezTo>
                  <a:pt x="8286313" y="722483"/>
                  <a:pt x="8307182" y="728497"/>
                  <a:pt x="8328385" y="733125"/>
                </a:cubicBezTo>
                <a:cubicBezTo>
                  <a:pt x="8360742" y="741086"/>
                  <a:pt x="8392355" y="751825"/>
                  <a:pt x="8422873" y="765224"/>
                </a:cubicBezTo>
                <a:cubicBezTo>
                  <a:pt x="8468879" y="788369"/>
                  <a:pt x="8530600" y="849996"/>
                  <a:pt x="8570796" y="912861"/>
                </a:cubicBezTo>
                <a:cubicBezTo>
                  <a:pt x="8612992" y="979536"/>
                  <a:pt x="8689192" y="1142319"/>
                  <a:pt x="8689192" y="1167369"/>
                </a:cubicBezTo>
                <a:cubicBezTo>
                  <a:pt x="8689192" y="1178133"/>
                  <a:pt x="8661569" y="1242712"/>
                  <a:pt x="8627851" y="1311483"/>
                </a:cubicBezTo>
                <a:cubicBezTo>
                  <a:pt x="8532601" y="1505412"/>
                  <a:pt x="8451067" y="1581612"/>
                  <a:pt x="8317717" y="1600662"/>
                </a:cubicBezTo>
                <a:lnTo>
                  <a:pt x="8265425" y="1608091"/>
                </a:lnTo>
                <a:lnTo>
                  <a:pt x="8258281" y="1664670"/>
                </a:lnTo>
                <a:cubicBezTo>
                  <a:pt x="8248089" y="1746204"/>
                  <a:pt x="8234183" y="1781541"/>
                  <a:pt x="8195130" y="1824880"/>
                </a:cubicBezTo>
                <a:cubicBezTo>
                  <a:pt x="8152173" y="1872600"/>
                  <a:pt x="8101786" y="1895555"/>
                  <a:pt x="8021775" y="1903747"/>
                </a:cubicBezTo>
                <a:lnTo>
                  <a:pt x="7959863" y="1910034"/>
                </a:lnTo>
                <a:lnTo>
                  <a:pt x="7943385" y="1982805"/>
                </a:lnTo>
                <a:cubicBezTo>
                  <a:pt x="7921287" y="2080912"/>
                  <a:pt x="7889473" y="2145682"/>
                  <a:pt x="7834990" y="2203975"/>
                </a:cubicBezTo>
                <a:cubicBezTo>
                  <a:pt x="7783717" y="2257734"/>
                  <a:pt x="7718261" y="2295882"/>
                  <a:pt x="7646205" y="2313989"/>
                </a:cubicBezTo>
                <a:cubicBezTo>
                  <a:pt x="7606962" y="2324466"/>
                  <a:pt x="7096041" y="2326752"/>
                  <a:pt x="4736317" y="2326752"/>
                </a:cubicBezTo>
                <a:cubicBezTo>
                  <a:pt x="1635358" y="2326752"/>
                  <a:pt x="1824334" y="2329896"/>
                  <a:pt x="1733465" y="2276175"/>
                </a:cubicBezTo>
                <a:cubicBezTo>
                  <a:pt x="1625452" y="2212262"/>
                  <a:pt x="1575255" y="2139777"/>
                  <a:pt x="1535822" y="1990425"/>
                </a:cubicBezTo>
                <a:lnTo>
                  <a:pt x="1514676" y="1910129"/>
                </a:lnTo>
                <a:lnTo>
                  <a:pt x="1456193" y="1904128"/>
                </a:lnTo>
                <a:cubicBezTo>
                  <a:pt x="1417807" y="1899289"/>
                  <a:pt x="1380421" y="1888431"/>
                  <a:pt x="1345417" y="1871934"/>
                </a:cubicBezTo>
                <a:cubicBezTo>
                  <a:pt x="1274646" y="1836405"/>
                  <a:pt x="1241594" y="1787066"/>
                  <a:pt x="1221592" y="1686672"/>
                </a:cubicBezTo>
                <a:lnTo>
                  <a:pt x="1205685" y="1609139"/>
                </a:lnTo>
                <a:lnTo>
                  <a:pt x="1146154" y="1597042"/>
                </a:lnTo>
                <a:cubicBezTo>
                  <a:pt x="1070335" y="1581516"/>
                  <a:pt x="1016233" y="1549703"/>
                  <a:pt x="960416" y="1487600"/>
                </a:cubicBezTo>
                <a:cubicBezTo>
                  <a:pt x="911267" y="1433022"/>
                  <a:pt x="869167" y="1361584"/>
                  <a:pt x="816017" y="1243379"/>
                </a:cubicBezTo>
                <a:lnTo>
                  <a:pt x="780680" y="1164702"/>
                </a:lnTo>
                <a:lnTo>
                  <a:pt x="826400" y="1067166"/>
                </a:lnTo>
                <a:cubicBezTo>
                  <a:pt x="921269" y="865046"/>
                  <a:pt x="995278" y="779892"/>
                  <a:pt x="1105958" y="745507"/>
                </a:cubicBezTo>
                <a:cubicBezTo>
                  <a:pt x="1132428" y="736545"/>
                  <a:pt x="1159698" y="730165"/>
                  <a:pt x="1187397" y="726457"/>
                </a:cubicBezTo>
                <a:cubicBezTo>
                  <a:pt x="1205971" y="726457"/>
                  <a:pt x="1209686" y="718646"/>
                  <a:pt x="1219973" y="657401"/>
                </a:cubicBezTo>
                <a:cubicBezTo>
                  <a:pt x="1244547" y="511001"/>
                  <a:pt x="1314842" y="441659"/>
                  <a:pt x="1447239" y="433182"/>
                </a:cubicBezTo>
                <a:cubicBezTo>
                  <a:pt x="1487911" y="430515"/>
                  <a:pt x="1519724" y="423752"/>
                  <a:pt x="1521248" y="417942"/>
                </a:cubicBezTo>
                <a:cubicBezTo>
                  <a:pt x="1522772" y="412132"/>
                  <a:pt x="1531059" y="375651"/>
                  <a:pt x="1539727" y="336884"/>
                </a:cubicBezTo>
                <a:cubicBezTo>
                  <a:pt x="1575731" y="175150"/>
                  <a:pt x="1658980" y="78185"/>
                  <a:pt x="1805284" y="27893"/>
                </a:cubicBezTo>
                <a:lnTo>
                  <a:pt x="1864529" y="7510"/>
                </a:lnTo>
                <a:lnTo>
                  <a:pt x="4250542" y="2652"/>
                </a:lnTo>
                <a:cubicBezTo>
                  <a:pt x="5059900" y="1045"/>
                  <a:pt x="5682561" y="126"/>
                  <a:pt x="6158981" y="12"/>
                </a:cubicBezTo>
                <a:close/>
              </a:path>
            </a:pathLst>
          </a:cu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548795FA-1B45-8E0F-BF2B-6CCE7817534A}"/>
              </a:ext>
            </a:extLst>
          </p:cNvPr>
          <p:cNvSpPr/>
          <p:nvPr userDrawn="1"/>
        </p:nvSpPr>
        <p:spPr>
          <a:xfrm>
            <a:off x="6991731" y="335724"/>
            <a:ext cx="4034334" cy="568327"/>
          </a:xfrm>
          <a:custGeom>
            <a:avLst/>
            <a:gdLst>
              <a:gd name="connsiteX0" fmla="*/ 101771 w 4034334"/>
              <a:gd name="connsiteY0" fmla="*/ 198498 h 568327"/>
              <a:gd name="connsiteX1" fmla="*/ 108750 w 4034334"/>
              <a:gd name="connsiteY1" fmla="*/ 198498 h 568327"/>
              <a:gd name="connsiteX2" fmla="*/ 108890 w 4034334"/>
              <a:gd name="connsiteY2" fmla="*/ 213016 h 568327"/>
              <a:gd name="connsiteX3" fmla="*/ 141463 w 4034334"/>
              <a:gd name="connsiteY3" fmla="*/ 268740 h 568327"/>
              <a:gd name="connsiteX4" fmla="*/ 159448 w 4034334"/>
              <a:gd name="connsiteY4" fmla="*/ 286957 h 568327"/>
              <a:gd name="connsiteX5" fmla="*/ 143161 w 4034334"/>
              <a:gd name="connsiteY5" fmla="*/ 299428 h 568327"/>
              <a:gd name="connsiteX6" fmla="*/ 109332 w 4034334"/>
              <a:gd name="connsiteY6" fmla="*/ 357036 h 568327"/>
              <a:gd name="connsiteX7" fmla="*/ 109542 w 4034334"/>
              <a:gd name="connsiteY7" fmla="*/ 372485 h 568327"/>
              <a:gd name="connsiteX8" fmla="*/ 99862 w 4034334"/>
              <a:gd name="connsiteY8" fmla="*/ 371322 h 568327"/>
              <a:gd name="connsiteX9" fmla="*/ 66475 w 4034334"/>
              <a:gd name="connsiteY9" fmla="*/ 347287 h 568327"/>
              <a:gd name="connsiteX10" fmla="*/ 47234 w 4034334"/>
              <a:gd name="connsiteY10" fmla="*/ 329604 h 568327"/>
              <a:gd name="connsiteX11" fmla="*/ 14288 w 4034334"/>
              <a:gd name="connsiteY11" fmla="*/ 307222 h 568327"/>
              <a:gd name="connsiteX12" fmla="*/ 8704 w 4034334"/>
              <a:gd name="connsiteY12" fmla="*/ 269647 h 568327"/>
              <a:gd name="connsiteX13" fmla="*/ 47001 w 4034334"/>
              <a:gd name="connsiteY13" fmla="*/ 240214 h 568327"/>
              <a:gd name="connsiteX14" fmla="*/ 62148 w 4034334"/>
              <a:gd name="connsiteY14" fmla="*/ 229699 h 568327"/>
              <a:gd name="connsiteX15" fmla="*/ 85414 w 4034334"/>
              <a:gd name="connsiteY15" fmla="*/ 202849 h 568327"/>
              <a:gd name="connsiteX16" fmla="*/ 85483 w 4034334"/>
              <a:gd name="connsiteY16" fmla="*/ 202802 h 568327"/>
              <a:gd name="connsiteX17" fmla="*/ 101771 w 4034334"/>
              <a:gd name="connsiteY17" fmla="*/ 198498 h 568327"/>
              <a:gd name="connsiteX18" fmla="*/ 3923725 w 4034334"/>
              <a:gd name="connsiteY18" fmla="*/ 197870 h 568327"/>
              <a:gd name="connsiteX19" fmla="*/ 3934149 w 4034334"/>
              <a:gd name="connsiteY19" fmla="*/ 199056 h 568327"/>
              <a:gd name="connsiteX20" fmla="*/ 3967606 w 4034334"/>
              <a:gd name="connsiteY20" fmla="*/ 225092 h 568327"/>
              <a:gd name="connsiteX21" fmla="*/ 3985754 w 4034334"/>
              <a:gd name="connsiteY21" fmla="*/ 240424 h 568327"/>
              <a:gd name="connsiteX22" fmla="*/ 4023167 w 4034334"/>
              <a:gd name="connsiteY22" fmla="*/ 270182 h 568327"/>
              <a:gd name="connsiteX23" fmla="*/ 4034334 w 4034334"/>
              <a:gd name="connsiteY23" fmla="*/ 284933 h 568327"/>
              <a:gd name="connsiteX24" fmla="*/ 4020374 w 4034334"/>
              <a:gd name="connsiteY24" fmla="*/ 303546 h 568327"/>
              <a:gd name="connsiteX25" fmla="*/ 3981706 w 4034334"/>
              <a:gd name="connsiteY25" fmla="*/ 329838 h 568327"/>
              <a:gd name="connsiteX26" fmla="*/ 3970864 w 4034334"/>
              <a:gd name="connsiteY26" fmla="*/ 334165 h 568327"/>
              <a:gd name="connsiteX27" fmla="*/ 3968536 w 4034334"/>
              <a:gd name="connsiteY27" fmla="*/ 343681 h 568327"/>
              <a:gd name="connsiteX28" fmla="*/ 3926657 w 4034334"/>
              <a:gd name="connsiteY28" fmla="*/ 372904 h 568327"/>
              <a:gd name="connsiteX29" fmla="*/ 3922794 w 4034334"/>
              <a:gd name="connsiteY29" fmla="*/ 359153 h 568327"/>
              <a:gd name="connsiteX30" fmla="*/ 3918839 w 4034334"/>
              <a:gd name="connsiteY30" fmla="*/ 334723 h 568327"/>
              <a:gd name="connsiteX31" fmla="*/ 3879588 w 4034334"/>
              <a:gd name="connsiteY31" fmla="*/ 292192 h 568327"/>
              <a:gd name="connsiteX32" fmla="*/ 3869700 w 4034334"/>
              <a:gd name="connsiteY32" fmla="*/ 285794 h 568327"/>
              <a:gd name="connsiteX33" fmla="*/ 3886918 w 4034334"/>
              <a:gd name="connsiteY33" fmla="*/ 271997 h 568327"/>
              <a:gd name="connsiteX34" fmla="*/ 3912860 w 4034334"/>
              <a:gd name="connsiteY34" fmla="*/ 246125 h 568327"/>
              <a:gd name="connsiteX35" fmla="*/ 3922724 w 4034334"/>
              <a:gd name="connsiteY35" fmla="*/ 215669 h 568327"/>
              <a:gd name="connsiteX36" fmla="*/ 3922586 w 4034334"/>
              <a:gd name="connsiteY36" fmla="*/ 215645 h 568327"/>
              <a:gd name="connsiteX37" fmla="*/ 2588982 w 4034334"/>
              <a:gd name="connsiteY37" fmla="*/ 45 h 568327"/>
              <a:gd name="connsiteX38" fmla="*/ 2836206 w 4034334"/>
              <a:gd name="connsiteY38" fmla="*/ 168 h 568327"/>
              <a:gd name="connsiteX39" fmla="*/ 2878123 w 4034334"/>
              <a:gd name="connsiteY39" fmla="*/ 469 h 568327"/>
              <a:gd name="connsiteX40" fmla="*/ 3147159 w 4034334"/>
              <a:gd name="connsiteY40" fmla="*/ 45 h 568327"/>
              <a:gd name="connsiteX41" fmla="*/ 3575960 w 4034334"/>
              <a:gd name="connsiteY41" fmla="*/ 2989 h 568327"/>
              <a:gd name="connsiteX42" fmla="*/ 3628450 w 4034334"/>
              <a:gd name="connsiteY42" fmla="*/ 29048 h 568327"/>
              <a:gd name="connsiteX43" fmla="*/ 3657207 w 4034334"/>
              <a:gd name="connsiteY43" fmla="*/ 86167 h 568327"/>
              <a:gd name="connsiteX44" fmla="*/ 3660884 w 4034334"/>
              <a:gd name="connsiteY44" fmla="*/ 104780 h 568327"/>
              <a:gd name="connsiteX45" fmla="*/ 3677891 w 4034334"/>
              <a:gd name="connsiteY45" fmla="*/ 105897 h 568327"/>
              <a:gd name="connsiteX46" fmla="*/ 3732684 w 4034334"/>
              <a:gd name="connsiteY46" fmla="*/ 156548 h 568327"/>
              <a:gd name="connsiteX47" fmla="*/ 3735895 w 4034334"/>
              <a:gd name="connsiteY47" fmla="*/ 174673 h 568327"/>
              <a:gd name="connsiteX48" fmla="*/ 3751158 w 4034334"/>
              <a:gd name="connsiteY48" fmla="*/ 179047 h 568327"/>
              <a:gd name="connsiteX49" fmla="*/ 3774238 w 4034334"/>
              <a:gd name="connsiteY49" fmla="*/ 186911 h 568327"/>
              <a:gd name="connsiteX50" fmla="*/ 3810371 w 4034334"/>
              <a:gd name="connsiteY50" fmla="*/ 222951 h 568327"/>
              <a:gd name="connsiteX51" fmla="*/ 3839291 w 4034334"/>
              <a:gd name="connsiteY51" fmla="*/ 285119 h 568327"/>
              <a:gd name="connsiteX52" fmla="*/ 3824331 w 4034334"/>
              <a:gd name="connsiteY52" fmla="*/ 320321 h 568327"/>
              <a:gd name="connsiteX53" fmla="*/ 3748575 w 4034334"/>
              <a:gd name="connsiteY53" fmla="*/ 390959 h 568327"/>
              <a:gd name="connsiteX54" fmla="*/ 3735778 w 4034334"/>
              <a:gd name="connsiteY54" fmla="*/ 392773 h 568327"/>
              <a:gd name="connsiteX55" fmla="*/ 3734057 w 4034334"/>
              <a:gd name="connsiteY55" fmla="*/ 406593 h 568327"/>
              <a:gd name="connsiteX56" fmla="*/ 3718608 w 4034334"/>
              <a:gd name="connsiteY56" fmla="*/ 445728 h 568327"/>
              <a:gd name="connsiteX57" fmla="*/ 3676286 w 4034334"/>
              <a:gd name="connsiteY57" fmla="*/ 464993 h 568327"/>
              <a:gd name="connsiteX58" fmla="*/ 3661140 w 4034334"/>
              <a:gd name="connsiteY58" fmla="*/ 466552 h 568327"/>
              <a:gd name="connsiteX59" fmla="*/ 3657138 w 4034334"/>
              <a:gd name="connsiteY59" fmla="*/ 484304 h 568327"/>
              <a:gd name="connsiteX60" fmla="*/ 3630661 w 4034334"/>
              <a:gd name="connsiteY60" fmla="*/ 538329 h 568327"/>
              <a:gd name="connsiteX61" fmla="*/ 3584523 w 4034334"/>
              <a:gd name="connsiteY61" fmla="*/ 565201 h 568327"/>
              <a:gd name="connsiteX62" fmla="*/ 2873732 w 4034334"/>
              <a:gd name="connsiteY62" fmla="*/ 568319 h 568327"/>
              <a:gd name="connsiteX63" fmla="*/ 2526670 w 4034334"/>
              <a:gd name="connsiteY63" fmla="*/ 568304 h 568327"/>
              <a:gd name="connsiteX64" fmla="*/ 2501381 w 4034334"/>
              <a:gd name="connsiteY64" fmla="*/ 568252 h 568327"/>
              <a:gd name="connsiteX65" fmla="*/ 2315555 w 4034334"/>
              <a:gd name="connsiteY65" fmla="*/ 568319 h 568327"/>
              <a:gd name="connsiteX66" fmla="*/ 1968493 w 4034334"/>
              <a:gd name="connsiteY66" fmla="*/ 568304 h 568327"/>
              <a:gd name="connsiteX67" fmla="*/ 1936854 w 4034334"/>
              <a:gd name="connsiteY67" fmla="*/ 568239 h 568327"/>
              <a:gd name="connsiteX68" fmla="*/ 1715013 w 4034334"/>
              <a:gd name="connsiteY68" fmla="*/ 568319 h 568327"/>
              <a:gd name="connsiteX69" fmla="*/ 1466932 w 4034334"/>
              <a:gd name="connsiteY69" fmla="*/ 568327 h 568327"/>
              <a:gd name="connsiteX70" fmla="*/ 1328991 w 4034334"/>
              <a:gd name="connsiteY70" fmla="*/ 568257 h 568327"/>
              <a:gd name="connsiteX71" fmla="*/ 1156836 w 4034334"/>
              <a:gd name="connsiteY71" fmla="*/ 568319 h 568327"/>
              <a:gd name="connsiteX72" fmla="*/ 423337 w 4034334"/>
              <a:gd name="connsiteY72" fmla="*/ 555987 h 568327"/>
              <a:gd name="connsiteX73" fmla="*/ 375082 w 4034334"/>
              <a:gd name="connsiteY73" fmla="*/ 486188 h 568327"/>
              <a:gd name="connsiteX74" fmla="*/ 369894 w 4034334"/>
              <a:gd name="connsiteY74" fmla="*/ 466575 h 568327"/>
              <a:gd name="connsiteX75" fmla="*/ 355631 w 4034334"/>
              <a:gd name="connsiteY75" fmla="*/ 465108 h 568327"/>
              <a:gd name="connsiteX76" fmla="*/ 328549 w 4034334"/>
              <a:gd name="connsiteY76" fmla="*/ 457245 h 568327"/>
              <a:gd name="connsiteX77" fmla="*/ 298302 w 4034334"/>
              <a:gd name="connsiteY77" fmla="*/ 411992 h 568327"/>
              <a:gd name="connsiteX78" fmla="*/ 294533 w 4034334"/>
              <a:gd name="connsiteY78" fmla="*/ 393006 h 568327"/>
              <a:gd name="connsiteX79" fmla="*/ 279992 w 4034334"/>
              <a:gd name="connsiteY79" fmla="*/ 390051 h 568327"/>
              <a:gd name="connsiteX80" fmla="*/ 234622 w 4034334"/>
              <a:gd name="connsiteY80" fmla="*/ 363342 h 568327"/>
              <a:gd name="connsiteX81" fmla="*/ 199327 w 4034334"/>
              <a:gd name="connsiteY81" fmla="*/ 303686 h 568327"/>
              <a:gd name="connsiteX82" fmla="*/ 190695 w 4034334"/>
              <a:gd name="connsiteY82" fmla="*/ 284468 h 568327"/>
              <a:gd name="connsiteX83" fmla="*/ 201863 w 4034334"/>
              <a:gd name="connsiteY83" fmla="*/ 260643 h 568327"/>
              <a:gd name="connsiteX84" fmla="*/ 270150 w 4034334"/>
              <a:gd name="connsiteY84" fmla="*/ 182118 h 568327"/>
              <a:gd name="connsiteX85" fmla="*/ 290043 w 4034334"/>
              <a:gd name="connsiteY85" fmla="*/ 177465 h 568327"/>
              <a:gd name="connsiteX86" fmla="*/ 298000 w 4034334"/>
              <a:gd name="connsiteY86" fmla="*/ 160596 h 568327"/>
              <a:gd name="connsiteX87" fmla="*/ 353514 w 4034334"/>
              <a:gd name="connsiteY87" fmla="*/ 105828 h 568327"/>
              <a:gd name="connsiteX88" fmla="*/ 371592 w 4034334"/>
              <a:gd name="connsiteY88" fmla="*/ 102128 h 568327"/>
              <a:gd name="connsiteX89" fmla="*/ 376106 w 4034334"/>
              <a:gd name="connsiteY89" fmla="*/ 82305 h 568327"/>
              <a:gd name="connsiteX90" fmla="*/ 440972 w 4034334"/>
              <a:gd name="connsiteY90" fmla="*/ 6829 h 568327"/>
              <a:gd name="connsiteX91" fmla="*/ 455444 w 4034334"/>
              <a:gd name="connsiteY91" fmla="*/ 1849 h 568327"/>
              <a:gd name="connsiteX92" fmla="*/ 1038270 w 4034334"/>
              <a:gd name="connsiteY92" fmla="*/ 663 h 568327"/>
              <a:gd name="connsiteX93" fmla="*/ 1430263 w 4034334"/>
              <a:gd name="connsiteY93" fmla="*/ 45 h 568327"/>
              <a:gd name="connsiteX94" fmla="*/ 1677488 w 4034334"/>
              <a:gd name="connsiteY94" fmla="*/ 168 h 568327"/>
              <a:gd name="connsiteX95" fmla="*/ 1719397 w 4034334"/>
              <a:gd name="connsiteY95" fmla="*/ 469 h 568327"/>
              <a:gd name="connsiteX96" fmla="*/ 1988440 w 4034334"/>
              <a:gd name="connsiteY96" fmla="*/ 45 h 568327"/>
              <a:gd name="connsiteX97" fmla="*/ 2235665 w 4034334"/>
              <a:gd name="connsiteY97" fmla="*/ 168 h 568327"/>
              <a:gd name="connsiteX98" fmla="*/ 2285195 w 4034334"/>
              <a:gd name="connsiteY98" fmla="*/ 524 h 568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</a:cxnLst>
            <a:rect l="l" t="t" r="r" b="b"/>
            <a:pathLst>
              <a:path w="4034334" h="568327">
                <a:moveTo>
                  <a:pt x="101771" y="198498"/>
                </a:moveTo>
                <a:lnTo>
                  <a:pt x="108750" y="198498"/>
                </a:lnTo>
                <a:lnTo>
                  <a:pt x="108890" y="213016"/>
                </a:lnTo>
                <a:cubicBezTo>
                  <a:pt x="109145" y="234654"/>
                  <a:pt x="116893" y="247939"/>
                  <a:pt x="141463" y="268740"/>
                </a:cubicBezTo>
                <a:cubicBezTo>
                  <a:pt x="152328" y="277930"/>
                  <a:pt x="160448" y="286120"/>
                  <a:pt x="159448" y="286957"/>
                </a:cubicBezTo>
                <a:cubicBezTo>
                  <a:pt x="158447" y="287795"/>
                  <a:pt x="151142" y="293402"/>
                  <a:pt x="143161" y="299428"/>
                </a:cubicBezTo>
                <a:cubicBezTo>
                  <a:pt x="118313" y="318181"/>
                  <a:pt x="109053" y="333979"/>
                  <a:pt x="109332" y="357036"/>
                </a:cubicBezTo>
                <a:lnTo>
                  <a:pt x="109542" y="372485"/>
                </a:lnTo>
                <a:lnTo>
                  <a:pt x="99862" y="371322"/>
                </a:lnTo>
                <a:cubicBezTo>
                  <a:pt x="82133" y="369204"/>
                  <a:pt x="74642" y="363807"/>
                  <a:pt x="66475" y="347287"/>
                </a:cubicBezTo>
                <a:cubicBezTo>
                  <a:pt x="59262" y="332722"/>
                  <a:pt x="58704" y="332187"/>
                  <a:pt x="47234" y="329604"/>
                </a:cubicBezTo>
                <a:cubicBezTo>
                  <a:pt x="32040" y="326161"/>
                  <a:pt x="26108" y="322136"/>
                  <a:pt x="14288" y="307222"/>
                </a:cubicBezTo>
                <a:cubicBezTo>
                  <a:pt x="-3907" y="284259"/>
                  <a:pt x="-3535" y="286771"/>
                  <a:pt x="8704" y="269647"/>
                </a:cubicBezTo>
                <a:cubicBezTo>
                  <a:pt x="23432" y="248986"/>
                  <a:pt x="30714" y="243402"/>
                  <a:pt x="47001" y="240214"/>
                </a:cubicBezTo>
                <a:cubicBezTo>
                  <a:pt x="59960" y="237655"/>
                  <a:pt x="60775" y="237097"/>
                  <a:pt x="62148" y="229699"/>
                </a:cubicBezTo>
                <a:cubicBezTo>
                  <a:pt x="64078" y="219345"/>
                  <a:pt x="73781" y="208131"/>
                  <a:pt x="85414" y="202849"/>
                </a:cubicBezTo>
                <a:lnTo>
                  <a:pt x="85483" y="202802"/>
                </a:lnTo>
                <a:cubicBezTo>
                  <a:pt x="90630" y="200457"/>
                  <a:pt x="96137" y="199000"/>
                  <a:pt x="101771" y="198498"/>
                </a:cubicBezTo>
                <a:close/>
                <a:moveTo>
                  <a:pt x="3923725" y="197870"/>
                </a:moveTo>
                <a:lnTo>
                  <a:pt x="3934149" y="199056"/>
                </a:lnTo>
                <a:cubicBezTo>
                  <a:pt x="3949402" y="200520"/>
                  <a:pt x="3962438" y="210664"/>
                  <a:pt x="3967606" y="225092"/>
                </a:cubicBezTo>
                <a:cubicBezTo>
                  <a:pt x="3971352" y="236329"/>
                  <a:pt x="3971654" y="236562"/>
                  <a:pt x="3985754" y="240424"/>
                </a:cubicBezTo>
                <a:cubicBezTo>
                  <a:pt x="4001877" y="244845"/>
                  <a:pt x="4007206" y="249079"/>
                  <a:pt x="4023167" y="270182"/>
                </a:cubicBezTo>
                <a:lnTo>
                  <a:pt x="4034334" y="284933"/>
                </a:lnTo>
                <a:lnTo>
                  <a:pt x="4020374" y="303546"/>
                </a:lnTo>
                <a:cubicBezTo>
                  <a:pt x="4005810" y="322857"/>
                  <a:pt x="4000086" y="326813"/>
                  <a:pt x="3981706" y="329838"/>
                </a:cubicBezTo>
                <a:cubicBezTo>
                  <a:pt x="3976191" y="330745"/>
                  <a:pt x="3971305" y="332676"/>
                  <a:pt x="3970864" y="334165"/>
                </a:cubicBezTo>
                <a:cubicBezTo>
                  <a:pt x="3970421" y="335654"/>
                  <a:pt x="3969374" y="339912"/>
                  <a:pt x="3968536" y="343681"/>
                </a:cubicBezTo>
                <a:cubicBezTo>
                  <a:pt x="3965465" y="357757"/>
                  <a:pt x="3943827" y="372904"/>
                  <a:pt x="3926657" y="372904"/>
                </a:cubicBezTo>
                <a:cubicBezTo>
                  <a:pt x="3922446" y="372927"/>
                  <a:pt x="3922074" y="371624"/>
                  <a:pt x="3922794" y="359153"/>
                </a:cubicBezTo>
                <a:cubicBezTo>
                  <a:pt x="3923644" y="350803"/>
                  <a:pt x="3922278" y="342378"/>
                  <a:pt x="3918839" y="334723"/>
                </a:cubicBezTo>
                <a:cubicBezTo>
                  <a:pt x="3913139" y="321787"/>
                  <a:pt x="3893153" y="300150"/>
                  <a:pt x="3879588" y="292192"/>
                </a:cubicBezTo>
                <a:cubicBezTo>
                  <a:pt x="3876120" y="290340"/>
                  <a:pt x="3872811" y="288199"/>
                  <a:pt x="3869700" y="285794"/>
                </a:cubicBezTo>
                <a:cubicBezTo>
                  <a:pt x="3869700" y="285445"/>
                  <a:pt x="3877448" y="279232"/>
                  <a:pt x="3886918" y="271997"/>
                </a:cubicBezTo>
                <a:cubicBezTo>
                  <a:pt x="3896636" y="264519"/>
                  <a:pt x="3905356" y="255824"/>
                  <a:pt x="3912860" y="246125"/>
                </a:cubicBezTo>
                <a:cubicBezTo>
                  <a:pt x="3920608" y="234864"/>
                  <a:pt x="3921724" y="231490"/>
                  <a:pt x="3922724" y="215669"/>
                </a:cubicBezTo>
                <a:lnTo>
                  <a:pt x="3922586" y="215645"/>
                </a:lnTo>
                <a:close/>
                <a:moveTo>
                  <a:pt x="2588982" y="45"/>
                </a:moveTo>
                <a:cubicBezTo>
                  <a:pt x="2693831" y="-42"/>
                  <a:pt x="2774553" y="-6"/>
                  <a:pt x="2836206" y="168"/>
                </a:cubicBezTo>
                <a:lnTo>
                  <a:pt x="2878123" y="469"/>
                </a:lnTo>
                <a:lnTo>
                  <a:pt x="3147159" y="45"/>
                </a:lnTo>
                <a:cubicBezTo>
                  <a:pt x="3461708" y="-217"/>
                  <a:pt x="3559104" y="634"/>
                  <a:pt x="3575960" y="2989"/>
                </a:cubicBezTo>
                <a:cubicBezTo>
                  <a:pt x="3595872" y="5580"/>
                  <a:pt x="3614348" y="14752"/>
                  <a:pt x="3628450" y="29048"/>
                </a:cubicBezTo>
                <a:cubicBezTo>
                  <a:pt x="3643550" y="44288"/>
                  <a:pt x="3652414" y="61738"/>
                  <a:pt x="3657207" y="86167"/>
                </a:cubicBezTo>
                <a:lnTo>
                  <a:pt x="3660884" y="104780"/>
                </a:lnTo>
                <a:lnTo>
                  <a:pt x="3677891" y="105897"/>
                </a:lnTo>
                <a:cubicBezTo>
                  <a:pt x="3709301" y="107930"/>
                  <a:pt x="3727565" y="124813"/>
                  <a:pt x="3732684" y="156548"/>
                </a:cubicBezTo>
                <a:cubicBezTo>
                  <a:pt x="3734220" y="166158"/>
                  <a:pt x="3735662" y="174301"/>
                  <a:pt x="3735895" y="174673"/>
                </a:cubicBezTo>
                <a:cubicBezTo>
                  <a:pt x="3740888" y="176441"/>
                  <a:pt x="3745986" y="177902"/>
                  <a:pt x="3751158" y="179047"/>
                </a:cubicBezTo>
                <a:cubicBezTo>
                  <a:pt x="3759064" y="180995"/>
                  <a:pt x="3766788" y="183626"/>
                  <a:pt x="3774238" y="186911"/>
                </a:cubicBezTo>
                <a:cubicBezTo>
                  <a:pt x="3785476" y="192565"/>
                  <a:pt x="3800552" y="207595"/>
                  <a:pt x="3810371" y="222951"/>
                </a:cubicBezTo>
                <a:cubicBezTo>
                  <a:pt x="3820678" y="239261"/>
                  <a:pt x="3839291" y="279024"/>
                  <a:pt x="3839291" y="285119"/>
                </a:cubicBezTo>
                <a:cubicBezTo>
                  <a:pt x="3839291" y="287749"/>
                  <a:pt x="3832567" y="303546"/>
                  <a:pt x="3824331" y="320321"/>
                </a:cubicBezTo>
                <a:cubicBezTo>
                  <a:pt x="3801064" y="367692"/>
                  <a:pt x="3781148" y="386305"/>
                  <a:pt x="3748575" y="390959"/>
                </a:cubicBezTo>
                <a:lnTo>
                  <a:pt x="3735778" y="392773"/>
                </a:lnTo>
                <a:lnTo>
                  <a:pt x="3734057" y="406593"/>
                </a:lnTo>
                <a:cubicBezTo>
                  <a:pt x="3731568" y="426510"/>
                  <a:pt x="3728147" y="435142"/>
                  <a:pt x="3718608" y="445728"/>
                </a:cubicBezTo>
                <a:cubicBezTo>
                  <a:pt x="3708114" y="457407"/>
                  <a:pt x="3695807" y="462992"/>
                  <a:pt x="3676286" y="464993"/>
                </a:cubicBezTo>
                <a:lnTo>
                  <a:pt x="3661140" y="466552"/>
                </a:lnTo>
                <a:lnTo>
                  <a:pt x="3657138" y="484304"/>
                </a:lnTo>
                <a:cubicBezTo>
                  <a:pt x="3651717" y="508291"/>
                  <a:pt x="3643969" y="524113"/>
                  <a:pt x="3630661" y="538329"/>
                </a:cubicBezTo>
                <a:cubicBezTo>
                  <a:pt x="3618127" y="551462"/>
                  <a:pt x="3602131" y="560778"/>
                  <a:pt x="3584523" y="565201"/>
                </a:cubicBezTo>
                <a:cubicBezTo>
                  <a:pt x="3574938" y="567761"/>
                  <a:pt x="3450136" y="568319"/>
                  <a:pt x="2873732" y="568319"/>
                </a:cubicBezTo>
                <a:cubicBezTo>
                  <a:pt x="2731708" y="568319"/>
                  <a:pt x="2617936" y="568346"/>
                  <a:pt x="2526670" y="568304"/>
                </a:cubicBezTo>
                <a:lnTo>
                  <a:pt x="2501381" y="568252"/>
                </a:lnTo>
                <a:lnTo>
                  <a:pt x="2315555" y="568319"/>
                </a:lnTo>
                <a:cubicBezTo>
                  <a:pt x="2173531" y="568319"/>
                  <a:pt x="2059759" y="568346"/>
                  <a:pt x="1968493" y="568304"/>
                </a:cubicBezTo>
                <a:lnTo>
                  <a:pt x="1936854" y="568239"/>
                </a:lnTo>
                <a:lnTo>
                  <a:pt x="1715013" y="568319"/>
                </a:lnTo>
                <a:cubicBezTo>
                  <a:pt x="1620330" y="568319"/>
                  <a:pt x="1538204" y="568331"/>
                  <a:pt x="1466932" y="568327"/>
                </a:cubicBezTo>
                <a:lnTo>
                  <a:pt x="1328991" y="568257"/>
                </a:lnTo>
                <a:lnTo>
                  <a:pt x="1156836" y="568319"/>
                </a:lnTo>
                <a:cubicBezTo>
                  <a:pt x="399372" y="568319"/>
                  <a:pt x="445556" y="569087"/>
                  <a:pt x="423337" y="555987"/>
                </a:cubicBezTo>
                <a:cubicBezTo>
                  <a:pt x="396952" y="540376"/>
                  <a:pt x="384714" y="522670"/>
                  <a:pt x="375082" y="486188"/>
                </a:cubicBezTo>
                <a:lnTo>
                  <a:pt x="369894" y="466575"/>
                </a:lnTo>
                <a:lnTo>
                  <a:pt x="355631" y="465108"/>
                </a:lnTo>
                <a:cubicBezTo>
                  <a:pt x="346244" y="463939"/>
                  <a:pt x="337103" y="461284"/>
                  <a:pt x="328549" y="457245"/>
                </a:cubicBezTo>
                <a:cubicBezTo>
                  <a:pt x="311285" y="448567"/>
                  <a:pt x="303211" y="436537"/>
                  <a:pt x="298302" y="411992"/>
                </a:cubicBezTo>
                <a:lnTo>
                  <a:pt x="294533" y="393006"/>
                </a:lnTo>
                <a:lnTo>
                  <a:pt x="279992" y="390051"/>
                </a:lnTo>
                <a:cubicBezTo>
                  <a:pt x="261472" y="386282"/>
                  <a:pt x="248233" y="378488"/>
                  <a:pt x="234622" y="363342"/>
                </a:cubicBezTo>
                <a:cubicBezTo>
                  <a:pt x="222593" y="349987"/>
                  <a:pt x="212309" y="332560"/>
                  <a:pt x="199327" y="303686"/>
                </a:cubicBezTo>
                <a:lnTo>
                  <a:pt x="190695" y="284468"/>
                </a:lnTo>
                <a:lnTo>
                  <a:pt x="201863" y="260643"/>
                </a:lnTo>
                <a:cubicBezTo>
                  <a:pt x="225037" y="211248"/>
                  <a:pt x="243207" y="190448"/>
                  <a:pt x="270150" y="182118"/>
                </a:cubicBezTo>
                <a:cubicBezTo>
                  <a:pt x="276615" y="179929"/>
                  <a:pt x="283277" y="178370"/>
                  <a:pt x="290043" y="177465"/>
                </a:cubicBezTo>
                <a:cubicBezTo>
                  <a:pt x="294603" y="177465"/>
                  <a:pt x="295487" y="175580"/>
                  <a:pt x="298000" y="160596"/>
                </a:cubicBezTo>
                <a:cubicBezTo>
                  <a:pt x="304003" y="124860"/>
                  <a:pt x="321196" y="107898"/>
                  <a:pt x="353514" y="105828"/>
                </a:cubicBezTo>
                <a:cubicBezTo>
                  <a:pt x="363448" y="105129"/>
                  <a:pt x="371220" y="103570"/>
                  <a:pt x="371592" y="102128"/>
                </a:cubicBezTo>
                <a:cubicBezTo>
                  <a:pt x="371964" y="100686"/>
                  <a:pt x="373989" y="91774"/>
                  <a:pt x="376106" y="82305"/>
                </a:cubicBezTo>
                <a:cubicBezTo>
                  <a:pt x="384900" y="42799"/>
                  <a:pt x="405259" y="19043"/>
                  <a:pt x="440972" y="6829"/>
                </a:cubicBezTo>
                <a:lnTo>
                  <a:pt x="455444" y="1849"/>
                </a:lnTo>
                <a:lnTo>
                  <a:pt x="1038270" y="663"/>
                </a:lnTo>
                <a:cubicBezTo>
                  <a:pt x="1196436" y="343"/>
                  <a:pt x="1325414" y="132"/>
                  <a:pt x="1430263" y="45"/>
                </a:cubicBezTo>
                <a:cubicBezTo>
                  <a:pt x="1535113" y="-42"/>
                  <a:pt x="1615835" y="-6"/>
                  <a:pt x="1677488" y="168"/>
                </a:cubicBezTo>
                <a:lnTo>
                  <a:pt x="1719397" y="469"/>
                </a:lnTo>
                <a:lnTo>
                  <a:pt x="1988440" y="45"/>
                </a:lnTo>
                <a:cubicBezTo>
                  <a:pt x="2093290" y="-42"/>
                  <a:pt x="2174012" y="-6"/>
                  <a:pt x="2235665" y="168"/>
                </a:cubicBezTo>
                <a:lnTo>
                  <a:pt x="2285195" y="524"/>
                </a:lnTo>
                <a:close/>
              </a:path>
            </a:pathLst>
          </a:cu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endParaRPr lang="fa-IR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BA95125B-A0AA-50B0-40AC-23EAF5A5DA75}"/>
              </a:ext>
            </a:extLst>
          </p:cNvPr>
          <p:cNvSpPr/>
          <p:nvPr userDrawn="1"/>
        </p:nvSpPr>
        <p:spPr>
          <a:xfrm>
            <a:off x="1519874" y="335724"/>
            <a:ext cx="4034334" cy="568327"/>
          </a:xfrm>
          <a:custGeom>
            <a:avLst/>
            <a:gdLst>
              <a:gd name="connsiteX0" fmla="*/ 101771 w 4034334"/>
              <a:gd name="connsiteY0" fmla="*/ 198498 h 568327"/>
              <a:gd name="connsiteX1" fmla="*/ 108750 w 4034334"/>
              <a:gd name="connsiteY1" fmla="*/ 198498 h 568327"/>
              <a:gd name="connsiteX2" fmla="*/ 108890 w 4034334"/>
              <a:gd name="connsiteY2" fmla="*/ 213016 h 568327"/>
              <a:gd name="connsiteX3" fmla="*/ 141463 w 4034334"/>
              <a:gd name="connsiteY3" fmla="*/ 268740 h 568327"/>
              <a:gd name="connsiteX4" fmla="*/ 159448 w 4034334"/>
              <a:gd name="connsiteY4" fmla="*/ 286957 h 568327"/>
              <a:gd name="connsiteX5" fmla="*/ 143161 w 4034334"/>
              <a:gd name="connsiteY5" fmla="*/ 299428 h 568327"/>
              <a:gd name="connsiteX6" fmla="*/ 109332 w 4034334"/>
              <a:gd name="connsiteY6" fmla="*/ 357036 h 568327"/>
              <a:gd name="connsiteX7" fmla="*/ 109541 w 4034334"/>
              <a:gd name="connsiteY7" fmla="*/ 372485 h 568327"/>
              <a:gd name="connsiteX8" fmla="*/ 99862 w 4034334"/>
              <a:gd name="connsiteY8" fmla="*/ 371322 h 568327"/>
              <a:gd name="connsiteX9" fmla="*/ 66475 w 4034334"/>
              <a:gd name="connsiteY9" fmla="*/ 347287 h 568327"/>
              <a:gd name="connsiteX10" fmla="*/ 47234 w 4034334"/>
              <a:gd name="connsiteY10" fmla="*/ 329604 h 568327"/>
              <a:gd name="connsiteX11" fmla="*/ 14288 w 4034334"/>
              <a:gd name="connsiteY11" fmla="*/ 307222 h 568327"/>
              <a:gd name="connsiteX12" fmla="*/ 8704 w 4034334"/>
              <a:gd name="connsiteY12" fmla="*/ 269647 h 568327"/>
              <a:gd name="connsiteX13" fmla="*/ 47001 w 4034334"/>
              <a:gd name="connsiteY13" fmla="*/ 240214 h 568327"/>
              <a:gd name="connsiteX14" fmla="*/ 62148 w 4034334"/>
              <a:gd name="connsiteY14" fmla="*/ 229699 h 568327"/>
              <a:gd name="connsiteX15" fmla="*/ 85413 w 4034334"/>
              <a:gd name="connsiteY15" fmla="*/ 202849 h 568327"/>
              <a:gd name="connsiteX16" fmla="*/ 85483 w 4034334"/>
              <a:gd name="connsiteY16" fmla="*/ 202802 h 568327"/>
              <a:gd name="connsiteX17" fmla="*/ 101771 w 4034334"/>
              <a:gd name="connsiteY17" fmla="*/ 198498 h 568327"/>
              <a:gd name="connsiteX18" fmla="*/ 3923725 w 4034334"/>
              <a:gd name="connsiteY18" fmla="*/ 197870 h 568327"/>
              <a:gd name="connsiteX19" fmla="*/ 3934149 w 4034334"/>
              <a:gd name="connsiteY19" fmla="*/ 199056 h 568327"/>
              <a:gd name="connsiteX20" fmla="*/ 3967606 w 4034334"/>
              <a:gd name="connsiteY20" fmla="*/ 225092 h 568327"/>
              <a:gd name="connsiteX21" fmla="*/ 3985754 w 4034334"/>
              <a:gd name="connsiteY21" fmla="*/ 240424 h 568327"/>
              <a:gd name="connsiteX22" fmla="*/ 4023167 w 4034334"/>
              <a:gd name="connsiteY22" fmla="*/ 270182 h 568327"/>
              <a:gd name="connsiteX23" fmla="*/ 4034334 w 4034334"/>
              <a:gd name="connsiteY23" fmla="*/ 284933 h 568327"/>
              <a:gd name="connsiteX24" fmla="*/ 4020374 w 4034334"/>
              <a:gd name="connsiteY24" fmla="*/ 303546 h 568327"/>
              <a:gd name="connsiteX25" fmla="*/ 3981706 w 4034334"/>
              <a:gd name="connsiteY25" fmla="*/ 329838 h 568327"/>
              <a:gd name="connsiteX26" fmla="*/ 3970864 w 4034334"/>
              <a:gd name="connsiteY26" fmla="*/ 334165 h 568327"/>
              <a:gd name="connsiteX27" fmla="*/ 3968536 w 4034334"/>
              <a:gd name="connsiteY27" fmla="*/ 343681 h 568327"/>
              <a:gd name="connsiteX28" fmla="*/ 3926657 w 4034334"/>
              <a:gd name="connsiteY28" fmla="*/ 372904 h 568327"/>
              <a:gd name="connsiteX29" fmla="*/ 3922794 w 4034334"/>
              <a:gd name="connsiteY29" fmla="*/ 359153 h 568327"/>
              <a:gd name="connsiteX30" fmla="*/ 3918839 w 4034334"/>
              <a:gd name="connsiteY30" fmla="*/ 334723 h 568327"/>
              <a:gd name="connsiteX31" fmla="*/ 3879588 w 4034334"/>
              <a:gd name="connsiteY31" fmla="*/ 292192 h 568327"/>
              <a:gd name="connsiteX32" fmla="*/ 3869701 w 4034334"/>
              <a:gd name="connsiteY32" fmla="*/ 285794 h 568327"/>
              <a:gd name="connsiteX33" fmla="*/ 3886918 w 4034334"/>
              <a:gd name="connsiteY33" fmla="*/ 271997 h 568327"/>
              <a:gd name="connsiteX34" fmla="*/ 3912860 w 4034334"/>
              <a:gd name="connsiteY34" fmla="*/ 246125 h 568327"/>
              <a:gd name="connsiteX35" fmla="*/ 3922724 w 4034334"/>
              <a:gd name="connsiteY35" fmla="*/ 215669 h 568327"/>
              <a:gd name="connsiteX36" fmla="*/ 3922586 w 4034334"/>
              <a:gd name="connsiteY36" fmla="*/ 215645 h 568327"/>
              <a:gd name="connsiteX37" fmla="*/ 2588982 w 4034334"/>
              <a:gd name="connsiteY37" fmla="*/ 45 h 568327"/>
              <a:gd name="connsiteX38" fmla="*/ 2836206 w 4034334"/>
              <a:gd name="connsiteY38" fmla="*/ 168 h 568327"/>
              <a:gd name="connsiteX39" fmla="*/ 2878123 w 4034334"/>
              <a:gd name="connsiteY39" fmla="*/ 469 h 568327"/>
              <a:gd name="connsiteX40" fmla="*/ 3147159 w 4034334"/>
              <a:gd name="connsiteY40" fmla="*/ 45 h 568327"/>
              <a:gd name="connsiteX41" fmla="*/ 3575961 w 4034334"/>
              <a:gd name="connsiteY41" fmla="*/ 2989 h 568327"/>
              <a:gd name="connsiteX42" fmla="*/ 3628450 w 4034334"/>
              <a:gd name="connsiteY42" fmla="*/ 29048 h 568327"/>
              <a:gd name="connsiteX43" fmla="*/ 3657207 w 4034334"/>
              <a:gd name="connsiteY43" fmla="*/ 86167 h 568327"/>
              <a:gd name="connsiteX44" fmla="*/ 3660884 w 4034334"/>
              <a:gd name="connsiteY44" fmla="*/ 104780 h 568327"/>
              <a:gd name="connsiteX45" fmla="*/ 3677891 w 4034334"/>
              <a:gd name="connsiteY45" fmla="*/ 105897 h 568327"/>
              <a:gd name="connsiteX46" fmla="*/ 3732684 w 4034334"/>
              <a:gd name="connsiteY46" fmla="*/ 156548 h 568327"/>
              <a:gd name="connsiteX47" fmla="*/ 3735895 w 4034334"/>
              <a:gd name="connsiteY47" fmla="*/ 174673 h 568327"/>
              <a:gd name="connsiteX48" fmla="*/ 3751158 w 4034334"/>
              <a:gd name="connsiteY48" fmla="*/ 179047 h 568327"/>
              <a:gd name="connsiteX49" fmla="*/ 3774238 w 4034334"/>
              <a:gd name="connsiteY49" fmla="*/ 186911 h 568327"/>
              <a:gd name="connsiteX50" fmla="*/ 3810371 w 4034334"/>
              <a:gd name="connsiteY50" fmla="*/ 222951 h 568327"/>
              <a:gd name="connsiteX51" fmla="*/ 3839291 w 4034334"/>
              <a:gd name="connsiteY51" fmla="*/ 285119 h 568327"/>
              <a:gd name="connsiteX52" fmla="*/ 3824331 w 4034334"/>
              <a:gd name="connsiteY52" fmla="*/ 320321 h 568327"/>
              <a:gd name="connsiteX53" fmla="*/ 3748575 w 4034334"/>
              <a:gd name="connsiteY53" fmla="*/ 390959 h 568327"/>
              <a:gd name="connsiteX54" fmla="*/ 3735778 w 4034334"/>
              <a:gd name="connsiteY54" fmla="*/ 392773 h 568327"/>
              <a:gd name="connsiteX55" fmla="*/ 3734057 w 4034334"/>
              <a:gd name="connsiteY55" fmla="*/ 406593 h 568327"/>
              <a:gd name="connsiteX56" fmla="*/ 3718608 w 4034334"/>
              <a:gd name="connsiteY56" fmla="*/ 445728 h 568327"/>
              <a:gd name="connsiteX57" fmla="*/ 3676286 w 4034334"/>
              <a:gd name="connsiteY57" fmla="*/ 464993 h 568327"/>
              <a:gd name="connsiteX58" fmla="*/ 3661140 w 4034334"/>
              <a:gd name="connsiteY58" fmla="*/ 466552 h 568327"/>
              <a:gd name="connsiteX59" fmla="*/ 3657138 w 4034334"/>
              <a:gd name="connsiteY59" fmla="*/ 484304 h 568327"/>
              <a:gd name="connsiteX60" fmla="*/ 3630661 w 4034334"/>
              <a:gd name="connsiteY60" fmla="*/ 538329 h 568327"/>
              <a:gd name="connsiteX61" fmla="*/ 3584523 w 4034334"/>
              <a:gd name="connsiteY61" fmla="*/ 565201 h 568327"/>
              <a:gd name="connsiteX62" fmla="*/ 2873732 w 4034334"/>
              <a:gd name="connsiteY62" fmla="*/ 568319 h 568327"/>
              <a:gd name="connsiteX63" fmla="*/ 2526670 w 4034334"/>
              <a:gd name="connsiteY63" fmla="*/ 568304 h 568327"/>
              <a:gd name="connsiteX64" fmla="*/ 2501381 w 4034334"/>
              <a:gd name="connsiteY64" fmla="*/ 568252 h 568327"/>
              <a:gd name="connsiteX65" fmla="*/ 2315555 w 4034334"/>
              <a:gd name="connsiteY65" fmla="*/ 568319 h 568327"/>
              <a:gd name="connsiteX66" fmla="*/ 1968493 w 4034334"/>
              <a:gd name="connsiteY66" fmla="*/ 568304 h 568327"/>
              <a:gd name="connsiteX67" fmla="*/ 1936854 w 4034334"/>
              <a:gd name="connsiteY67" fmla="*/ 568239 h 568327"/>
              <a:gd name="connsiteX68" fmla="*/ 1715013 w 4034334"/>
              <a:gd name="connsiteY68" fmla="*/ 568319 h 568327"/>
              <a:gd name="connsiteX69" fmla="*/ 1466932 w 4034334"/>
              <a:gd name="connsiteY69" fmla="*/ 568327 h 568327"/>
              <a:gd name="connsiteX70" fmla="*/ 1328991 w 4034334"/>
              <a:gd name="connsiteY70" fmla="*/ 568257 h 568327"/>
              <a:gd name="connsiteX71" fmla="*/ 1156836 w 4034334"/>
              <a:gd name="connsiteY71" fmla="*/ 568319 h 568327"/>
              <a:gd name="connsiteX72" fmla="*/ 423336 w 4034334"/>
              <a:gd name="connsiteY72" fmla="*/ 555987 h 568327"/>
              <a:gd name="connsiteX73" fmla="*/ 375081 w 4034334"/>
              <a:gd name="connsiteY73" fmla="*/ 486188 h 568327"/>
              <a:gd name="connsiteX74" fmla="*/ 369893 w 4034334"/>
              <a:gd name="connsiteY74" fmla="*/ 466575 h 568327"/>
              <a:gd name="connsiteX75" fmla="*/ 355631 w 4034334"/>
              <a:gd name="connsiteY75" fmla="*/ 465108 h 568327"/>
              <a:gd name="connsiteX76" fmla="*/ 328549 w 4034334"/>
              <a:gd name="connsiteY76" fmla="*/ 457245 h 568327"/>
              <a:gd name="connsiteX77" fmla="*/ 298302 w 4034334"/>
              <a:gd name="connsiteY77" fmla="*/ 411992 h 568327"/>
              <a:gd name="connsiteX78" fmla="*/ 294533 w 4034334"/>
              <a:gd name="connsiteY78" fmla="*/ 393006 h 568327"/>
              <a:gd name="connsiteX79" fmla="*/ 279992 w 4034334"/>
              <a:gd name="connsiteY79" fmla="*/ 390051 h 568327"/>
              <a:gd name="connsiteX80" fmla="*/ 234622 w 4034334"/>
              <a:gd name="connsiteY80" fmla="*/ 363342 h 568327"/>
              <a:gd name="connsiteX81" fmla="*/ 199327 w 4034334"/>
              <a:gd name="connsiteY81" fmla="*/ 303686 h 568327"/>
              <a:gd name="connsiteX82" fmla="*/ 190695 w 4034334"/>
              <a:gd name="connsiteY82" fmla="*/ 284468 h 568327"/>
              <a:gd name="connsiteX83" fmla="*/ 201863 w 4034334"/>
              <a:gd name="connsiteY83" fmla="*/ 260643 h 568327"/>
              <a:gd name="connsiteX84" fmla="*/ 270150 w 4034334"/>
              <a:gd name="connsiteY84" fmla="*/ 182118 h 568327"/>
              <a:gd name="connsiteX85" fmla="*/ 290043 w 4034334"/>
              <a:gd name="connsiteY85" fmla="*/ 177465 h 568327"/>
              <a:gd name="connsiteX86" fmla="*/ 297999 w 4034334"/>
              <a:gd name="connsiteY86" fmla="*/ 160596 h 568327"/>
              <a:gd name="connsiteX87" fmla="*/ 353513 w 4034334"/>
              <a:gd name="connsiteY87" fmla="*/ 105828 h 568327"/>
              <a:gd name="connsiteX88" fmla="*/ 371592 w 4034334"/>
              <a:gd name="connsiteY88" fmla="*/ 102128 h 568327"/>
              <a:gd name="connsiteX89" fmla="*/ 376105 w 4034334"/>
              <a:gd name="connsiteY89" fmla="*/ 82305 h 568327"/>
              <a:gd name="connsiteX90" fmla="*/ 440972 w 4034334"/>
              <a:gd name="connsiteY90" fmla="*/ 6829 h 568327"/>
              <a:gd name="connsiteX91" fmla="*/ 455444 w 4034334"/>
              <a:gd name="connsiteY91" fmla="*/ 1849 h 568327"/>
              <a:gd name="connsiteX92" fmla="*/ 1038270 w 4034334"/>
              <a:gd name="connsiteY92" fmla="*/ 663 h 568327"/>
              <a:gd name="connsiteX93" fmla="*/ 1430263 w 4034334"/>
              <a:gd name="connsiteY93" fmla="*/ 45 h 568327"/>
              <a:gd name="connsiteX94" fmla="*/ 1677488 w 4034334"/>
              <a:gd name="connsiteY94" fmla="*/ 168 h 568327"/>
              <a:gd name="connsiteX95" fmla="*/ 1719397 w 4034334"/>
              <a:gd name="connsiteY95" fmla="*/ 469 h 568327"/>
              <a:gd name="connsiteX96" fmla="*/ 1988440 w 4034334"/>
              <a:gd name="connsiteY96" fmla="*/ 45 h 568327"/>
              <a:gd name="connsiteX97" fmla="*/ 2235665 w 4034334"/>
              <a:gd name="connsiteY97" fmla="*/ 168 h 568327"/>
              <a:gd name="connsiteX98" fmla="*/ 2285195 w 4034334"/>
              <a:gd name="connsiteY98" fmla="*/ 524 h 568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</a:cxnLst>
            <a:rect l="l" t="t" r="r" b="b"/>
            <a:pathLst>
              <a:path w="4034334" h="568327">
                <a:moveTo>
                  <a:pt x="101771" y="198498"/>
                </a:moveTo>
                <a:lnTo>
                  <a:pt x="108750" y="198498"/>
                </a:lnTo>
                <a:lnTo>
                  <a:pt x="108890" y="213016"/>
                </a:lnTo>
                <a:cubicBezTo>
                  <a:pt x="109145" y="234654"/>
                  <a:pt x="116893" y="247939"/>
                  <a:pt x="141463" y="268740"/>
                </a:cubicBezTo>
                <a:cubicBezTo>
                  <a:pt x="152328" y="277930"/>
                  <a:pt x="160448" y="286120"/>
                  <a:pt x="159448" y="286957"/>
                </a:cubicBezTo>
                <a:cubicBezTo>
                  <a:pt x="158447" y="287795"/>
                  <a:pt x="151141" y="293402"/>
                  <a:pt x="143161" y="299428"/>
                </a:cubicBezTo>
                <a:cubicBezTo>
                  <a:pt x="118312" y="318181"/>
                  <a:pt x="109052" y="333979"/>
                  <a:pt x="109332" y="357036"/>
                </a:cubicBezTo>
                <a:lnTo>
                  <a:pt x="109541" y="372485"/>
                </a:lnTo>
                <a:lnTo>
                  <a:pt x="99862" y="371322"/>
                </a:lnTo>
                <a:cubicBezTo>
                  <a:pt x="82133" y="369204"/>
                  <a:pt x="74641" y="363807"/>
                  <a:pt x="66475" y="347287"/>
                </a:cubicBezTo>
                <a:cubicBezTo>
                  <a:pt x="59262" y="332722"/>
                  <a:pt x="58704" y="332187"/>
                  <a:pt x="47234" y="329604"/>
                </a:cubicBezTo>
                <a:cubicBezTo>
                  <a:pt x="32040" y="326161"/>
                  <a:pt x="26108" y="322136"/>
                  <a:pt x="14288" y="307222"/>
                </a:cubicBezTo>
                <a:cubicBezTo>
                  <a:pt x="-3907" y="284259"/>
                  <a:pt x="-3534" y="286771"/>
                  <a:pt x="8704" y="269647"/>
                </a:cubicBezTo>
                <a:cubicBezTo>
                  <a:pt x="23432" y="248986"/>
                  <a:pt x="30714" y="243402"/>
                  <a:pt x="47001" y="240214"/>
                </a:cubicBezTo>
                <a:cubicBezTo>
                  <a:pt x="59960" y="237655"/>
                  <a:pt x="60774" y="237097"/>
                  <a:pt x="62148" y="229699"/>
                </a:cubicBezTo>
                <a:cubicBezTo>
                  <a:pt x="64078" y="219345"/>
                  <a:pt x="73781" y="208131"/>
                  <a:pt x="85413" y="202849"/>
                </a:cubicBezTo>
                <a:lnTo>
                  <a:pt x="85483" y="202802"/>
                </a:lnTo>
                <a:cubicBezTo>
                  <a:pt x="90629" y="200457"/>
                  <a:pt x="96137" y="199000"/>
                  <a:pt x="101771" y="198498"/>
                </a:cubicBezTo>
                <a:close/>
                <a:moveTo>
                  <a:pt x="3923725" y="197870"/>
                </a:moveTo>
                <a:lnTo>
                  <a:pt x="3934149" y="199056"/>
                </a:lnTo>
                <a:cubicBezTo>
                  <a:pt x="3949402" y="200520"/>
                  <a:pt x="3962438" y="210664"/>
                  <a:pt x="3967606" y="225092"/>
                </a:cubicBezTo>
                <a:cubicBezTo>
                  <a:pt x="3971352" y="236329"/>
                  <a:pt x="3971654" y="236562"/>
                  <a:pt x="3985754" y="240424"/>
                </a:cubicBezTo>
                <a:cubicBezTo>
                  <a:pt x="4001877" y="244845"/>
                  <a:pt x="4007206" y="249079"/>
                  <a:pt x="4023167" y="270182"/>
                </a:cubicBezTo>
                <a:lnTo>
                  <a:pt x="4034334" y="284933"/>
                </a:lnTo>
                <a:lnTo>
                  <a:pt x="4020374" y="303546"/>
                </a:lnTo>
                <a:cubicBezTo>
                  <a:pt x="4005810" y="322857"/>
                  <a:pt x="4000086" y="326813"/>
                  <a:pt x="3981706" y="329838"/>
                </a:cubicBezTo>
                <a:cubicBezTo>
                  <a:pt x="3976191" y="330745"/>
                  <a:pt x="3971305" y="332676"/>
                  <a:pt x="3970864" y="334165"/>
                </a:cubicBezTo>
                <a:cubicBezTo>
                  <a:pt x="3970421" y="335654"/>
                  <a:pt x="3969375" y="339912"/>
                  <a:pt x="3968536" y="343681"/>
                </a:cubicBezTo>
                <a:cubicBezTo>
                  <a:pt x="3965465" y="357757"/>
                  <a:pt x="3943827" y="372904"/>
                  <a:pt x="3926657" y="372904"/>
                </a:cubicBezTo>
                <a:cubicBezTo>
                  <a:pt x="3922446" y="372927"/>
                  <a:pt x="3922074" y="371624"/>
                  <a:pt x="3922794" y="359153"/>
                </a:cubicBezTo>
                <a:cubicBezTo>
                  <a:pt x="3923644" y="350803"/>
                  <a:pt x="3922278" y="342378"/>
                  <a:pt x="3918839" y="334723"/>
                </a:cubicBezTo>
                <a:cubicBezTo>
                  <a:pt x="3913139" y="321787"/>
                  <a:pt x="3893153" y="300150"/>
                  <a:pt x="3879588" y="292192"/>
                </a:cubicBezTo>
                <a:cubicBezTo>
                  <a:pt x="3876120" y="290340"/>
                  <a:pt x="3872811" y="288199"/>
                  <a:pt x="3869701" y="285794"/>
                </a:cubicBezTo>
                <a:cubicBezTo>
                  <a:pt x="3869701" y="285445"/>
                  <a:pt x="3877449" y="279232"/>
                  <a:pt x="3886918" y="271997"/>
                </a:cubicBezTo>
                <a:cubicBezTo>
                  <a:pt x="3896636" y="264519"/>
                  <a:pt x="3905356" y="255824"/>
                  <a:pt x="3912860" y="246125"/>
                </a:cubicBezTo>
                <a:cubicBezTo>
                  <a:pt x="3920608" y="234864"/>
                  <a:pt x="3921724" y="231490"/>
                  <a:pt x="3922724" y="215669"/>
                </a:cubicBezTo>
                <a:lnTo>
                  <a:pt x="3922586" y="215645"/>
                </a:lnTo>
                <a:close/>
                <a:moveTo>
                  <a:pt x="2588982" y="45"/>
                </a:moveTo>
                <a:cubicBezTo>
                  <a:pt x="2693832" y="-42"/>
                  <a:pt x="2774553" y="-6"/>
                  <a:pt x="2836206" y="168"/>
                </a:cubicBezTo>
                <a:lnTo>
                  <a:pt x="2878123" y="469"/>
                </a:lnTo>
                <a:lnTo>
                  <a:pt x="3147159" y="45"/>
                </a:lnTo>
                <a:cubicBezTo>
                  <a:pt x="3461708" y="-217"/>
                  <a:pt x="3559104" y="634"/>
                  <a:pt x="3575961" y="2989"/>
                </a:cubicBezTo>
                <a:cubicBezTo>
                  <a:pt x="3595873" y="5580"/>
                  <a:pt x="3614348" y="14752"/>
                  <a:pt x="3628450" y="29048"/>
                </a:cubicBezTo>
                <a:cubicBezTo>
                  <a:pt x="3643550" y="44288"/>
                  <a:pt x="3652415" y="61738"/>
                  <a:pt x="3657207" y="86167"/>
                </a:cubicBezTo>
                <a:lnTo>
                  <a:pt x="3660884" y="104780"/>
                </a:lnTo>
                <a:lnTo>
                  <a:pt x="3677891" y="105897"/>
                </a:lnTo>
                <a:cubicBezTo>
                  <a:pt x="3709301" y="107930"/>
                  <a:pt x="3727565" y="124813"/>
                  <a:pt x="3732684" y="156548"/>
                </a:cubicBezTo>
                <a:cubicBezTo>
                  <a:pt x="3734220" y="166158"/>
                  <a:pt x="3735663" y="174301"/>
                  <a:pt x="3735895" y="174673"/>
                </a:cubicBezTo>
                <a:cubicBezTo>
                  <a:pt x="3740888" y="176441"/>
                  <a:pt x="3745986" y="177902"/>
                  <a:pt x="3751158" y="179047"/>
                </a:cubicBezTo>
                <a:cubicBezTo>
                  <a:pt x="3759064" y="180995"/>
                  <a:pt x="3766788" y="183626"/>
                  <a:pt x="3774238" y="186911"/>
                </a:cubicBezTo>
                <a:cubicBezTo>
                  <a:pt x="3785476" y="192565"/>
                  <a:pt x="3800552" y="207595"/>
                  <a:pt x="3810371" y="222951"/>
                </a:cubicBezTo>
                <a:cubicBezTo>
                  <a:pt x="3820678" y="239261"/>
                  <a:pt x="3839291" y="279024"/>
                  <a:pt x="3839291" y="285119"/>
                </a:cubicBezTo>
                <a:cubicBezTo>
                  <a:pt x="3839291" y="287749"/>
                  <a:pt x="3832567" y="303546"/>
                  <a:pt x="3824331" y="320321"/>
                </a:cubicBezTo>
                <a:cubicBezTo>
                  <a:pt x="3801064" y="367692"/>
                  <a:pt x="3781148" y="386305"/>
                  <a:pt x="3748575" y="390959"/>
                </a:cubicBezTo>
                <a:lnTo>
                  <a:pt x="3735778" y="392773"/>
                </a:lnTo>
                <a:lnTo>
                  <a:pt x="3734057" y="406593"/>
                </a:lnTo>
                <a:cubicBezTo>
                  <a:pt x="3731568" y="426510"/>
                  <a:pt x="3728147" y="435142"/>
                  <a:pt x="3718608" y="445728"/>
                </a:cubicBezTo>
                <a:cubicBezTo>
                  <a:pt x="3708114" y="457407"/>
                  <a:pt x="3695807" y="462992"/>
                  <a:pt x="3676286" y="464993"/>
                </a:cubicBezTo>
                <a:lnTo>
                  <a:pt x="3661140" y="466552"/>
                </a:lnTo>
                <a:lnTo>
                  <a:pt x="3657138" y="484304"/>
                </a:lnTo>
                <a:cubicBezTo>
                  <a:pt x="3651717" y="508291"/>
                  <a:pt x="3643969" y="524113"/>
                  <a:pt x="3630661" y="538329"/>
                </a:cubicBezTo>
                <a:cubicBezTo>
                  <a:pt x="3618127" y="551462"/>
                  <a:pt x="3602131" y="560778"/>
                  <a:pt x="3584523" y="565201"/>
                </a:cubicBezTo>
                <a:cubicBezTo>
                  <a:pt x="3574938" y="567761"/>
                  <a:pt x="3450136" y="568319"/>
                  <a:pt x="2873732" y="568319"/>
                </a:cubicBezTo>
                <a:cubicBezTo>
                  <a:pt x="2731708" y="568319"/>
                  <a:pt x="2617936" y="568346"/>
                  <a:pt x="2526670" y="568304"/>
                </a:cubicBezTo>
                <a:lnTo>
                  <a:pt x="2501381" y="568252"/>
                </a:lnTo>
                <a:lnTo>
                  <a:pt x="2315555" y="568319"/>
                </a:lnTo>
                <a:cubicBezTo>
                  <a:pt x="2173531" y="568319"/>
                  <a:pt x="2059759" y="568346"/>
                  <a:pt x="1968493" y="568304"/>
                </a:cubicBezTo>
                <a:lnTo>
                  <a:pt x="1936854" y="568239"/>
                </a:lnTo>
                <a:lnTo>
                  <a:pt x="1715013" y="568319"/>
                </a:lnTo>
                <a:cubicBezTo>
                  <a:pt x="1620330" y="568319"/>
                  <a:pt x="1538204" y="568331"/>
                  <a:pt x="1466932" y="568327"/>
                </a:cubicBezTo>
                <a:lnTo>
                  <a:pt x="1328991" y="568257"/>
                </a:lnTo>
                <a:lnTo>
                  <a:pt x="1156836" y="568319"/>
                </a:lnTo>
                <a:cubicBezTo>
                  <a:pt x="399372" y="568319"/>
                  <a:pt x="445556" y="569087"/>
                  <a:pt x="423336" y="555987"/>
                </a:cubicBezTo>
                <a:cubicBezTo>
                  <a:pt x="396952" y="540376"/>
                  <a:pt x="384714" y="522670"/>
                  <a:pt x="375081" y="486188"/>
                </a:cubicBezTo>
                <a:lnTo>
                  <a:pt x="369893" y="466575"/>
                </a:lnTo>
                <a:lnTo>
                  <a:pt x="355631" y="465108"/>
                </a:lnTo>
                <a:cubicBezTo>
                  <a:pt x="346243" y="463939"/>
                  <a:pt x="337103" y="461284"/>
                  <a:pt x="328549" y="457245"/>
                </a:cubicBezTo>
                <a:cubicBezTo>
                  <a:pt x="311285" y="448567"/>
                  <a:pt x="303211" y="436537"/>
                  <a:pt x="298302" y="411992"/>
                </a:cubicBezTo>
                <a:lnTo>
                  <a:pt x="294533" y="393006"/>
                </a:lnTo>
                <a:lnTo>
                  <a:pt x="279992" y="390051"/>
                </a:lnTo>
                <a:cubicBezTo>
                  <a:pt x="261472" y="386282"/>
                  <a:pt x="248232" y="378488"/>
                  <a:pt x="234622" y="363342"/>
                </a:cubicBezTo>
                <a:cubicBezTo>
                  <a:pt x="222593" y="349987"/>
                  <a:pt x="212309" y="332560"/>
                  <a:pt x="199327" y="303686"/>
                </a:cubicBezTo>
                <a:lnTo>
                  <a:pt x="190695" y="284468"/>
                </a:lnTo>
                <a:lnTo>
                  <a:pt x="201863" y="260643"/>
                </a:lnTo>
                <a:cubicBezTo>
                  <a:pt x="225036" y="211248"/>
                  <a:pt x="243207" y="190448"/>
                  <a:pt x="270150" y="182118"/>
                </a:cubicBezTo>
                <a:cubicBezTo>
                  <a:pt x="276615" y="179929"/>
                  <a:pt x="283277" y="178370"/>
                  <a:pt x="290043" y="177465"/>
                </a:cubicBezTo>
                <a:cubicBezTo>
                  <a:pt x="294603" y="177465"/>
                  <a:pt x="295487" y="175580"/>
                  <a:pt x="297999" y="160596"/>
                </a:cubicBezTo>
                <a:cubicBezTo>
                  <a:pt x="304003" y="124860"/>
                  <a:pt x="321196" y="107898"/>
                  <a:pt x="353513" y="105828"/>
                </a:cubicBezTo>
                <a:cubicBezTo>
                  <a:pt x="363448" y="105129"/>
                  <a:pt x="371220" y="103570"/>
                  <a:pt x="371592" y="102128"/>
                </a:cubicBezTo>
                <a:cubicBezTo>
                  <a:pt x="371964" y="100686"/>
                  <a:pt x="373988" y="91774"/>
                  <a:pt x="376105" y="82305"/>
                </a:cubicBezTo>
                <a:cubicBezTo>
                  <a:pt x="384900" y="42799"/>
                  <a:pt x="405259" y="19043"/>
                  <a:pt x="440972" y="6829"/>
                </a:cubicBezTo>
                <a:lnTo>
                  <a:pt x="455444" y="1849"/>
                </a:lnTo>
                <a:lnTo>
                  <a:pt x="1038270" y="663"/>
                </a:lnTo>
                <a:cubicBezTo>
                  <a:pt x="1196436" y="343"/>
                  <a:pt x="1325414" y="132"/>
                  <a:pt x="1430263" y="45"/>
                </a:cubicBezTo>
                <a:cubicBezTo>
                  <a:pt x="1535113" y="-42"/>
                  <a:pt x="1615835" y="-6"/>
                  <a:pt x="1677488" y="168"/>
                </a:cubicBezTo>
                <a:lnTo>
                  <a:pt x="1719397" y="469"/>
                </a:lnTo>
                <a:lnTo>
                  <a:pt x="1988440" y="45"/>
                </a:lnTo>
                <a:cubicBezTo>
                  <a:pt x="2093290" y="-42"/>
                  <a:pt x="2174012" y="-6"/>
                  <a:pt x="2235665" y="168"/>
                </a:cubicBezTo>
                <a:lnTo>
                  <a:pt x="2285195" y="524"/>
                </a:lnTo>
                <a:close/>
              </a:path>
            </a:pathLst>
          </a:cu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endParaRPr lang="fa-IR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61B43020-9D10-BEF2-B6F3-737F9BE4EE66}"/>
              </a:ext>
            </a:extLst>
          </p:cNvPr>
          <p:cNvSpPr/>
          <p:nvPr userDrawn="1"/>
        </p:nvSpPr>
        <p:spPr>
          <a:xfrm>
            <a:off x="3543980" y="4575544"/>
            <a:ext cx="5370757" cy="756592"/>
          </a:xfrm>
          <a:custGeom>
            <a:avLst/>
            <a:gdLst>
              <a:gd name="connsiteX0" fmla="*/ 101771 w 4034334"/>
              <a:gd name="connsiteY0" fmla="*/ 198498 h 568327"/>
              <a:gd name="connsiteX1" fmla="*/ 108750 w 4034334"/>
              <a:gd name="connsiteY1" fmla="*/ 198498 h 568327"/>
              <a:gd name="connsiteX2" fmla="*/ 108890 w 4034334"/>
              <a:gd name="connsiteY2" fmla="*/ 213016 h 568327"/>
              <a:gd name="connsiteX3" fmla="*/ 141463 w 4034334"/>
              <a:gd name="connsiteY3" fmla="*/ 268740 h 568327"/>
              <a:gd name="connsiteX4" fmla="*/ 159448 w 4034334"/>
              <a:gd name="connsiteY4" fmla="*/ 286957 h 568327"/>
              <a:gd name="connsiteX5" fmla="*/ 143161 w 4034334"/>
              <a:gd name="connsiteY5" fmla="*/ 299428 h 568327"/>
              <a:gd name="connsiteX6" fmla="*/ 109332 w 4034334"/>
              <a:gd name="connsiteY6" fmla="*/ 357036 h 568327"/>
              <a:gd name="connsiteX7" fmla="*/ 109542 w 4034334"/>
              <a:gd name="connsiteY7" fmla="*/ 372485 h 568327"/>
              <a:gd name="connsiteX8" fmla="*/ 99862 w 4034334"/>
              <a:gd name="connsiteY8" fmla="*/ 371322 h 568327"/>
              <a:gd name="connsiteX9" fmla="*/ 66475 w 4034334"/>
              <a:gd name="connsiteY9" fmla="*/ 347287 h 568327"/>
              <a:gd name="connsiteX10" fmla="*/ 47234 w 4034334"/>
              <a:gd name="connsiteY10" fmla="*/ 329604 h 568327"/>
              <a:gd name="connsiteX11" fmla="*/ 14288 w 4034334"/>
              <a:gd name="connsiteY11" fmla="*/ 307222 h 568327"/>
              <a:gd name="connsiteX12" fmla="*/ 8704 w 4034334"/>
              <a:gd name="connsiteY12" fmla="*/ 269647 h 568327"/>
              <a:gd name="connsiteX13" fmla="*/ 47001 w 4034334"/>
              <a:gd name="connsiteY13" fmla="*/ 240214 h 568327"/>
              <a:gd name="connsiteX14" fmla="*/ 62148 w 4034334"/>
              <a:gd name="connsiteY14" fmla="*/ 229699 h 568327"/>
              <a:gd name="connsiteX15" fmla="*/ 85414 w 4034334"/>
              <a:gd name="connsiteY15" fmla="*/ 202849 h 568327"/>
              <a:gd name="connsiteX16" fmla="*/ 85483 w 4034334"/>
              <a:gd name="connsiteY16" fmla="*/ 202802 h 568327"/>
              <a:gd name="connsiteX17" fmla="*/ 101771 w 4034334"/>
              <a:gd name="connsiteY17" fmla="*/ 198498 h 568327"/>
              <a:gd name="connsiteX18" fmla="*/ 3923725 w 4034334"/>
              <a:gd name="connsiteY18" fmla="*/ 197870 h 568327"/>
              <a:gd name="connsiteX19" fmla="*/ 3934149 w 4034334"/>
              <a:gd name="connsiteY19" fmla="*/ 199056 h 568327"/>
              <a:gd name="connsiteX20" fmla="*/ 3967606 w 4034334"/>
              <a:gd name="connsiteY20" fmla="*/ 225092 h 568327"/>
              <a:gd name="connsiteX21" fmla="*/ 3985754 w 4034334"/>
              <a:gd name="connsiteY21" fmla="*/ 240424 h 568327"/>
              <a:gd name="connsiteX22" fmla="*/ 4023167 w 4034334"/>
              <a:gd name="connsiteY22" fmla="*/ 270182 h 568327"/>
              <a:gd name="connsiteX23" fmla="*/ 4034334 w 4034334"/>
              <a:gd name="connsiteY23" fmla="*/ 284933 h 568327"/>
              <a:gd name="connsiteX24" fmla="*/ 4020374 w 4034334"/>
              <a:gd name="connsiteY24" fmla="*/ 303546 h 568327"/>
              <a:gd name="connsiteX25" fmla="*/ 3981706 w 4034334"/>
              <a:gd name="connsiteY25" fmla="*/ 329838 h 568327"/>
              <a:gd name="connsiteX26" fmla="*/ 3970864 w 4034334"/>
              <a:gd name="connsiteY26" fmla="*/ 334165 h 568327"/>
              <a:gd name="connsiteX27" fmla="*/ 3968536 w 4034334"/>
              <a:gd name="connsiteY27" fmla="*/ 343681 h 568327"/>
              <a:gd name="connsiteX28" fmla="*/ 3926657 w 4034334"/>
              <a:gd name="connsiteY28" fmla="*/ 372904 h 568327"/>
              <a:gd name="connsiteX29" fmla="*/ 3922794 w 4034334"/>
              <a:gd name="connsiteY29" fmla="*/ 359153 h 568327"/>
              <a:gd name="connsiteX30" fmla="*/ 3918839 w 4034334"/>
              <a:gd name="connsiteY30" fmla="*/ 334723 h 568327"/>
              <a:gd name="connsiteX31" fmla="*/ 3879588 w 4034334"/>
              <a:gd name="connsiteY31" fmla="*/ 292192 h 568327"/>
              <a:gd name="connsiteX32" fmla="*/ 3869700 w 4034334"/>
              <a:gd name="connsiteY32" fmla="*/ 285794 h 568327"/>
              <a:gd name="connsiteX33" fmla="*/ 3886918 w 4034334"/>
              <a:gd name="connsiteY33" fmla="*/ 271997 h 568327"/>
              <a:gd name="connsiteX34" fmla="*/ 3912860 w 4034334"/>
              <a:gd name="connsiteY34" fmla="*/ 246125 h 568327"/>
              <a:gd name="connsiteX35" fmla="*/ 3922724 w 4034334"/>
              <a:gd name="connsiteY35" fmla="*/ 215669 h 568327"/>
              <a:gd name="connsiteX36" fmla="*/ 3922586 w 4034334"/>
              <a:gd name="connsiteY36" fmla="*/ 215645 h 568327"/>
              <a:gd name="connsiteX37" fmla="*/ 2588982 w 4034334"/>
              <a:gd name="connsiteY37" fmla="*/ 45 h 568327"/>
              <a:gd name="connsiteX38" fmla="*/ 2836206 w 4034334"/>
              <a:gd name="connsiteY38" fmla="*/ 168 h 568327"/>
              <a:gd name="connsiteX39" fmla="*/ 2878123 w 4034334"/>
              <a:gd name="connsiteY39" fmla="*/ 469 h 568327"/>
              <a:gd name="connsiteX40" fmla="*/ 3147159 w 4034334"/>
              <a:gd name="connsiteY40" fmla="*/ 45 h 568327"/>
              <a:gd name="connsiteX41" fmla="*/ 3575960 w 4034334"/>
              <a:gd name="connsiteY41" fmla="*/ 2989 h 568327"/>
              <a:gd name="connsiteX42" fmla="*/ 3628450 w 4034334"/>
              <a:gd name="connsiteY42" fmla="*/ 29048 h 568327"/>
              <a:gd name="connsiteX43" fmla="*/ 3657207 w 4034334"/>
              <a:gd name="connsiteY43" fmla="*/ 86167 h 568327"/>
              <a:gd name="connsiteX44" fmla="*/ 3660884 w 4034334"/>
              <a:gd name="connsiteY44" fmla="*/ 104780 h 568327"/>
              <a:gd name="connsiteX45" fmla="*/ 3677891 w 4034334"/>
              <a:gd name="connsiteY45" fmla="*/ 105897 h 568327"/>
              <a:gd name="connsiteX46" fmla="*/ 3732684 w 4034334"/>
              <a:gd name="connsiteY46" fmla="*/ 156548 h 568327"/>
              <a:gd name="connsiteX47" fmla="*/ 3735895 w 4034334"/>
              <a:gd name="connsiteY47" fmla="*/ 174673 h 568327"/>
              <a:gd name="connsiteX48" fmla="*/ 3751158 w 4034334"/>
              <a:gd name="connsiteY48" fmla="*/ 179047 h 568327"/>
              <a:gd name="connsiteX49" fmla="*/ 3774238 w 4034334"/>
              <a:gd name="connsiteY49" fmla="*/ 186911 h 568327"/>
              <a:gd name="connsiteX50" fmla="*/ 3810371 w 4034334"/>
              <a:gd name="connsiteY50" fmla="*/ 222951 h 568327"/>
              <a:gd name="connsiteX51" fmla="*/ 3839291 w 4034334"/>
              <a:gd name="connsiteY51" fmla="*/ 285119 h 568327"/>
              <a:gd name="connsiteX52" fmla="*/ 3824331 w 4034334"/>
              <a:gd name="connsiteY52" fmla="*/ 320321 h 568327"/>
              <a:gd name="connsiteX53" fmla="*/ 3748575 w 4034334"/>
              <a:gd name="connsiteY53" fmla="*/ 390959 h 568327"/>
              <a:gd name="connsiteX54" fmla="*/ 3735778 w 4034334"/>
              <a:gd name="connsiteY54" fmla="*/ 392773 h 568327"/>
              <a:gd name="connsiteX55" fmla="*/ 3734057 w 4034334"/>
              <a:gd name="connsiteY55" fmla="*/ 406593 h 568327"/>
              <a:gd name="connsiteX56" fmla="*/ 3718608 w 4034334"/>
              <a:gd name="connsiteY56" fmla="*/ 445728 h 568327"/>
              <a:gd name="connsiteX57" fmla="*/ 3676286 w 4034334"/>
              <a:gd name="connsiteY57" fmla="*/ 464993 h 568327"/>
              <a:gd name="connsiteX58" fmla="*/ 3661140 w 4034334"/>
              <a:gd name="connsiteY58" fmla="*/ 466552 h 568327"/>
              <a:gd name="connsiteX59" fmla="*/ 3657138 w 4034334"/>
              <a:gd name="connsiteY59" fmla="*/ 484304 h 568327"/>
              <a:gd name="connsiteX60" fmla="*/ 3630661 w 4034334"/>
              <a:gd name="connsiteY60" fmla="*/ 538329 h 568327"/>
              <a:gd name="connsiteX61" fmla="*/ 3584523 w 4034334"/>
              <a:gd name="connsiteY61" fmla="*/ 565201 h 568327"/>
              <a:gd name="connsiteX62" fmla="*/ 2873732 w 4034334"/>
              <a:gd name="connsiteY62" fmla="*/ 568319 h 568327"/>
              <a:gd name="connsiteX63" fmla="*/ 2526670 w 4034334"/>
              <a:gd name="connsiteY63" fmla="*/ 568304 h 568327"/>
              <a:gd name="connsiteX64" fmla="*/ 2501381 w 4034334"/>
              <a:gd name="connsiteY64" fmla="*/ 568252 h 568327"/>
              <a:gd name="connsiteX65" fmla="*/ 2315555 w 4034334"/>
              <a:gd name="connsiteY65" fmla="*/ 568319 h 568327"/>
              <a:gd name="connsiteX66" fmla="*/ 1968493 w 4034334"/>
              <a:gd name="connsiteY66" fmla="*/ 568304 h 568327"/>
              <a:gd name="connsiteX67" fmla="*/ 1936854 w 4034334"/>
              <a:gd name="connsiteY67" fmla="*/ 568239 h 568327"/>
              <a:gd name="connsiteX68" fmla="*/ 1715013 w 4034334"/>
              <a:gd name="connsiteY68" fmla="*/ 568319 h 568327"/>
              <a:gd name="connsiteX69" fmla="*/ 1466932 w 4034334"/>
              <a:gd name="connsiteY69" fmla="*/ 568327 h 568327"/>
              <a:gd name="connsiteX70" fmla="*/ 1328991 w 4034334"/>
              <a:gd name="connsiteY70" fmla="*/ 568257 h 568327"/>
              <a:gd name="connsiteX71" fmla="*/ 1156836 w 4034334"/>
              <a:gd name="connsiteY71" fmla="*/ 568319 h 568327"/>
              <a:gd name="connsiteX72" fmla="*/ 423337 w 4034334"/>
              <a:gd name="connsiteY72" fmla="*/ 555987 h 568327"/>
              <a:gd name="connsiteX73" fmla="*/ 375082 w 4034334"/>
              <a:gd name="connsiteY73" fmla="*/ 486188 h 568327"/>
              <a:gd name="connsiteX74" fmla="*/ 369894 w 4034334"/>
              <a:gd name="connsiteY74" fmla="*/ 466575 h 568327"/>
              <a:gd name="connsiteX75" fmla="*/ 355631 w 4034334"/>
              <a:gd name="connsiteY75" fmla="*/ 465108 h 568327"/>
              <a:gd name="connsiteX76" fmla="*/ 328549 w 4034334"/>
              <a:gd name="connsiteY76" fmla="*/ 457245 h 568327"/>
              <a:gd name="connsiteX77" fmla="*/ 298302 w 4034334"/>
              <a:gd name="connsiteY77" fmla="*/ 411992 h 568327"/>
              <a:gd name="connsiteX78" fmla="*/ 294533 w 4034334"/>
              <a:gd name="connsiteY78" fmla="*/ 393006 h 568327"/>
              <a:gd name="connsiteX79" fmla="*/ 279992 w 4034334"/>
              <a:gd name="connsiteY79" fmla="*/ 390051 h 568327"/>
              <a:gd name="connsiteX80" fmla="*/ 234622 w 4034334"/>
              <a:gd name="connsiteY80" fmla="*/ 363342 h 568327"/>
              <a:gd name="connsiteX81" fmla="*/ 199327 w 4034334"/>
              <a:gd name="connsiteY81" fmla="*/ 303686 h 568327"/>
              <a:gd name="connsiteX82" fmla="*/ 190695 w 4034334"/>
              <a:gd name="connsiteY82" fmla="*/ 284468 h 568327"/>
              <a:gd name="connsiteX83" fmla="*/ 201863 w 4034334"/>
              <a:gd name="connsiteY83" fmla="*/ 260643 h 568327"/>
              <a:gd name="connsiteX84" fmla="*/ 270150 w 4034334"/>
              <a:gd name="connsiteY84" fmla="*/ 182118 h 568327"/>
              <a:gd name="connsiteX85" fmla="*/ 290043 w 4034334"/>
              <a:gd name="connsiteY85" fmla="*/ 177465 h 568327"/>
              <a:gd name="connsiteX86" fmla="*/ 298000 w 4034334"/>
              <a:gd name="connsiteY86" fmla="*/ 160596 h 568327"/>
              <a:gd name="connsiteX87" fmla="*/ 353514 w 4034334"/>
              <a:gd name="connsiteY87" fmla="*/ 105828 h 568327"/>
              <a:gd name="connsiteX88" fmla="*/ 371592 w 4034334"/>
              <a:gd name="connsiteY88" fmla="*/ 102128 h 568327"/>
              <a:gd name="connsiteX89" fmla="*/ 376106 w 4034334"/>
              <a:gd name="connsiteY89" fmla="*/ 82305 h 568327"/>
              <a:gd name="connsiteX90" fmla="*/ 440972 w 4034334"/>
              <a:gd name="connsiteY90" fmla="*/ 6829 h 568327"/>
              <a:gd name="connsiteX91" fmla="*/ 455444 w 4034334"/>
              <a:gd name="connsiteY91" fmla="*/ 1849 h 568327"/>
              <a:gd name="connsiteX92" fmla="*/ 1038270 w 4034334"/>
              <a:gd name="connsiteY92" fmla="*/ 663 h 568327"/>
              <a:gd name="connsiteX93" fmla="*/ 1430263 w 4034334"/>
              <a:gd name="connsiteY93" fmla="*/ 45 h 568327"/>
              <a:gd name="connsiteX94" fmla="*/ 1677488 w 4034334"/>
              <a:gd name="connsiteY94" fmla="*/ 168 h 568327"/>
              <a:gd name="connsiteX95" fmla="*/ 1719397 w 4034334"/>
              <a:gd name="connsiteY95" fmla="*/ 469 h 568327"/>
              <a:gd name="connsiteX96" fmla="*/ 1988440 w 4034334"/>
              <a:gd name="connsiteY96" fmla="*/ 45 h 568327"/>
              <a:gd name="connsiteX97" fmla="*/ 2235665 w 4034334"/>
              <a:gd name="connsiteY97" fmla="*/ 168 h 568327"/>
              <a:gd name="connsiteX98" fmla="*/ 2285195 w 4034334"/>
              <a:gd name="connsiteY98" fmla="*/ 524 h 568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</a:cxnLst>
            <a:rect l="l" t="t" r="r" b="b"/>
            <a:pathLst>
              <a:path w="4034334" h="568327">
                <a:moveTo>
                  <a:pt x="101771" y="198498"/>
                </a:moveTo>
                <a:lnTo>
                  <a:pt x="108750" y="198498"/>
                </a:lnTo>
                <a:lnTo>
                  <a:pt x="108890" y="213016"/>
                </a:lnTo>
                <a:cubicBezTo>
                  <a:pt x="109145" y="234654"/>
                  <a:pt x="116893" y="247939"/>
                  <a:pt x="141463" y="268740"/>
                </a:cubicBezTo>
                <a:cubicBezTo>
                  <a:pt x="152328" y="277930"/>
                  <a:pt x="160448" y="286120"/>
                  <a:pt x="159448" y="286957"/>
                </a:cubicBezTo>
                <a:cubicBezTo>
                  <a:pt x="158447" y="287795"/>
                  <a:pt x="151142" y="293402"/>
                  <a:pt x="143161" y="299428"/>
                </a:cubicBezTo>
                <a:cubicBezTo>
                  <a:pt x="118313" y="318181"/>
                  <a:pt x="109053" y="333979"/>
                  <a:pt x="109332" y="357036"/>
                </a:cubicBezTo>
                <a:lnTo>
                  <a:pt x="109542" y="372485"/>
                </a:lnTo>
                <a:lnTo>
                  <a:pt x="99862" y="371322"/>
                </a:lnTo>
                <a:cubicBezTo>
                  <a:pt x="82133" y="369204"/>
                  <a:pt x="74642" y="363807"/>
                  <a:pt x="66475" y="347287"/>
                </a:cubicBezTo>
                <a:cubicBezTo>
                  <a:pt x="59262" y="332722"/>
                  <a:pt x="58704" y="332187"/>
                  <a:pt x="47234" y="329604"/>
                </a:cubicBezTo>
                <a:cubicBezTo>
                  <a:pt x="32040" y="326161"/>
                  <a:pt x="26108" y="322136"/>
                  <a:pt x="14288" y="307222"/>
                </a:cubicBezTo>
                <a:cubicBezTo>
                  <a:pt x="-3907" y="284259"/>
                  <a:pt x="-3535" y="286771"/>
                  <a:pt x="8704" y="269647"/>
                </a:cubicBezTo>
                <a:cubicBezTo>
                  <a:pt x="23432" y="248986"/>
                  <a:pt x="30714" y="243402"/>
                  <a:pt x="47001" y="240214"/>
                </a:cubicBezTo>
                <a:cubicBezTo>
                  <a:pt x="59960" y="237655"/>
                  <a:pt x="60775" y="237097"/>
                  <a:pt x="62148" y="229699"/>
                </a:cubicBezTo>
                <a:cubicBezTo>
                  <a:pt x="64078" y="219345"/>
                  <a:pt x="73781" y="208131"/>
                  <a:pt x="85414" y="202849"/>
                </a:cubicBezTo>
                <a:lnTo>
                  <a:pt x="85483" y="202802"/>
                </a:lnTo>
                <a:cubicBezTo>
                  <a:pt x="90630" y="200457"/>
                  <a:pt x="96137" y="199000"/>
                  <a:pt x="101771" y="198498"/>
                </a:cubicBezTo>
                <a:close/>
                <a:moveTo>
                  <a:pt x="3923725" y="197870"/>
                </a:moveTo>
                <a:lnTo>
                  <a:pt x="3934149" y="199056"/>
                </a:lnTo>
                <a:cubicBezTo>
                  <a:pt x="3949402" y="200520"/>
                  <a:pt x="3962438" y="210664"/>
                  <a:pt x="3967606" y="225092"/>
                </a:cubicBezTo>
                <a:cubicBezTo>
                  <a:pt x="3971352" y="236329"/>
                  <a:pt x="3971654" y="236562"/>
                  <a:pt x="3985754" y="240424"/>
                </a:cubicBezTo>
                <a:cubicBezTo>
                  <a:pt x="4001877" y="244845"/>
                  <a:pt x="4007206" y="249079"/>
                  <a:pt x="4023167" y="270182"/>
                </a:cubicBezTo>
                <a:lnTo>
                  <a:pt x="4034334" y="284933"/>
                </a:lnTo>
                <a:lnTo>
                  <a:pt x="4020374" y="303546"/>
                </a:lnTo>
                <a:cubicBezTo>
                  <a:pt x="4005810" y="322857"/>
                  <a:pt x="4000086" y="326813"/>
                  <a:pt x="3981706" y="329838"/>
                </a:cubicBezTo>
                <a:cubicBezTo>
                  <a:pt x="3976191" y="330745"/>
                  <a:pt x="3971305" y="332676"/>
                  <a:pt x="3970864" y="334165"/>
                </a:cubicBezTo>
                <a:cubicBezTo>
                  <a:pt x="3970421" y="335654"/>
                  <a:pt x="3969374" y="339912"/>
                  <a:pt x="3968536" y="343681"/>
                </a:cubicBezTo>
                <a:cubicBezTo>
                  <a:pt x="3965465" y="357757"/>
                  <a:pt x="3943827" y="372904"/>
                  <a:pt x="3926657" y="372904"/>
                </a:cubicBezTo>
                <a:cubicBezTo>
                  <a:pt x="3922446" y="372927"/>
                  <a:pt x="3922074" y="371624"/>
                  <a:pt x="3922794" y="359153"/>
                </a:cubicBezTo>
                <a:cubicBezTo>
                  <a:pt x="3923644" y="350803"/>
                  <a:pt x="3922278" y="342378"/>
                  <a:pt x="3918839" y="334723"/>
                </a:cubicBezTo>
                <a:cubicBezTo>
                  <a:pt x="3913139" y="321787"/>
                  <a:pt x="3893153" y="300150"/>
                  <a:pt x="3879588" y="292192"/>
                </a:cubicBezTo>
                <a:cubicBezTo>
                  <a:pt x="3876120" y="290340"/>
                  <a:pt x="3872811" y="288199"/>
                  <a:pt x="3869700" y="285794"/>
                </a:cubicBezTo>
                <a:cubicBezTo>
                  <a:pt x="3869700" y="285445"/>
                  <a:pt x="3877448" y="279232"/>
                  <a:pt x="3886918" y="271997"/>
                </a:cubicBezTo>
                <a:cubicBezTo>
                  <a:pt x="3896636" y="264519"/>
                  <a:pt x="3905356" y="255824"/>
                  <a:pt x="3912860" y="246125"/>
                </a:cubicBezTo>
                <a:cubicBezTo>
                  <a:pt x="3920608" y="234864"/>
                  <a:pt x="3921724" y="231490"/>
                  <a:pt x="3922724" y="215669"/>
                </a:cubicBezTo>
                <a:lnTo>
                  <a:pt x="3922586" y="215645"/>
                </a:lnTo>
                <a:close/>
                <a:moveTo>
                  <a:pt x="2588982" y="45"/>
                </a:moveTo>
                <a:cubicBezTo>
                  <a:pt x="2693831" y="-42"/>
                  <a:pt x="2774553" y="-6"/>
                  <a:pt x="2836206" y="168"/>
                </a:cubicBezTo>
                <a:lnTo>
                  <a:pt x="2878123" y="469"/>
                </a:lnTo>
                <a:lnTo>
                  <a:pt x="3147159" y="45"/>
                </a:lnTo>
                <a:cubicBezTo>
                  <a:pt x="3461708" y="-217"/>
                  <a:pt x="3559104" y="634"/>
                  <a:pt x="3575960" y="2989"/>
                </a:cubicBezTo>
                <a:cubicBezTo>
                  <a:pt x="3595872" y="5580"/>
                  <a:pt x="3614348" y="14752"/>
                  <a:pt x="3628450" y="29048"/>
                </a:cubicBezTo>
                <a:cubicBezTo>
                  <a:pt x="3643550" y="44288"/>
                  <a:pt x="3652414" y="61738"/>
                  <a:pt x="3657207" y="86167"/>
                </a:cubicBezTo>
                <a:lnTo>
                  <a:pt x="3660884" y="104780"/>
                </a:lnTo>
                <a:lnTo>
                  <a:pt x="3677891" y="105897"/>
                </a:lnTo>
                <a:cubicBezTo>
                  <a:pt x="3709301" y="107930"/>
                  <a:pt x="3727565" y="124813"/>
                  <a:pt x="3732684" y="156548"/>
                </a:cubicBezTo>
                <a:cubicBezTo>
                  <a:pt x="3734220" y="166158"/>
                  <a:pt x="3735662" y="174301"/>
                  <a:pt x="3735895" y="174673"/>
                </a:cubicBezTo>
                <a:cubicBezTo>
                  <a:pt x="3740888" y="176441"/>
                  <a:pt x="3745986" y="177902"/>
                  <a:pt x="3751158" y="179047"/>
                </a:cubicBezTo>
                <a:cubicBezTo>
                  <a:pt x="3759064" y="180995"/>
                  <a:pt x="3766788" y="183626"/>
                  <a:pt x="3774238" y="186911"/>
                </a:cubicBezTo>
                <a:cubicBezTo>
                  <a:pt x="3785476" y="192565"/>
                  <a:pt x="3800552" y="207595"/>
                  <a:pt x="3810371" y="222951"/>
                </a:cubicBezTo>
                <a:cubicBezTo>
                  <a:pt x="3820678" y="239261"/>
                  <a:pt x="3839291" y="279024"/>
                  <a:pt x="3839291" y="285119"/>
                </a:cubicBezTo>
                <a:cubicBezTo>
                  <a:pt x="3839291" y="287749"/>
                  <a:pt x="3832567" y="303546"/>
                  <a:pt x="3824331" y="320321"/>
                </a:cubicBezTo>
                <a:cubicBezTo>
                  <a:pt x="3801064" y="367692"/>
                  <a:pt x="3781148" y="386305"/>
                  <a:pt x="3748575" y="390959"/>
                </a:cubicBezTo>
                <a:lnTo>
                  <a:pt x="3735778" y="392773"/>
                </a:lnTo>
                <a:lnTo>
                  <a:pt x="3734057" y="406593"/>
                </a:lnTo>
                <a:cubicBezTo>
                  <a:pt x="3731568" y="426510"/>
                  <a:pt x="3728147" y="435142"/>
                  <a:pt x="3718608" y="445728"/>
                </a:cubicBezTo>
                <a:cubicBezTo>
                  <a:pt x="3708114" y="457407"/>
                  <a:pt x="3695807" y="462992"/>
                  <a:pt x="3676286" y="464993"/>
                </a:cubicBezTo>
                <a:lnTo>
                  <a:pt x="3661140" y="466552"/>
                </a:lnTo>
                <a:lnTo>
                  <a:pt x="3657138" y="484304"/>
                </a:lnTo>
                <a:cubicBezTo>
                  <a:pt x="3651717" y="508291"/>
                  <a:pt x="3643969" y="524113"/>
                  <a:pt x="3630661" y="538329"/>
                </a:cubicBezTo>
                <a:cubicBezTo>
                  <a:pt x="3618127" y="551462"/>
                  <a:pt x="3602131" y="560778"/>
                  <a:pt x="3584523" y="565201"/>
                </a:cubicBezTo>
                <a:cubicBezTo>
                  <a:pt x="3574938" y="567761"/>
                  <a:pt x="3450136" y="568319"/>
                  <a:pt x="2873732" y="568319"/>
                </a:cubicBezTo>
                <a:cubicBezTo>
                  <a:pt x="2731708" y="568319"/>
                  <a:pt x="2617936" y="568346"/>
                  <a:pt x="2526670" y="568304"/>
                </a:cubicBezTo>
                <a:lnTo>
                  <a:pt x="2501381" y="568252"/>
                </a:lnTo>
                <a:lnTo>
                  <a:pt x="2315555" y="568319"/>
                </a:lnTo>
                <a:cubicBezTo>
                  <a:pt x="2173531" y="568319"/>
                  <a:pt x="2059759" y="568346"/>
                  <a:pt x="1968493" y="568304"/>
                </a:cubicBezTo>
                <a:lnTo>
                  <a:pt x="1936854" y="568239"/>
                </a:lnTo>
                <a:lnTo>
                  <a:pt x="1715013" y="568319"/>
                </a:lnTo>
                <a:cubicBezTo>
                  <a:pt x="1620330" y="568319"/>
                  <a:pt x="1538204" y="568331"/>
                  <a:pt x="1466932" y="568327"/>
                </a:cubicBezTo>
                <a:lnTo>
                  <a:pt x="1328991" y="568257"/>
                </a:lnTo>
                <a:lnTo>
                  <a:pt x="1156836" y="568319"/>
                </a:lnTo>
                <a:cubicBezTo>
                  <a:pt x="399372" y="568319"/>
                  <a:pt x="445556" y="569087"/>
                  <a:pt x="423337" y="555987"/>
                </a:cubicBezTo>
                <a:cubicBezTo>
                  <a:pt x="396952" y="540376"/>
                  <a:pt x="384714" y="522670"/>
                  <a:pt x="375082" y="486188"/>
                </a:cubicBezTo>
                <a:lnTo>
                  <a:pt x="369894" y="466575"/>
                </a:lnTo>
                <a:lnTo>
                  <a:pt x="355631" y="465108"/>
                </a:lnTo>
                <a:cubicBezTo>
                  <a:pt x="346244" y="463939"/>
                  <a:pt x="337103" y="461284"/>
                  <a:pt x="328549" y="457245"/>
                </a:cubicBezTo>
                <a:cubicBezTo>
                  <a:pt x="311285" y="448567"/>
                  <a:pt x="303211" y="436537"/>
                  <a:pt x="298302" y="411992"/>
                </a:cubicBezTo>
                <a:lnTo>
                  <a:pt x="294533" y="393006"/>
                </a:lnTo>
                <a:lnTo>
                  <a:pt x="279992" y="390051"/>
                </a:lnTo>
                <a:cubicBezTo>
                  <a:pt x="261472" y="386282"/>
                  <a:pt x="248233" y="378488"/>
                  <a:pt x="234622" y="363342"/>
                </a:cubicBezTo>
                <a:cubicBezTo>
                  <a:pt x="222593" y="349987"/>
                  <a:pt x="212309" y="332560"/>
                  <a:pt x="199327" y="303686"/>
                </a:cubicBezTo>
                <a:lnTo>
                  <a:pt x="190695" y="284468"/>
                </a:lnTo>
                <a:lnTo>
                  <a:pt x="201863" y="260643"/>
                </a:lnTo>
                <a:cubicBezTo>
                  <a:pt x="225037" y="211248"/>
                  <a:pt x="243207" y="190448"/>
                  <a:pt x="270150" y="182118"/>
                </a:cubicBezTo>
                <a:cubicBezTo>
                  <a:pt x="276615" y="179929"/>
                  <a:pt x="283277" y="178370"/>
                  <a:pt x="290043" y="177465"/>
                </a:cubicBezTo>
                <a:cubicBezTo>
                  <a:pt x="294603" y="177465"/>
                  <a:pt x="295487" y="175580"/>
                  <a:pt x="298000" y="160596"/>
                </a:cubicBezTo>
                <a:cubicBezTo>
                  <a:pt x="304003" y="124860"/>
                  <a:pt x="321196" y="107898"/>
                  <a:pt x="353514" y="105828"/>
                </a:cubicBezTo>
                <a:cubicBezTo>
                  <a:pt x="363448" y="105129"/>
                  <a:pt x="371220" y="103570"/>
                  <a:pt x="371592" y="102128"/>
                </a:cubicBezTo>
                <a:cubicBezTo>
                  <a:pt x="371964" y="100686"/>
                  <a:pt x="373989" y="91774"/>
                  <a:pt x="376106" y="82305"/>
                </a:cubicBezTo>
                <a:cubicBezTo>
                  <a:pt x="384900" y="42799"/>
                  <a:pt x="405259" y="19043"/>
                  <a:pt x="440972" y="6829"/>
                </a:cubicBezTo>
                <a:lnTo>
                  <a:pt x="455444" y="1849"/>
                </a:lnTo>
                <a:lnTo>
                  <a:pt x="1038270" y="663"/>
                </a:lnTo>
                <a:cubicBezTo>
                  <a:pt x="1196436" y="343"/>
                  <a:pt x="1325414" y="132"/>
                  <a:pt x="1430263" y="45"/>
                </a:cubicBezTo>
                <a:cubicBezTo>
                  <a:pt x="1535113" y="-42"/>
                  <a:pt x="1615835" y="-6"/>
                  <a:pt x="1677488" y="168"/>
                </a:cubicBezTo>
                <a:lnTo>
                  <a:pt x="1719397" y="469"/>
                </a:lnTo>
                <a:lnTo>
                  <a:pt x="1988440" y="45"/>
                </a:lnTo>
                <a:cubicBezTo>
                  <a:pt x="2093290" y="-42"/>
                  <a:pt x="2174012" y="-6"/>
                  <a:pt x="2235665" y="168"/>
                </a:cubicBezTo>
                <a:lnTo>
                  <a:pt x="2285195" y="524"/>
                </a:lnTo>
                <a:close/>
              </a:path>
            </a:pathLst>
          </a:cu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endParaRPr lang="fa-IR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822943E-9AF4-572F-90F5-F856E8F2A1B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905133" cy="141427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7BC32A4-2DCE-D06D-EC9A-1ABBC49A1E7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1279082" y="-1"/>
            <a:ext cx="905133" cy="141427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E016660-BDF1-B5DE-FC92-30D189E28D2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66123" y="514806"/>
            <a:ext cx="1319399" cy="150473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E6CF4CE-9467-CD62-97CE-9C4E6751EF7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681021" y="514805"/>
            <a:ext cx="1319399" cy="1504739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6C7A148A-C9E6-6B3A-BFE9-44A08B06B9E6}"/>
              </a:ext>
            </a:extLst>
          </p:cNvPr>
          <p:cNvGrpSpPr/>
          <p:nvPr userDrawn="1"/>
        </p:nvGrpSpPr>
        <p:grpSpPr>
          <a:xfrm>
            <a:off x="2435382" y="5887000"/>
            <a:ext cx="7587952" cy="512581"/>
            <a:chOff x="2146662" y="5887000"/>
            <a:chExt cx="7587952" cy="512581"/>
          </a:xfrm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2AF50E39-38B4-0B3A-6CA2-4B60655B7251}"/>
                </a:ext>
              </a:extLst>
            </p:cNvPr>
            <p:cNvSpPr/>
            <p:nvPr userDrawn="1"/>
          </p:nvSpPr>
          <p:spPr>
            <a:xfrm>
              <a:off x="6096000" y="5887000"/>
              <a:ext cx="3638614" cy="512581"/>
            </a:xfrm>
            <a:custGeom>
              <a:avLst/>
              <a:gdLst>
                <a:gd name="connsiteX0" fmla="*/ 101771 w 4034334"/>
                <a:gd name="connsiteY0" fmla="*/ 198498 h 568327"/>
                <a:gd name="connsiteX1" fmla="*/ 108750 w 4034334"/>
                <a:gd name="connsiteY1" fmla="*/ 198498 h 568327"/>
                <a:gd name="connsiteX2" fmla="*/ 108890 w 4034334"/>
                <a:gd name="connsiteY2" fmla="*/ 213016 h 568327"/>
                <a:gd name="connsiteX3" fmla="*/ 141463 w 4034334"/>
                <a:gd name="connsiteY3" fmla="*/ 268740 h 568327"/>
                <a:gd name="connsiteX4" fmla="*/ 159448 w 4034334"/>
                <a:gd name="connsiteY4" fmla="*/ 286957 h 568327"/>
                <a:gd name="connsiteX5" fmla="*/ 143161 w 4034334"/>
                <a:gd name="connsiteY5" fmla="*/ 299428 h 568327"/>
                <a:gd name="connsiteX6" fmla="*/ 109332 w 4034334"/>
                <a:gd name="connsiteY6" fmla="*/ 357036 h 568327"/>
                <a:gd name="connsiteX7" fmla="*/ 109542 w 4034334"/>
                <a:gd name="connsiteY7" fmla="*/ 372485 h 568327"/>
                <a:gd name="connsiteX8" fmla="*/ 99862 w 4034334"/>
                <a:gd name="connsiteY8" fmla="*/ 371322 h 568327"/>
                <a:gd name="connsiteX9" fmla="*/ 66475 w 4034334"/>
                <a:gd name="connsiteY9" fmla="*/ 347287 h 568327"/>
                <a:gd name="connsiteX10" fmla="*/ 47234 w 4034334"/>
                <a:gd name="connsiteY10" fmla="*/ 329604 h 568327"/>
                <a:gd name="connsiteX11" fmla="*/ 14288 w 4034334"/>
                <a:gd name="connsiteY11" fmla="*/ 307222 h 568327"/>
                <a:gd name="connsiteX12" fmla="*/ 8704 w 4034334"/>
                <a:gd name="connsiteY12" fmla="*/ 269647 h 568327"/>
                <a:gd name="connsiteX13" fmla="*/ 47001 w 4034334"/>
                <a:gd name="connsiteY13" fmla="*/ 240214 h 568327"/>
                <a:gd name="connsiteX14" fmla="*/ 62148 w 4034334"/>
                <a:gd name="connsiteY14" fmla="*/ 229699 h 568327"/>
                <a:gd name="connsiteX15" fmla="*/ 85414 w 4034334"/>
                <a:gd name="connsiteY15" fmla="*/ 202849 h 568327"/>
                <a:gd name="connsiteX16" fmla="*/ 85483 w 4034334"/>
                <a:gd name="connsiteY16" fmla="*/ 202802 h 568327"/>
                <a:gd name="connsiteX17" fmla="*/ 101771 w 4034334"/>
                <a:gd name="connsiteY17" fmla="*/ 198498 h 568327"/>
                <a:gd name="connsiteX18" fmla="*/ 3923725 w 4034334"/>
                <a:gd name="connsiteY18" fmla="*/ 197870 h 568327"/>
                <a:gd name="connsiteX19" fmla="*/ 3934149 w 4034334"/>
                <a:gd name="connsiteY19" fmla="*/ 199056 h 568327"/>
                <a:gd name="connsiteX20" fmla="*/ 3967606 w 4034334"/>
                <a:gd name="connsiteY20" fmla="*/ 225092 h 568327"/>
                <a:gd name="connsiteX21" fmla="*/ 3985754 w 4034334"/>
                <a:gd name="connsiteY21" fmla="*/ 240424 h 568327"/>
                <a:gd name="connsiteX22" fmla="*/ 4023167 w 4034334"/>
                <a:gd name="connsiteY22" fmla="*/ 270182 h 568327"/>
                <a:gd name="connsiteX23" fmla="*/ 4034334 w 4034334"/>
                <a:gd name="connsiteY23" fmla="*/ 284933 h 568327"/>
                <a:gd name="connsiteX24" fmla="*/ 4020374 w 4034334"/>
                <a:gd name="connsiteY24" fmla="*/ 303546 h 568327"/>
                <a:gd name="connsiteX25" fmla="*/ 3981706 w 4034334"/>
                <a:gd name="connsiteY25" fmla="*/ 329838 h 568327"/>
                <a:gd name="connsiteX26" fmla="*/ 3970864 w 4034334"/>
                <a:gd name="connsiteY26" fmla="*/ 334165 h 568327"/>
                <a:gd name="connsiteX27" fmla="*/ 3968536 w 4034334"/>
                <a:gd name="connsiteY27" fmla="*/ 343681 h 568327"/>
                <a:gd name="connsiteX28" fmla="*/ 3926657 w 4034334"/>
                <a:gd name="connsiteY28" fmla="*/ 372904 h 568327"/>
                <a:gd name="connsiteX29" fmla="*/ 3922794 w 4034334"/>
                <a:gd name="connsiteY29" fmla="*/ 359153 h 568327"/>
                <a:gd name="connsiteX30" fmla="*/ 3918839 w 4034334"/>
                <a:gd name="connsiteY30" fmla="*/ 334723 h 568327"/>
                <a:gd name="connsiteX31" fmla="*/ 3879588 w 4034334"/>
                <a:gd name="connsiteY31" fmla="*/ 292192 h 568327"/>
                <a:gd name="connsiteX32" fmla="*/ 3869700 w 4034334"/>
                <a:gd name="connsiteY32" fmla="*/ 285794 h 568327"/>
                <a:gd name="connsiteX33" fmla="*/ 3886918 w 4034334"/>
                <a:gd name="connsiteY33" fmla="*/ 271997 h 568327"/>
                <a:gd name="connsiteX34" fmla="*/ 3912860 w 4034334"/>
                <a:gd name="connsiteY34" fmla="*/ 246125 h 568327"/>
                <a:gd name="connsiteX35" fmla="*/ 3922724 w 4034334"/>
                <a:gd name="connsiteY35" fmla="*/ 215669 h 568327"/>
                <a:gd name="connsiteX36" fmla="*/ 3922586 w 4034334"/>
                <a:gd name="connsiteY36" fmla="*/ 215645 h 568327"/>
                <a:gd name="connsiteX37" fmla="*/ 2588982 w 4034334"/>
                <a:gd name="connsiteY37" fmla="*/ 45 h 568327"/>
                <a:gd name="connsiteX38" fmla="*/ 2836206 w 4034334"/>
                <a:gd name="connsiteY38" fmla="*/ 168 h 568327"/>
                <a:gd name="connsiteX39" fmla="*/ 2878123 w 4034334"/>
                <a:gd name="connsiteY39" fmla="*/ 469 h 568327"/>
                <a:gd name="connsiteX40" fmla="*/ 3147159 w 4034334"/>
                <a:gd name="connsiteY40" fmla="*/ 45 h 568327"/>
                <a:gd name="connsiteX41" fmla="*/ 3575960 w 4034334"/>
                <a:gd name="connsiteY41" fmla="*/ 2989 h 568327"/>
                <a:gd name="connsiteX42" fmla="*/ 3628450 w 4034334"/>
                <a:gd name="connsiteY42" fmla="*/ 29048 h 568327"/>
                <a:gd name="connsiteX43" fmla="*/ 3657207 w 4034334"/>
                <a:gd name="connsiteY43" fmla="*/ 86167 h 568327"/>
                <a:gd name="connsiteX44" fmla="*/ 3660884 w 4034334"/>
                <a:gd name="connsiteY44" fmla="*/ 104780 h 568327"/>
                <a:gd name="connsiteX45" fmla="*/ 3677891 w 4034334"/>
                <a:gd name="connsiteY45" fmla="*/ 105897 h 568327"/>
                <a:gd name="connsiteX46" fmla="*/ 3732684 w 4034334"/>
                <a:gd name="connsiteY46" fmla="*/ 156548 h 568327"/>
                <a:gd name="connsiteX47" fmla="*/ 3735895 w 4034334"/>
                <a:gd name="connsiteY47" fmla="*/ 174673 h 568327"/>
                <a:gd name="connsiteX48" fmla="*/ 3751158 w 4034334"/>
                <a:gd name="connsiteY48" fmla="*/ 179047 h 568327"/>
                <a:gd name="connsiteX49" fmla="*/ 3774238 w 4034334"/>
                <a:gd name="connsiteY49" fmla="*/ 186911 h 568327"/>
                <a:gd name="connsiteX50" fmla="*/ 3810371 w 4034334"/>
                <a:gd name="connsiteY50" fmla="*/ 222951 h 568327"/>
                <a:gd name="connsiteX51" fmla="*/ 3839291 w 4034334"/>
                <a:gd name="connsiteY51" fmla="*/ 285119 h 568327"/>
                <a:gd name="connsiteX52" fmla="*/ 3824331 w 4034334"/>
                <a:gd name="connsiteY52" fmla="*/ 320321 h 568327"/>
                <a:gd name="connsiteX53" fmla="*/ 3748575 w 4034334"/>
                <a:gd name="connsiteY53" fmla="*/ 390959 h 568327"/>
                <a:gd name="connsiteX54" fmla="*/ 3735778 w 4034334"/>
                <a:gd name="connsiteY54" fmla="*/ 392773 h 568327"/>
                <a:gd name="connsiteX55" fmla="*/ 3734057 w 4034334"/>
                <a:gd name="connsiteY55" fmla="*/ 406593 h 568327"/>
                <a:gd name="connsiteX56" fmla="*/ 3718608 w 4034334"/>
                <a:gd name="connsiteY56" fmla="*/ 445728 h 568327"/>
                <a:gd name="connsiteX57" fmla="*/ 3676286 w 4034334"/>
                <a:gd name="connsiteY57" fmla="*/ 464993 h 568327"/>
                <a:gd name="connsiteX58" fmla="*/ 3661140 w 4034334"/>
                <a:gd name="connsiteY58" fmla="*/ 466552 h 568327"/>
                <a:gd name="connsiteX59" fmla="*/ 3657138 w 4034334"/>
                <a:gd name="connsiteY59" fmla="*/ 484304 h 568327"/>
                <a:gd name="connsiteX60" fmla="*/ 3630661 w 4034334"/>
                <a:gd name="connsiteY60" fmla="*/ 538329 h 568327"/>
                <a:gd name="connsiteX61" fmla="*/ 3584523 w 4034334"/>
                <a:gd name="connsiteY61" fmla="*/ 565201 h 568327"/>
                <a:gd name="connsiteX62" fmla="*/ 2873732 w 4034334"/>
                <a:gd name="connsiteY62" fmla="*/ 568319 h 568327"/>
                <a:gd name="connsiteX63" fmla="*/ 2526670 w 4034334"/>
                <a:gd name="connsiteY63" fmla="*/ 568304 h 568327"/>
                <a:gd name="connsiteX64" fmla="*/ 2501381 w 4034334"/>
                <a:gd name="connsiteY64" fmla="*/ 568252 h 568327"/>
                <a:gd name="connsiteX65" fmla="*/ 2315555 w 4034334"/>
                <a:gd name="connsiteY65" fmla="*/ 568319 h 568327"/>
                <a:gd name="connsiteX66" fmla="*/ 1968493 w 4034334"/>
                <a:gd name="connsiteY66" fmla="*/ 568304 h 568327"/>
                <a:gd name="connsiteX67" fmla="*/ 1936854 w 4034334"/>
                <a:gd name="connsiteY67" fmla="*/ 568239 h 568327"/>
                <a:gd name="connsiteX68" fmla="*/ 1715013 w 4034334"/>
                <a:gd name="connsiteY68" fmla="*/ 568319 h 568327"/>
                <a:gd name="connsiteX69" fmla="*/ 1466932 w 4034334"/>
                <a:gd name="connsiteY69" fmla="*/ 568327 h 568327"/>
                <a:gd name="connsiteX70" fmla="*/ 1328991 w 4034334"/>
                <a:gd name="connsiteY70" fmla="*/ 568257 h 568327"/>
                <a:gd name="connsiteX71" fmla="*/ 1156836 w 4034334"/>
                <a:gd name="connsiteY71" fmla="*/ 568319 h 568327"/>
                <a:gd name="connsiteX72" fmla="*/ 423337 w 4034334"/>
                <a:gd name="connsiteY72" fmla="*/ 555987 h 568327"/>
                <a:gd name="connsiteX73" fmla="*/ 375082 w 4034334"/>
                <a:gd name="connsiteY73" fmla="*/ 486188 h 568327"/>
                <a:gd name="connsiteX74" fmla="*/ 369894 w 4034334"/>
                <a:gd name="connsiteY74" fmla="*/ 466575 h 568327"/>
                <a:gd name="connsiteX75" fmla="*/ 355631 w 4034334"/>
                <a:gd name="connsiteY75" fmla="*/ 465108 h 568327"/>
                <a:gd name="connsiteX76" fmla="*/ 328549 w 4034334"/>
                <a:gd name="connsiteY76" fmla="*/ 457245 h 568327"/>
                <a:gd name="connsiteX77" fmla="*/ 298302 w 4034334"/>
                <a:gd name="connsiteY77" fmla="*/ 411992 h 568327"/>
                <a:gd name="connsiteX78" fmla="*/ 294533 w 4034334"/>
                <a:gd name="connsiteY78" fmla="*/ 393006 h 568327"/>
                <a:gd name="connsiteX79" fmla="*/ 279992 w 4034334"/>
                <a:gd name="connsiteY79" fmla="*/ 390051 h 568327"/>
                <a:gd name="connsiteX80" fmla="*/ 234622 w 4034334"/>
                <a:gd name="connsiteY80" fmla="*/ 363342 h 568327"/>
                <a:gd name="connsiteX81" fmla="*/ 199327 w 4034334"/>
                <a:gd name="connsiteY81" fmla="*/ 303686 h 568327"/>
                <a:gd name="connsiteX82" fmla="*/ 190695 w 4034334"/>
                <a:gd name="connsiteY82" fmla="*/ 284468 h 568327"/>
                <a:gd name="connsiteX83" fmla="*/ 201863 w 4034334"/>
                <a:gd name="connsiteY83" fmla="*/ 260643 h 568327"/>
                <a:gd name="connsiteX84" fmla="*/ 270150 w 4034334"/>
                <a:gd name="connsiteY84" fmla="*/ 182118 h 568327"/>
                <a:gd name="connsiteX85" fmla="*/ 290043 w 4034334"/>
                <a:gd name="connsiteY85" fmla="*/ 177465 h 568327"/>
                <a:gd name="connsiteX86" fmla="*/ 298000 w 4034334"/>
                <a:gd name="connsiteY86" fmla="*/ 160596 h 568327"/>
                <a:gd name="connsiteX87" fmla="*/ 353514 w 4034334"/>
                <a:gd name="connsiteY87" fmla="*/ 105828 h 568327"/>
                <a:gd name="connsiteX88" fmla="*/ 371592 w 4034334"/>
                <a:gd name="connsiteY88" fmla="*/ 102128 h 568327"/>
                <a:gd name="connsiteX89" fmla="*/ 376106 w 4034334"/>
                <a:gd name="connsiteY89" fmla="*/ 82305 h 568327"/>
                <a:gd name="connsiteX90" fmla="*/ 440972 w 4034334"/>
                <a:gd name="connsiteY90" fmla="*/ 6829 h 568327"/>
                <a:gd name="connsiteX91" fmla="*/ 455444 w 4034334"/>
                <a:gd name="connsiteY91" fmla="*/ 1849 h 568327"/>
                <a:gd name="connsiteX92" fmla="*/ 1038270 w 4034334"/>
                <a:gd name="connsiteY92" fmla="*/ 663 h 568327"/>
                <a:gd name="connsiteX93" fmla="*/ 1430263 w 4034334"/>
                <a:gd name="connsiteY93" fmla="*/ 45 h 568327"/>
                <a:gd name="connsiteX94" fmla="*/ 1677488 w 4034334"/>
                <a:gd name="connsiteY94" fmla="*/ 168 h 568327"/>
                <a:gd name="connsiteX95" fmla="*/ 1719397 w 4034334"/>
                <a:gd name="connsiteY95" fmla="*/ 469 h 568327"/>
                <a:gd name="connsiteX96" fmla="*/ 1988440 w 4034334"/>
                <a:gd name="connsiteY96" fmla="*/ 45 h 568327"/>
                <a:gd name="connsiteX97" fmla="*/ 2235665 w 4034334"/>
                <a:gd name="connsiteY97" fmla="*/ 168 h 568327"/>
                <a:gd name="connsiteX98" fmla="*/ 2285195 w 4034334"/>
                <a:gd name="connsiteY98" fmla="*/ 524 h 568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</a:cxnLst>
              <a:rect l="l" t="t" r="r" b="b"/>
              <a:pathLst>
                <a:path w="4034334" h="568327">
                  <a:moveTo>
                    <a:pt x="101771" y="198498"/>
                  </a:moveTo>
                  <a:lnTo>
                    <a:pt x="108750" y="198498"/>
                  </a:lnTo>
                  <a:lnTo>
                    <a:pt x="108890" y="213016"/>
                  </a:lnTo>
                  <a:cubicBezTo>
                    <a:pt x="109145" y="234654"/>
                    <a:pt x="116893" y="247939"/>
                    <a:pt x="141463" y="268740"/>
                  </a:cubicBezTo>
                  <a:cubicBezTo>
                    <a:pt x="152328" y="277930"/>
                    <a:pt x="160448" y="286120"/>
                    <a:pt x="159448" y="286957"/>
                  </a:cubicBezTo>
                  <a:cubicBezTo>
                    <a:pt x="158447" y="287795"/>
                    <a:pt x="151142" y="293402"/>
                    <a:pt x="143161" y="299428"/>
                  </a:cubicBezTo>
                  <a:cubicBezTo>
                    <a:pt x="118313" y="318181"/>
                    <a:pt x="109053" y="333979"/>
                    <a:pt x="109332" y="357036"/>
                  </a:cubicBezTo>
                  <a:lnTo>
                    <a:pt x="109542" y="372485"/>
                  </a:lnTo>
                  <a:lnTo>
                    <a:pt x="99862" y="371322"/>
                  </a:lnTo>
                  <a:cubicBezTo>
                    <a:pt x="82133" y="369204"/>
                    <a:pt x="74642" y="363807"/>
                    <a:pt x="66475" y="347287"/>
                  </a:cubicBezTo>
                  <a:cubicBezTo>
                    <a:pt x="59262" y="332722"/>
                    <a:pt x="58704" y="332187"/>
                    <a:pt x="47234" y="329604"/>
                  </a:cubicBezTo>
                  <a:cubicBezTo>
                    <a:pt x="32040" y="326161"/>
                    <a:pt x="26108" y="322136"/>
                    <a:pt x="14288" y="307222"/>
                  </a:cubicBezTo>
                  <a:cubicBezTo>
                    <a:pt x="-3907" y="284259"/>
                    <a:pt x="-3535" y="286771"/>
                    <a:pt x="8704" y="269647"/>
                  </a:cubicBezTo>
                  <a:cubicBezTo>
                    <a:pt x="23432" y="248986"/>
                    <a:pt x="30714" y="243402"/>
                    <a:pt x="47001" y="240214"/>
                  </a:cubicBezTo>
                  <a:cubicBezTo>
                    <a:pt x="59960" y="237655"/>
                    <a:pt x="60775" y="237097"/>
                    <a:pt x="62148" y="229699"/>
                  </a:cubicBezTo>
                  <a:cubicBezTo>
                    <a:pt x="64078" y="219345"/>
                    <a:pt x="73781" y="208131"/>
                    <a:pt x="85414" y="202849"/>
                  </a:cubicBezTo>
                  <a:lnTo>
                    <a:pt x="85483" y="202802"/>
                  </a:lnTo>
                  <a:cubicBezTo>
                    <a:pt x="90630" y="200457"/>
                    <a:pt x="96137" y="199000"/>
                    <a:pt x="101771" y="198498"/>
                  </a:cubicBezTo>
                  <a:close/>
                  <a:moveTo>
                    <a:pt x="3923725" y="197870"/>
                  </a:moveTo>
                  <a:lnTo>
                    <a:pt x="3934149" y="199056"/>
                  </a:lnTo>
                  <a:cubicBezTo>
                    <a:pt x="3949402" y="200520"/>
                    <a:pt x="3962438" y="210664"/>
                    <a:pt x="3967606" y="225092"/>
                  </a:cubicBezTo>
                  <a:cubicBezTo>
                    <a:pt x="3971352" y="236329"/>
                    <a:pt x="3971654" y="236562"/>
                    <a:pt x="3985754" y="240424"/>
                  </a:cubicBezTo>
                  <a:cubicBezTo>
                    <a:pt x="4001877" y="244845"/>
                    <a:pt x="4007206" y="249079"/>
                    <a:pt x="4023167" y="270182"/>
                  </a:cubicBezTo>
                  <a:lnTo>
                    <a:pt x="4034334" y="284933"/>
                  </a:lnTo>
                  <a:lnTo>
                    <a:pt x="4020374" y="303546"/>
                  </a:lnTo>
                  <a:cubicBezTo>
                    <a:pt x="4005810" y="322857"/>
                    <a:pt x="4000086" y="326813"/>
                    <a:pt x="3981706" y="329838"/>
                  </a:cubicBezTo>
                  <a:cubicBezTo>
                    <a:pt x="3976191" y="330745"/>
                    <a:pt x="3971305" y="332676"/>
                    <a:pt x="3970864" y="334165"/>
                  </a:cubicBezTo>
                  <a:cubicBezTo>
                    <a:pt x="3970421" y="335654"/>
                    <a:pt x="3969374" y="339912"/>
                    <a:pt x="3968536" y="343681"/>
                  </a:cubicBezTo>
                  <a:cubicBezTo>
                    <a:pt x="3965465" y="357757"/>
                    <a:pt x="3943827" y="372904"/>
                    <a:pt x="3926657" y="372904"/>
                  </a:cubicBezTo>
                  <a:cubicBezTo>
                    <a:pt x="3922446" y="372927"/>
                    <a:pt x="3922074" y="371624"/>
                    <a:pt x="3922794" y="359153"/>
                  </a:cubicBezTo>
                  <a:cubicBezTo>
                    <a:pt x="3923644" y="350803"/>
                    <a:pt x="3922278" y="342378"/>
                    <a:pt x="3918839" y="334723"/>
                  </a:cubicBezTo>
                  <a:cubicBezTo>
                    <a:pt x="3913139" y="321787"/>
                    <a:pt x="3893153" y="300150"/>
                    <a:pt x="3879588" y="292192"/>
                  </a:cubicBezTo>
                  <a:cubicBezTo>
                    <a:pt x="3876120" y="290340"/>
                    <a:pt x="3872811" y="288199"/>
                    <a:pt x="3869700" y="285794"/>
                  </a:cubicBezTo>
                  <a:cubicBezTo>
                    <a:pt x="3869700" y="285445"/>
                    <a:pt x="3877448" y="279232"/>
                    <a:pt x="3886918" y="271997"/>
                  </a:cubicBezTo>
                  <a:cubicBezTo>
                    <a:pt x="3896636" y="264519"/>
                    <a:pt x="3905356" y="255824"/>
                    <a:pt x="3912860" y="246125"/>
                  </a:cubicBezTo>
                  <a:cubicBezTo>
                    <a:pt x="3920608" y="234864"/>
                    <a:pt x="3921724" y="231490"/>
                    <a:pt x="3922724" y="215669"/>
                  </a:cubicBezTo>
                  <a:lnTo>
                    <a:pt x="3922586" y="215645"/>
                  </a:lnTo>
                  <a:close/>
                  <a:moveTo>
                    <a:pt x="2588982" y="45"/>
                  </a:moveTo>
                  <a:cubicBezTo>
                    <a:pt x="2693831" y="-42"/>
                    <a:pt x="2774553" y="-6"/>
                    <a:pt x="2836206" y="168"/>
                  </a:cubicBezTo>
                  <a:lnTo>
                    <a:pt x="2878123" y="469"/>
                  </a:lnTo>
                  <a:lnTo>
                    <a:pt x="3147159" y="45"/>
                  </a:lnTo>
                  <a:cubicBezTo>
                    <a:pt x="3461708" y="-217"/>
                    <a:pt x="3559104" y="634"/>
                    <a:pt x="3575960" y="2989"/>
                  </a:cubicBezTo>
                  <a:cubicBezTo>
                    <a:pt x="3595872" y="5580"/>
                    <a:pt x="3614348" y="14752"/>
                    <a:pt x="3628450" y="29048"/>
                  </a:cubicBezTo>
                  <a:cubicBezTo>
                    <a:pt x="3643550" y="44288"/>
                    <a:pt x="3652414" y="61738"/>
                    <a:pt x="3657207" y="86167"/>
                  </a:cubicBezTo>
                  <a:lnTo>
                    <a:pt x="3660884" y="104780"/>
                  </a:lnTo>
                  <a:lnTo>
                    <a:pt x="3677891" y="105897"/>
                  </a:lnTo>
                  <a:cubicBezTo>
                    <a:pt x="3709301" y="107930"/>
                    <a:pt x="3727565" y="124813"/>
                    <a:pt x="3732684" y="156548"/>
                  </a:cubicBezTo>
                  <a:cubicBezTo>
                    <a:pt x="3734220" y="166158"/>
                    <a:pt x="3735662" y="174301"/>
                    <a:pt x="3735895" y="174673"/>
                  </a:cubicBezTo>
                  <a:cubicBezTo>
                    <a:pt x="3740888" y="176441"/>
                    <a:pt x="3745986" y="177902"/>
                    <a:pt x="3751158" y="179047"/>
                  </a:cubicBezTo>
                  <a:cubicBezTo>
                    <a:pt x="3759064" y="180995"/>
                    <a:pt x="3766788" y="183626"/>
                    <a:pt x="3774238" y="186911"/>
                  </a:cubicBezTo>
                  <a:cubicBezTo>
                    <a:pt x="3785476" y="192565"/>
                    <a:pt x="3800552" y="207595"/>
                    <a:pt x="3810371" y="222951"/>
                  </a:cubicBezTo>
                  <a:cubicBezTo>
                    <a:pt x="3820678" y="239261"/>
                    <a:pt x="3839291" y="279024"/>
                    <a:pt x="3839291" y="285119"/>
                  </a:cubicBezTo>
                  <a:cubicBezTo>
                    <a:pt x="3839291" y="287749"/>
                    <a:pt x="3832567" y="303546"/>
                    <a:pt x="3824331" y="320321"/>
                  </a:cubicBezTo>
                  <a:cubicBezTo>
                    <a:pt x="3801064" y="367692"/>
                    <a:pt x="3781148" y="386305"/>
                    <a:pt x="3748575" y="390959"/>
                  </a:cubicBezTo>
                  <a:lnTo>
                    <a:pt x="3735778" y="392773"/>
                  </a:lnTo>
                  <a:lnTo>
                    <a:pt x="3734057" y="406593"/>
                  </a:lnTo>
                  <a:cubicBezTo>
                    <a:pt x="3731568" y="426510"/>
                    <a:pt x="3728147" y="435142"/>
                    <a:pt x="3718608" y="445728"/>
                  </a:cubicBezTo>
                  <a:cubicBezTo>
                    <a:pt x="3708114" y="457407"/>
                    <a:pt x="3695807" y="462992"/>
                    <a:pt x="3676286" y="464993"/>
                  </a:cubicBezTo>
                  <a:lnTo>
                    <a:pt x="3661140" y="466552"/>
                  </a:lnTo>
                  <a:lnTo>
                    <a:pt x="3657138" y="484304"/>
                  </a:lnTo>
                  <a:cubicBezTo>
                    <a:pt x="3651717" y="508291"/>
                    <a:pt x="3643969" y="524113"/>
                    <a:pt x="3630661" y="538329"/>
                  </a:cubicBezTo>
                  <a:cubicBezTo>
                    <a:pt x="3618127" y="551462"/>
                    <a:pt x="3602131" y="560778"/>
                    <a:pt x="3584523" y="565201"/>
                  </a:cubicBezTo>
                  <a:cubicBezTo>
                    <a:pt x="3574938" y="567761"/>
                    <a:pt x="3450136" y="568319"/>
                    <a:pt x="2873732" y="568319"/>
                  </a:cubicBezTo>
                  <a:cubicBezTo>
                    <a:pt x="2731708" y="568319"/>
                    <a:pt x="2617936" y="568346"/>
                    <a:pt x="2526670" y="568304"/>
                  </a:cubicBezTo>
                  <a:lnTo>
                    <a:pt x="2501381" y="568252"/>
                  </a:lnTo>
                  <a:lnTo>
                    <a:pt x="2315555" y="568319"/>
                  </a:lnTo>
                  <a:cubicBezTo>
                    <a:pt x="2173531" y="568319"/>
                    <a:pt x="2059759" y="568346"/>
                    <a:pt x="1968493" y="568304"/>
                  </a:cubicBezTo>
                  <a:lnTo>
                    <a:pt x="1936854" y="568239"/>
                  </a:lnTo>
                  <a:lnTo>
                    <a:pt x="1715013" y="568319"/>
                  </a:lnTo>
                  <a:cubicBezTo>
                    <a:pt x="1620330" y="568319"/>
                    <a:pt x="1538204" y="568331"/>
                    <a:pt x="1466932" y="568327"/>
                  </a:cubicBezTo>
                  <a:lnTo>
                    <a:pt x="1328991" y="568257"/>
                  </a:lnTo>
                  <a:lnTo>
                    <a:pt x="1156836" y="568319"/>
                  </a:lnTo>
                  <a:cubicBezTo>
                    <a:pt x="399372" y="568319"/>
                    <a:pt x="445556" y="569087"/>
                    <a:pt x="423337" y="555987"/>
                  </a:cubicBezTo>
                  <a:cubicBezTo>
                    <a:pt x="396952" y="540376"/>
                    <a:pt x="384714" y="522670"/>
                    <a:pt x="375082" y="486188"/>
                  </a:cubicBezTo>
                  <a:lnTo>
                    <a:pt x="369894" y="466575"/>
                  </a:lnTo>
                  <a:lnTo>
                    <a:pt x="355631" y="465108"/>
                  </a:lnTo>
                  <a:cubicBezTo>
                    <a:pt x="346244" y="463939"/>
                    <a:pt x="337103" y="461284"/>
                    <a:pt x="328549" y="457245"/>
                  </a:cubicBezTo>
                  <a:cubicBezTo>
                    <a:pt x="311285" y="448567"/>
                    <a:pt x="303211" y="436537"/>
                    <a:pt x="298302" y="411992"/>
                  </a:cubicBezTo>
                  <a:lnTo>
                    <a:pt x="294533" y="393006"/>
                  </a:lnTo>
                  <a:lnTo>
                    <a:pt x="279992" y="390051"/>
                  </a:lnTo>
                  <a:cubicBezTo>
                    <a:pt x="261472" y="386282"/>
                    <a:pt x="248233" y="378488"/>
                    <a:pt x="234622" y="363342"/>
                  </a:cubicBezTo>
                  <a:cubicBezTo>
                    <a:pt x="222593" y="349987"/>
                    <a:pt x="212309" y="332560"/>
                    <a:pt x="199327" y="303686"/>
                  </a:cubicBezTo>
                  <a:lnTo>
                    <a:pt x="190695" y="284468"/>
                  </a:lnTo>
                  <a:lnTo>
                    <a:pt x="201863" y="260643"/>
                  </a:lnTo>
                  <a:cubicBezTo>
                    <a:pt x="225037" y="211248"/>
                    <a:pt x="243207" y="190448"/>
                    <a:pt x="270150" y="182118"/>
                  </a:cubicBezTo>
                  <a:cubicBezTo>
                    <a:pt x="276615" y="179929"/>
                    <a:pt x="283277" y="178370"/>
                    <a:pt x="290043" y="177465"/>
                  </a:cubicBezTo>
                  <a:cubicBezTo>
                    <a:pt x="294603" y="177465"/>
                    <a:pt x="295487" y="175580"/>
                    <a:pt x="298000" y="160596"/>
                  </a:cubicBezTo>
                  <a:cubicBezTo>
                    <a:pt x="304003" y="124860"/>
                    <a:pt x="321196" y="107898"/>
                    <a:pt x="353514" y="105828"/>
                  </a:cubicBezTo>
                  <a:cubicBezTo>
                    <a:pt x="363448" y="105129"/>
                    <a:pt x="371220" y="103570"/>
                    <a:pt x="371592" y="102128"/>
                  </a:cubicBezTo>
                  <a:cubicBezTo>
                    <a:pt x="371964" y="100686"/>
                    <a:pt x="373989" y="91774"/>
                    <a:pt x="376106" y="82305"/>
                  </a:cubicBezTo>
                  <a:cubicBezTo>
                    <a:pt x="384900" y="42799"/>
                    <a:pt x="405259" y="19043"/>
                    <a:pt x="440972" y="6829"/>
                  </a:cubicBezTo>
                  <a:lnTo>
                    <a:pt x="455444" y="1849"/>
                  </a:lnTo>
                  <a:lnTo>
                    <a:pt x="1038270" y="663"/>
                  </a:lnTo>
                  <a:cubicBezTo>
                    <a:pt x="1196436" y="343"/>
                    <a:pt x="1325414" y="132"/>
                    <a:pt x="1430263" y="45"/>
                  </a:cubicBezTo>
                  <a:cubicBezTo>
                    <a:pt x="1535113" y="-42"/>
                    <a:pt x="1615835" y="-6"/>
                    <a:pt x="1677488" y="168"/>
                  </a:cubicBezTo>
                  <a:lnTo>
                    <a:pt x="1719397" y="469"/>
                  </a:lnTo>
                  <a:lnTo>
                    <a:pt x="1988440" y="45"/>
                  </a:lnTo>
                  <a:cubicBezTo>
                    <a:pt x="2093290" y="-42"/>
                    <a:pt x="2174012" y="-6"/>
                    <a:pt x="2235665" y="168"/>
                  </a:cubicBezTo>
                  <a:lnTo>
                    <a:pt x="2285195" y="52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1" anchor="ctr"/>
            <a:lstStyle/>
            <a:p>
              <a:endParaRPr lang="fa-IR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ACCD8A04-6B25-930E-041B-F52375E5EA72}"/>
                </a:ext>
              </a:extLst>
            </p:cNvPr>
            <p:cNvSpPr/>
            <p:nvPr userDrawn="1"/>
          </p:nvSpPr>
          <p:spPr>
            <a:xfrm>
              <a:off x="2146662" y="5887000"/>
              <a:ext cx="3638614" cy="512581"/>
            </a:xfrm>
            <a:custGeom>
              <a:avLst/>
              <a:gdLst>
                <a:gd name="connsiteX0" fmla="*/ 101771 w 4034334"/>
                <a:gd name="connsiteY0" fmla="*/ 198498 h 568327"/>
                <a:gd name="connsiteX1" fmla="*/ 108750 w 4034334"/>
                <a:gd name="connsiteY1" fmla="*/ 198498 h 568327"/>
                <a:gd name="connsiteX2" fmla="*/ 108890 w 4034334"/>
                <a:gd name="connsiteY2" fmla="*/ 213016 h 568327"/>
                <a:gd name="connsiteX3" fmla="*/ 141463 w 4034334"/>
                <a:gd name="connsiteY3" fmla="*/ 268740 h 568327"/>
                <a:gd name="connsiteX4" fmla="*/ 159448 w 4034334"/>
                <a:gd name="connsiteY4" fmla="*/ 286957 h 568327"/>
                <a:gd name="connsiteX5" fmla="*/ 143161 w 4034334"/>
                <a:gd name="connsiteY5" fmla="*/ 299428 h 568327"/>
                <a:gd name="connsiteX6" fmla="*/ 109332 w 4034334"/>
                <a:gd name="connsiteY6" fmla="*/ 357036 h 568327"/>
                <a:gd name="connsiteX7" fmla="*/ 109542 w 4034334"/>
                <a:gd name="connsiteY7" fmla="*/ 372485 h 568327"/>
                <a:gd name="connsiteX8" fmla="*/ 99862 w 4034334"/>
                <a:gd name="connsiteY8" fmla="*/ 371322 h 568327"/>
                <a:gd name="connsiteX9" fmla="*/ 66475 w 4034334"/>
                <a:gd name="connsiteY9" fmla="*/ 347287 h 568327"/>
                <a:gd name="connsiteX10" fmla="*/ 47234 w 4034334"/>
                <a:gd name="connsiteY10" fmla="*/ 329604 h 568327"/>
                <a:gd name="connsiteX11" fmla="*/ 14288 w 4034334"/>
                <a:gd name="connsiteY11" fmla="*/ 307222 h 568327"/>
                <a:gd name="connsiteX12" fmla="*/ 8704 w 4034334"/>
                <a:gd name="connsiteY12" fmla="*/ 269647 h 568327"/>
                <a:gd name="connsiteX13" fmla="*/ 47001 w 4034334"/>
                <a:gd name="connsiteY13" fmla="*/ 240214 h 568327"/>
                <a:gd name="connsiteX14" fmla="*/ 62148 w 4034334"/>
                <a:gd name="connsiteY14" fmla="*/ 229699 h 568327"/>
                <a:gd name="connsiteX15" fmla="*/ 85414 w 4034334"/>
                <a:gd name="connsiteY15" fmla="*/ 202849 h 568327"/>
                <a:gd name="connsiteX16" fmla="*/ 85483 w 4034334"/>
                <a:gd name="connsiteY16" fmla="*/ 202802 h 568327"/>
                <a:gd name="connsiteX17" fmla="*/ 101771 w 4034334"/>
                <a:gd name="connsiteY17" fmla="*/ 198498 h 568327"/>
                <a:gd name="connsiteX18" fmla="*/ 3923725 w 4034334"/>
                <a:gd name="connsiteY18" fmla="*/ 197870 h 568327"/>
                <a:gd name="connsiteX19" fmla="*/ 3934149 w 4034334"/>
                <a:gd name="connsiteY19" fmla="*/ 199056 h 568327"/>
                <a:gd name="connsiteX20" fmla="*/ 3967606 w 4034334"/>
                <a:gd name="connsiteY20" fmla="*/ 225092 h 568327"/>
                <a:gd name="connsiteX21" fmla="*/ 3985754 w 4034334"/>
                <a:gd name="connsiteY21" fmla="*/ 240424 h 568327"/>
                <a:gd name="connsiteX22" fmla="*/ 4023167 w 4034334"/>
                <a:gd name="connsiteY22" fmla="*/ 270182 h 568327"/>
                <a:gd name="connsiteX23" fmla="*/ 4034334 w 4034334"/>
                <a:gd name="connsiteY23" fmla="*/ 284933 h 568327"/>
                <a:gd name="connsiteX24" fmla="*/ 4020374 w 4034334"/>
                <a:gd name="connsiteY24" fmla="*/ 303546 h 568327"/>
                <a:gd name="connsiteX25" fmla="*/ 3981706 w 4034334"/>
                <a:gd name="connsiteY25" fmla="*/ 329838 h 568327"/>
                <a:gd name="connsiteX26" fmla="*/ 3970864 w 4034334"/>
                <a:gd name="connsiteY26" fmla="*/ 334165 h 568327"/>
                <a:gd name="connsiteX27" fmla="*/ 3968536 w 4034334"/>
                <a:gd name="connsiteY27" fmla="*/ 343681 h 568327"/>
                <a:gd name="connsiteX28" fmla="*/ 3926657 w 4034334"/>
                <a:gd name="connsiteY28" fmla="*/ 372904 h 568327"/>
                <a:gd name="connsiteX29" fmla="*/ 3922794 w 4034334"/>
                <a:gd name="connsiteY29" fmla="*/ 359153 h 568327"/>
                <a:gd name="connsiteX30" fmla="*/ 3918839 w 4034334"/>
                <a:gd name="connsiteY30" fmla="*/ 334723 h 568327"/>
                <a:gd name="connsiteX31" fmla="*/ 3879588 w 4034334"/>
                <a:gd name="connsiteY31" fmla="*/ 292192 h 568327"/>
                <a:gd name="connsiteX32" fmla="*/ 3869700 w 4034334"/>
                <a:gd name="connsiteY32" fmla="*/ 285794 h 568327"/>
                <a:gd name="connsiteX33" fmla="*/ 3886918 w 4034334"/>
                <a:gd name="connsiteY33" fmla="*/ 271997 h 568327"/>
                <a:gd name="connsiteX34" fmla="*/ 3912860 w 4034334"/>
                <a:gd name="connsiteY34" fmla="*/ 246125 h 568327"/>
                <a:gd name="connsiteX35" fmla="*/ 3922724 w 4034334"/>
                <a:gd name="connsiteY35" fmla="*/ 215669 h 568327"/>
                <a:gd name="connsiteX36" fmla="*/ 3922586 w 4034334"/>
                <a:gd name="connsiteY36" fmla="*/ 215645 h 568327"/>
                <a:gd name="connsiteX37" fmla="*/ 2588982 w 4034334"/>
                <a:gd name="connsiteY37" fmla="*/ 45 h 568327"/>
                <a:gd name="connsiteX38" fmla="*/ 2836206 w 4034334"/>
                <a:gd name="connsiteY38" fmla="*/ 168 h 568327"/>
                <a:gd name="connsiteX39" fmla="*/ 2878123 w 4034334"/>
                <a:gd name="connsiteY39" fmla="*/ 469 h 568327"/>
                <a:gd name="connsiteX40" fmla="*/ 3147159 w 4034334"/>
                <a:gd name="connsiteY40" fmla="*/ 45 h 568327"/>
                <a:gd name="connsiteX41" fmla="*/ 3575960 w 4034334"/>
                <a:gd name="connsiteY41" fmla="*/ 2989 h 568327"/>
                <a:gd name="connsiteX42" fmla="*/ 3628450 w 4034334"/>
                <a:gd name="connsiteY42" fmla="*/ 29048 h 568327"/>
                <a:gd name="connsiteX43" fmla="*/ 3657207 w 4034334"/>
                <a:gd name="connsiteY43" fmla="*/ 86167 h 568327"/>
                <a:gd name="connsiteX44" fmla="*/ 3660884 w 4034334"/>
                <a:gd name="connsiteY44" fmla="*/ 104780 h 568327"/>
                <a:gd name="connsiteX45" fmla="*/ 3677891 w 4034334"/>
                <a:gd name="connsiteY45" fmla="*/ 105897 h 568327"/>
                <a:gd name="connsiteX46" fmla="*/ 3732684 w 4034334"/>
                <a:gd name="connsiteY46" fmla="*/ 156548 h 568327"/>
                <a:gd name="connsiteX47" fmla="*/ 3735895 w 4034334"/>
                <a:gd name="connsiteY47" fmla="*/ 174673 h 568327"/>
                <a:gd name="connsiteX48" fmla="*/ 3751158 w 4034334"/>
                <a:gd name="connsiteY48" fmla="*/ 179047 h 568327"/>
                <a:gd name="connsiteX49" fmla="*/ 3774238 w 4034334"/>
                <a:gd name="connsiteY49" fmla="*/ 186911 h 568327"/>
                <a:gd name="connsiteX50" fmla="*/ 3810371 w 4034334"/>
                <a:gd name="connsiteY50" fmla="*/ 222951 h 568327"/>
                <a:gd name="connsiteX51" fmla="*/ 3839291 w 4034334"/>
                <a:gd name="connsiteY51" fmla="*/ 285119 h 568327"/>
                <a:gd name="connsiteX52" fmla="*/ 3824331 w 4034334"/>
                <a:gd name="connsiteY52" fmla="*/ 320321 h 568327"/>
                <a:gd name="connsiteX53" fmla="*/ 3748575 w 4034334"/>
                <a:gd name="connsiteY53" fmla="*/ 390959 h 568327"/>
                <a:gd name="connsiteX54" fmla="*/ 3735778 w 4034334"/>
                <a:gd name="connsiteY54" fmla="*/ 392773 h 568327"/>
                <a:gd name="connsiteX55" fmla="*/ 3734057 w 4034334"/>
                <a:gd name="connsiteY55" fmla="*/ 406593 h 568327"/>
                <a:gd name="connsiteX56" fmla="*/ 3718608 w 4034334"/>
                <a:gd name="connsiteY56" fmla="*/ 445728 h 568327"/>
                <a:gd name="connsiteX57" fmla="*/ 3676286 w 4034334"/>
                <a:gd name="connsiteY57" fmla="*/ 464993 h 568327"/>
                <a:gd name="connsiteX58" fmla="*/ 3661140 w 4034334"/>
                <a:gd name="connsiteY58" fmla="*/ 466552 h 568327"/>
                <a:gd name="connsiteX59" fmla="*/ 3657138 w 4034334"/>
                <a:gd name="connsiteY59" fmla="*/ 484304 h 568327"/>
                <a:gd name="connsiteX60" fmla="*/ 3630661 w 4034334"/>
                <a:gd name="connsiteY60" fmla="*/ 538329 h 568327"/>
                <a:gd name="connsiteX61" fmla="*/ 3584523 w 4034334"/>
                <a:gd name="connsiteY61" fmla="*/ 565201 h 568327"/>
                <a:gd name="connsiteX62" fmla="*/ 2873732 w 4034334"/>
                <a:gd name="connsiteY62" fmla="*/ 568319 h 568327"/>
                <a:gd name="connsiteX63" fmla="*/ 2526670 w 4034334"/>
                <a:gd name="connsiteY63" fmla="*/ 568304 h 568327"/>
                <a:gd name="connsiteX64" fmla="*/ 2501381 w 4034334"/>
                <a:gd name="connsiteY64" fmla="*/ 568252 h 568327"/>
                <a:gd name="connsiteX65" fmla="*/ 2315555 w 4034334"/>
                <a:gd name="connsiteY65" fmla="*/ 568319 h 568327"/>
                <a:gd name="connsiteX66" fmla="*/ 1968493 w 4034334"/>
                <a:gd name="connsiteY66" fmla="*/ 568304 h 568327"/>
                <a:gd name="connsiteX67" fmla="*/ 1936854 w 4034334"/>
                <a:gd name="connsiteY67" fmla="*/ 568239 h 568327"/>
                <a:gd name="connsiteX68" fmla="*/ 1715013 w 4034334"/>
                <a:gd name="connsiteY68" fmla="*/ 568319 h 568327"/>
                <a:gd name="connsiteX69" fmla="*/ 1466932 w 4034334"/>
                <a:gd name="connsiteY69" fmla="*/ 568327 h 568327"/>
                <a:gd name="connsiteX70" fmla="*/ 1328991 w 4034334"/>
                <a:gd name="connsiteY70" fmla="*/ 568257 h 568327"/>
                <a:gd name="connsiteX71" fmla="*/ 1156836 w 4034334"/>
                <a:gd name="connsiteY71" fmla="*/ 568319 h 568327"/>
                <a:gd name="connsiteX72" fmla="*/ 423337 w 4034334"/>
                <a:gd name="connsiteY72" fmla="*/ 555987 h 568327"/>
                <a:gd name="connsiteX73" fmla="*/ 375082 w 4034334"/>
                <a:gd name="connsiteY73" fmla="*/ 486188 h 568327"/>
                <a:gd name="connsiteX74" fmla="*/ 369894 w 4034334"/>
                <a:gd name="connsiteY74" fmla="*/ 466575 h 568327"/>
                <a:gd name="connsiteX75" fmla="*/ 355631 w 4034334"/>
                <a:gd name="connsiteY75" fmla="*/ 465108 h 568327"/>
                <a:gd name="connsiteX76" fmla="*/ 328549 w 4034334"/>
                <a:gd name="connsiteY76" fmla="*/ 457245 h 568327"/>
                <a:gd name="connsiteX77" fmla="*/ 298302 w 4034334"/>
                <a:gd name="connsiteY77" fmla="*/ 411992 h 568327"/>
                <a:gd name="connsiteX78" fmla="*/ 294533 w 4034334"/>
                <a:gd name="connsiteY78" fmla="*/ 393006 h 568327"/>
                <a:gd name="connsiteX79" fmla="*/ 279992 w 4034334"/>
                <a:gd name="connsiteY79" fmla="*/ 390051 h 568327"/>
                <a:gd name="connsiteX80" fmla="*/ 234622 w 4034334"/>
                <a:gd name="connsiteY80" fmla="*/ 363342 h 568327"/>
                <a:gd name="connsiteX81" fmla="*/ 199327 w 4034334"/>
                <a:gd name="connsiteY81" fmla="*/ 303686 h 568327"/>
                <a:gd name="connsiteX82" fmla="*/ 190695 w 4034334"/>
                <a:gd name="connsiteY82" fmla="*/ 284468 h 568327"/>
                <a:gd name="connsiteX83" fmla="*/ 201863 w 4034334"/>
                <a:gd name="connsiteY83" fmla="*/ 260643 h 568327"/>
                <a:gd name="connsiteX84" fmla="*/ 270150 w 4034334"/>
                <a:gd name="connsiteY84" fmla="*/ 182118 h 568327"/>
                <a:gd name="connsiteX85" fmla="*/ 290043 w 4034334"/>
                <a:gd name="connsiteY85" fmla="*/ 177465 h 568327"/>
                <a:gd name="connsiteX86" fmla="*/ 298000 w 4034334"/>
                <a:gd name="connsiteY86" fmla="*/ 160596 h 568327"/>
                <a:gd name="connsiteX87" fmla="*/ 353514 w 4034334"/>
                <a:gd name="connsiteY87" fmla="*/ 105828 h 568327"/>
                <a:gd name="connsiteX88" fmla="*/ 371592 w 4034334"/>
                <a:gd name="connsiteY88" fmla="*/ 102128 h 568327"/>
                <a:gd name="connsiteX89" fmla="*/ 376106 w 4034334"/>
                <a:gd name="connsiteY89" fmla="*/ 82305 h 568327"/>
                <a:gd name="connsiteX90" fmla="*/ 440972 w 4034334"/>
                <a:gd name="connsiteY90" fmla="*/ 6829 h 568327"/>
                <a:gd name="connsiteX91" fmla="*/ 455444 w 4034334"/>
                <a:gd name="connsiteY91" fmla="*/ 1849 h 568327"/>
                <a:gd name="connsiteX92" fmla="*/ 1038270 w 4034334"/>
                <a:gd name="connsiteY92" fmla="*/ 663 h 568327"/>
                <a:gd name="connsiteX93" fmla="*/ 1430263 w 4034334"/>
                <a:gd name="connsiteY93" fmla="*/ 45 h 568327"/>
                <a:gd name="connsiteX94" fmla="*/ 1677488 w 4034334"/>
                <a:gd name="connsiteY94" fmla="*/ 168 h 568327"/>
                <a:gd name="connsiteX95" fmla="*/ 1719397 w 4034334"/>
                <a:gd name="connsiteY95" fmla="*/ 469 h 568327"/>
                <a:gd name="connsiteX96" fmla="*/ 1988440 w 4034334"/>
                <a:gd name="connsiteY96" fmla="*/ 45 h 568327"/>
                <a:gd name="connsiteX97" fmla="*/ 2235665 w 4034334"/>
                <a:gd name="connsiteY97" fmla="*/ 168 h 568327"/>
                <a:gd name="connsiteX98" fmla="*/ 2285195 w 4034334"/>
                <a:gd name="connsiteY98" fmla="*/ 524 h 568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</a:cxnLst>
              <a:rect l="l" t="t" r="r" b="b"/>
              <a:pathLst>
                <a:path w="4034334" h="568327">
                  <a:moveTo>
                    <a:pt x="101771" y="198498"/>
                  </a:moveTo>
                  <a:lnTo>
                    <a:pt x="108750" y="198498"/>
                  </a:lnTo>
                  <a:lnTo>
                    <a:pt x="108890" y="213016"/>
                  </a:lnTo>
                  <a:cubicBezTo>
                    <a:pt x="109145" y="234654"/>
                    <a:pt x="116893" y="247939"/>
                    <a:pt x="141463" y="268740"/>
                  </a:cubicBezTo>
                  <a:cubicBezTo>
                    <a:pt x="152328" y="277930"/>
                    <a:pt x="160448" y="286120"/>
                    <a:pt x="159448" y="286957"/>
                  </a:cubicBezTo>
                  <a:cubicBezTo>
                    <a:pt x="158447" y="287795"/>
                    <a:pt x="151142" y="293402"/>
                    <a:pt x="143161" y="299428"/>
                  </a:cubicBezTo>
                  <a:cubicBezTo>
                    <a:pt x="118313" y="318181"/>
                    <a:pt x="109053" y="333979"/>
                    <a:pt x="109332" y="357036"/>
                  </a:cubicBezTo>
                  <a:lnTo>
                    <a:pt x="109542" y="372485"/>
                  </a:lnTo>
                  <a:lnTo>
                    <a:pt x="99862" y="371322"/>
                  </a:lnTo>
                  <a:cubicBezTo>
                    <a:pt x="82133" y="369204"/>
                    <a:pt x="74642" y="363807"/>
                    <a:pt x="66475" y="347287"/>
                  </a:cubicBezTo>
                  <a:cubicBezTo>
                    <a:pt x="59262" y="332722"/>
                    <a:pt x="58704" y="332187"/>
                    <a:pt x="47234" y="329604"/>
                  </a:cubicBezTo>
                  <a:cubicBezTo>
                    <a:pt x="32040" y="326161"/>
                    <a:pt x="26108" y="322136"/>
                    <a:pt x="14288" y="307222"/>
                  </a:cubicBezTo>
                  <a:cubicBezTo>
                    <a:pt x="-3907" y="284259"/>
                    <a:pt x="-3535" y="286771"/>
                    <a:pt x="8704" y="269647"/>
                  </a:cubicBezTo>
                  <a:cubicBezTo>
                    <a:pt x="23432" y="248986"/>
                    <a:pt x="30714" y="243402"/>
                    <a:pt x="47001" y="240214"/>
                  </a:cubicBezTo>
                  <a:cubicBezTo>
                    <a:pt x="59960" y="237655"/>
                    <a:pt x="60775" y="237097"/>
                    <a:pt x="62148" y="229699"/>
                  </a:cubicBezTo>
                  <a:cubicBezTo>
                    <a:pt x="64078" y="219345"/>
                    <a:pt x="73781" y="208131"/>
                    <a:pt x="85414" y="202849"/>
                  </a:cubicBezTo>
                  <a:lnTo>
                    <a:pt x="85483" y="202802"/>
                  </a:lnTo>
                  <a:cubicBezTo>
                    <a:pt x="90630" y="200457"/>
                    <a:pt x="96137" y="199000"/>
                    <a:pt x="101771" y="198498"/>
                  </a:cubicBezTo>
                  <a:close/>
                  <a:moveTo>
                    <a:pt x="3923725" y="197870"/>
                  </a:moveTo>
                  <a:lnTo>
                    <a:pt x="3934149" y="199056"/>
                  </a:lnTo>
                  <a:cubicBezTo>
                    <a:pt x="3949402" y="200520"/>
                    <a:pt x="3962438" y="210664"/>
                    <a:pt x="3967606" y="225092"/>
                  </a:cubicBezTo>
                  <a:cubicBezTo>
                    <a:pt x="3971352" y="236329"/>
                    <a:pt x="3971654" y="236562"/>
                    <a:pt x="3985754" y="240424"/>
                  </a:cubicBezTo>
                  <a:cubicBezTo>
                    <a:pt x="4001877" y="244845"/>
                    <a:pt x="4007206" y="249079"/>
                    <a:pt x="4023167" y="270182"/>
                  </a:cubicBezTo>
                  <a:lnTo>
                    <a:pt x="4034334" y="284933"/>
                  </a:lnTo>
                  <a:lnTo>
                    <a:pt x="4020374" y="303546"/>
                  </a:lnTo>
                  <a:cubicBezTo>
                    <a:pt x="4005810" y="322857"/>
                    <a:pt x="4000086" y="326813"/>
                    <a:pt x="3981706" y="329838"/>
                  </a:cubicBezTo>
                  <a:cubicBezTo>
                    <a:pt x="3976191" y="330745"/>
                    <a:pt x="3971305" y="332676"/>
                    <a:pt x="3970864" y="334165"/>
                  </a:cubicBezTo>
                  <a:cubicBezTo>
                    <a:pt x="3970421" y="335654"/>
                    <a:pt x="3969374" y="339912"/>
                    <a:pt x="3968536" y="343681"/>
                  </a:cubicBezTo>
                  <a:cubicBezTo>
                    <a:pt x="3965465" y="357757"/>
                    <a:pt x="3943827" y="372904"/>
                    <a:pt x="3926657" y="372904"/>
                  </a:cubicBezTo>
                  <a:cubicBezTo>
                    <a:pt x="3922446" y="372927"/>
                    <a:pt x="3922074" y="371624"/>
                    <a:pt x="3922794" y="359153"/>
                  </a:cubicBezTo>
                  <a:cubicBezTo>
                    <a:pt x="3923644" y="350803"/>
                    <a:pt x="3922278" y="342378"/>
                    <a:pt x="3918839" y="334723"/>
                  </a:cubicBezTo>
                  <a:cubicBezTo>
                    <a:pt x="3913139" y="321787"/>
                    <a:pt x="3893153" y="300150"/>
                    <a:pt x="3879588" y="292192"/>
                  </a:cubicBezTo>
                  <a:cubicBezTo>
                    <a:pt x="3876120" y="290340"/>
                    <a:pt x="3872811" y="288199"/>
                    <a:pt x="3869700" y="285794"/>
                  </a:cubicBezTo>
                  <a:cubicBezTo>
                    <a:pt x="3869700" y="285445"/>
                    <a:pt x="3877448" y="279232"/>
                    <a:pt x="3886918" y="271997"/>
                  </a:cubicBezTo>
                  <a:cubicBezTo>
                    <a:pt x="3896636" y="264519"/>
                    <a:pt x="3905356" y="255824"/>
                    <a:pt x="3912860" y="246125"/>
                  </a:cubicBezTo>
                  <a:cubicBezTo>
                    <a:pt x="3920608" y="234864"/>
                    <a:pt x="3921724" y="231490"/>
                    <a:pt x="3922724" y="215669"/>
                  </a:cubicBezTo>
                  <a:lnTo>
                    <a:pt x="3922586" y="215645"/>
                  </a:lnTo>
                  <a:close/>
                  <a:moveTo>
                    <a:pt x="2588982" y="45"/>
                  </a:moveTo>
                  <a:cubicBezTo>
                    <a:pt x="2693831" y="-42"/>
                    <a:pt x="2774553" y="-6"/>
                    <a:pt x="2836206" y="168"/>
                  </a:cubicBezTo>
                  <a:lnTo>
                    <a:pt x="2878123" y="469"/>
                  </a:lnTo>
                  <a:lnTo>
                    <a:pt x="3147159" y="45"/>
                  </a:lnTo>
                  <a:cubicBezTo>
                    <a:pt x="3461708" y="-217"/>
                    <a:pt x="3559104" y="634"/>
                    <a:pt x="3575960" y="2989"/>
                  </a:cubicBezTo>
                  <a:cubicBezTo>
                    <a:pt x="3595872" y="5580"/>
                    <a:pt x="3614348" y="14752"/>
                    <a:pt x="3628450" y="29048"/>
                  </a:cubicBezTo>
                  <a:cubicBezTo>
                    <a:pt x="3643550" y="44288"/>
                    <a:pt x="3652414" y="61738"/>
                    <a:pt x="3657207" y="86167"/>
                  </a:cubicBezTo>
                  <a:lnTo>
                    <a:pt x="3660884" y="104780"/>
                  </a:lnTo>
                  <a:lnTo>
                    <a:pt x="3677891" y="105897"/>
                  </a:lnTo>
                  <a:cubicBezTo>
                    <a:pt x="3709301" y="107930"/>
                    <a:pt x="3727565" y="124813"/>
                    <a:pt x="3732684" y="156548"/>
                  </a:cubicBezTo>
                  <a:cubicBezTo>
                    <a:pt x="3734220" y="166158"/>
                    <a:pt x="3735662" y="174301"/>
                    <a:pt x="3735895" y="174673"/>
                  </a:cubicBezTo>
                  <a:cubicBezTo>
                    <a:pt x="3740888" y="176441"/>
                    <a:pt x="3745986" y="177902"/>
                    <a:pt x="3751158" y="179047"/>
                  </a:cubicBezTo>
                  <a:cubicBezTo>
                    <a:pt x="3759064" y="180995"/>
                    <a:pt x="3766788" y="183626"/>
                    <a:pt x="3774238" y="186911"/>
                  </a:cubicBezTo>
                  <a:cubicBezTo>
                    <a:pt x="3785476" y="192565"/>
                    <a:pt x="3800552" y="207595"/>
                    <a:pt x="3810371" y="222951"/>
                  </a:cubicBezTo>
                  <a:cubicBezTo>
                    <a:pt x="3820678" y="239261"/>
                    <a:pt x="3839291" y="279024"/>
                    <a:pt x="3839291" y="285119"/>
                  </a:cubicBezTo>
                  <a:cubicBezTo>
                    <a:pt x="3839291" y="287749"/>
                    <a:pt x="3832567" y="303546"/>
                    <a:pt x="3824331" y="320321"/>
                  </a:cubicBezTo>
                  <a:cubicBezTo>
                    <a:pt x="3801064" y="367692"/>
                    <a:pt x="3781148" y="386305"/>
                    <a:pt x="3748575" y="390959"/>
                  </a:cubicBezTo>
                  <a:lnTo>
                    <a:pt x="3735778" y="392773"/>
                  </a:lnTo>
                  <a:lnTo>
                    <a:pt x="3734057" y="406593"/>
                  </a:lnTo>
                  <a:cubicBezTo>
                    <a:pt x="3731568" y="426510"/>
                    <a:pt x="3728147" y="435142"/>
                    <a:pt x="3718608" y="445728"/>
                  </a:cubicBezTo>
                  <a:cubicBezTo>
                    <a:pt x="3708114" y="457407"/>
                    <a:pt x="3695807" y="462992"/>
                    <a:pt x="3676286" y="464993"/>
                  </a:cubicBezTo>
                  <a:lnTo>
                    <a:pt x="3661140" y="466552"/>
                  </a:lnTo>
                  <a:lnTo>
                    <a:pt x="3657138" y="484304"/>
                  </a:lnTo>
                  <a:cubicBezTo>
                    <a:pt x="3651717" y="508291"/>
                    <a:pt x="3643969" y="524113"/>
                    <a:pt x="3630661" y="538329"/>
                  </a:cubicBezTo>
                  <a:cubicBezTo>
                    <a:pt x="3618127" y="551462"/>
                    <a:pt x="3602131" y="560778"/>
                    <a:pt x="3584523" y="565201"/>
                  </a:cubicBezTo>
                  <a:cubicBezTo>
                    <a:pt x="3574938" y="567761"/>
                    <a:pt x="3450136" y="568319"/>
                    <a:pt x="2873732" y="568319"/>
                  </a:cubicBezTo>
                  <a:cubicBezTo>
                    <a:pt x="2731708" y="568319"/>
                    <a:pt x="2617936" y="568346"/>
                    <a:pt x="2526670" y="568304"/>
                  </a:cubicBezTo>
                  <a:lnTo>
                    <a:pt x="2501381" y="568252"/>
                  </a:lnTo>
                  <a:lnTo>
                    <a:pt x="2315555" y="568319"/>
                  </a:lnTo>
                  <a:cubicBezTo>
                    <a:pt x="2173531" y="568319"/>
                    <a:pt x="2059759" y="568346"/>
                    <a:pt x="1968493" y="568304"/>
                  </a:cubicBezTo>
                  <a:lnTo>
                    <a:pt x="1936854" y="568239"/>
                  </a:lnTo>
                  <a:lnTo>
                    <a:pt x="1715013" y="568319"/>
                  </a:lnTo>
                  <a:cubicBezTo>
                    <a:pt x="1620330" y="568319"/>
                    <a:pt x="1538204" y="568331"/>
                    <a:pt x="1466932" y="568327"/>
                  </a:cubicBezTo>
                  <a:lnTo>
                    <a:pt x="1328991" y="568257"/>
                  </a:lnTo>
                  <a:lnTo>
                    <a:pt x="1156836" y="568319"/>
                  </a:lnTo>
                  <a:cubicBezTo>
                    <a:pt x="399372" y="568319"/>
                    <a:pt x="445556" y="569087"/>
                    <a:pt x="423337" y="555987"/>
                  </a:cubicBezTo>
                  <a:cubicBezTo>
                    <a:pt x="396952" y="540376"/>
                    <a:pt x="384714" y="522670"/>
                    <a:pt x="375082" y="486188"/>
                  </a:cubicBezTo>
                  <a:lnTo>
                    <a:pt x="369894" y="466575"/>
                  </a:lnTo>
                  <a:lnTo>
                    <a:pt x="355631" y="465108"/>
                  </a:lnTo>
                  <a:cubicBezTo>
                    <a:pt x="346244" y="463939"/>
                    <a:pt x="337103" y="461284"/>
                    <a:pt x="328549" y="457245"/>
                  </a:cubicBezTo>
                  <a:cubicBezTo>
                    <a:pt x="311285" y="448567"/>
                    <a:pt x="303211" y="436537"/>
                    <a:pt x="298302" y="411992"/>
                  </a:cubicBezTo>
                  <a:lnTo>
                    <a:pt x="294533" y="393006"/>
                  </a:lnTo>
                  <a:lnTo>
                    <a:pt x="279992" y="390051"/>
                  </a:lnTo>
                  <a:cubicBezTo>
                    <a:pt x="261472" y="386282"/>
                    <a:pt x="248233" y="378488"/>
                    <a:pt x="234622" y="363342"/>
                  </a:cubicBezTo>
                  <a:cubicBezTo>
                    <a:pt x="222593" y="349987"/>
                    <a:pt x="212309" y="332560"/>
                    <a:pt x="199327" y="303686"/>
                  </a:cubicBezTo>
                  <a:lnTo>
                    <a:pt x="190695" y="284468"/>
                  </a:lnTo>
                  <a:lnTo>
                    <a:pt x="201863" y="260643"/>
                  </a:lnTo>
                  <a:cubicBezTo>
                    <a:pt x="225037" y="211248"/>
                    <a:pt x="243207" y="190448"/>
                    <a:pt x="270150" y="182118"/>
                  </a:cubicBezTo>
                  <a:cubicBezTo>
                    <a:pt x="276615" y="179929"/>
                    <a:pt x="283277" y="178370"/>
                    <a:pt x="290043" y="177465"/>
                  </a:cubicBezTo>
                  <a:cubicBezTo>
                    <a:pt x="294603" y="177465"/>
                    <a:pt x="295487" y="175580"/>
                    <a:pt x="298000" y="160596"/>
                  </a:cubicBezTo>
                  <a:cubicBezTo>
                    <a:pt x="304003" y="124860"/>
                    <a:pt x="321196" y="107898"/>
                    <a:pt x="353514" y="105828"/>
                  </a:cubicBezTo>
                  <a:cubicBezTo>
                    <a:pt x="363448" y="105129"/>
                    <a:pt x="371220" y="103570"/>
                    <a:pt x="371592" y="102128"/>
                  </a:cubicBezTo>
                  <a:cubicBezTo>
                    <a:pt x="371964" y="100686"/>
                    <a:pt x="373989" y="91774"/>
                    <a:pt x="376106" y="82305"/>
                  </a:cubicBezTo>
                  <a:cubicBezTo>
                    <a:pt x="384900" y="42799"/>
                    <a:pt x="405259" y="19043"/>
                    <a:pt x="440972" y="6829"/>
                  </a:cubicBezTo>
                  <a:lnTo>
                    <a:pt x="455444" y="1849"/>
                  </a:lnTo>
                  <a:lnTo>
                    <a:pt x="1038270" y="663"/>
                  </a:lnTo>
                  <a:cubicBezTo>
                    <a:pt x="1196436" y="343"/>
                    <a:pt x="1325414" y="132"/>
                    <a:pt x="1430263" y="45"/>
                  </a:cubicBezTo>
                  <a:cubicBezTo>
                    <a:pt x="1535113" y="-42"/>
                    <a:pt x="1615835" y="-6"/>
                    <a:pt x="1677488" y="168"/>
                  </a:cubicBezTo>
                  <a:lnTo>
                    <a:pt x="1719397" y="469"/>
                  </a:lnTo>
                  <a:lnTo>
                    <a:pt x="1988440" y="45"/>
                  </a:lnTo>
                  <a:cubicBezTo>
                    <a:pt x="2093290" y="-42"/>
                    <a:pt x="2174012" y="-6"/>
                    <a:pt x="2235665" y="168"/>
                  </a:cubicBezTo>
                  <a:lnTo>
                    <a:pt x="2285195" y="52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1" anchor="ctr"/>
            <a:lstStyle/>
            <a:p>
              <a:endParaRPr lang="fa-IR"/>
            </a:p>
          </p:txBody>
        </p:sp>
      </p:grpSp>
    </p:spTree>
    <p:extLst>
      <p:ext uri="{BB962C8B-B14F-4D97-AF65-F5344CB8AC3E}">
        <p14:creationId xmlns:p14="http://schemas.microsoft.com/office/powerpoint/2010/main" val="319437829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54371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E0FFACC-264E-08FA-99FC-A660BBEBBB3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994380C-A2F9-6D7C-D938-2662E0C00F8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1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53" r="13752" b="-604"/>
          <a:stretch/>
        </p:blipFill>
        <p:spPr>
          <a:xfrm rot="5400000">
            <a:off x="2667000" y="-2666997"/>
            <a:ext cx="6858000" cy="12192000"/>
          </a:xfrm>
          <a:prstGeom prst="rect">
            <a:avLst/>
          </a:prstGeom>
        </p:spPr>
      </p:pic>
      <p:sp>
        <p:nvSpPr>
          <p:cNvPr id="23" name="Graphic 21">
            <a:extLst>
              <a:ext uri="{FF2B5EF4-FFF2-40B4-BE49-F238E27FC236}">
                <a16:creationId xmlns:a16="http://schemas.microsoft.com/office/drawing/2014/main" id="{548F5850-0F88-E14A-064A-F6A3B3BC1D72}"/>
              </a:ext>
            </a:extLst>
          </p:cNvPr>
          <p:cNvSpPr/>
          <p:nvPr/>
        </p:nvSpPr>
        <p:spPr>
          <a:xfrm>
            <a:off x="624470" y="107910"/>
            <a:ext cx="11388443" cy="6621208"/>
          </a:xfrm>
          <a:custGeom>
            <a:avLst/>
            <a:gdLst>
              <a:gd name="connsiteX0" fmla="*/ 11388425 w 11388443"/>
              <a:gd name="connsiteY0" fmla="*/ 1109749 h 6621208"/>
              <a:gd name="connsiteX1" fmla="*/ 11388425 w 11388443"/>
              <a:gd name="connsiteY1" fmla="*/ 6026745 h 6621208"/>
              <a:gd name="connsiteX2" fmla="*/ 10825024 w 11388443"/>
              <a:gd name="connsiteY2" fmla="*/ 6621200 h 6621208"/>
              <a:gd name="connsiteX3" fmla="*/ 563292 w 11388443"/>
              <a:gd name="connsiteY3" fmla="*/ 6621200 h 6621208"/>
              <a:gd name="connsiteX4" fmla="*/ -18 w 11388443"/>
              <a:gd name="connsiteY4" fmla="*/ 6026745 h 6621208"/>
              <a:gd name="connsiteX5" fmla="*/ -18 w 11388443"/>
              <a:gd name="connsiteY5" fmla="*/ 1109749 h 6621208"/>
              <a:gd name="connsiteX6" fmla="*/ 563292 w 11388443"/>
              <a:gd name="connsiteY6" fmla="*/ 515389 h 6621208"/>
              <a:gd name="connsiteX7" fmla="*/ 5176842 w 11388443"/>
              <a:gd name="connsiteY7" fmla="*/ 515389 h 6621208"/>
              <a:gd name="connsiteX8" fmla="*/ 5178197 w 11388443"/>
              <a:gd name="connsiteY8" fmla="*/ 493005 h 6621208"/>
              <a:gd name="connsiteX9" fmla="*/ 5324802 w 11388443"/>
              <a:gd name="connsiteY9" fmla="*/ 325651 h 6621208"/>
              <a:gd name="connsiteX10" fmla="*/ 5377251 w 11388443"/>
              <a:gd name="connsiteY10" fmla="*/ 316126 h 6621208"/>
              <a:gd name="connsiteX11" fmla="*/ 5389890 w 11388443"/>
              <a:gd name="connsiteY11" fmla="*/ 269549 h 6621208"/>
              <a:gd name="connsiteX12" fmla="*/ 5412277 w 11388443"/>
              <a:gd name="connsiteY12" fmla="*/ 198683 h 6621208"/>
              <a:gd name="connsiteX13" fmla="*/ 5516634 w 11388443"/>
              <a:gd name="connsiteY13" fmla="*/ 88383 h 6621208"/>
              <a:gd name="connsiteX14" fmla="*/ 5696641 w 11388443"/>
              <a:gd name="connsiteY14" fmla="*/ -9 h 6621208"/>
              <a:gd name="connsiteX15" fmla="*/ 5798470 w 11388443"/>
              <a:gd name="connsiteY15" fmla="*/ 45807 h 6621208"/>
              <a:gd name="connsiteX16" fmla="*/ 6003302 w 11388443"/>
              <a:gd name="connsiteY16" fmla="*/ 277169 h 6621208"/>
              <a:gd name="connsiteX17" fmla="*/ 6008538 w 11388443"/>
              <a:gd name="connsiteY17" fmla="*/ 316221 h 6621208"/>
              <a:gd name="connsiteX18" fmla="*/ 6048529 w 11388443"/>
              <a:gd name="connsiteY18" fmla="*/ 321460 h 6621208"/>
              <a:gd name="connsiteX19" fmla="*/ 6161824 w 11388443"/>
              <a:gd name="connsiteY19" fmla="*/ 369085 h 6621208"/>
              <a:gd name="connsiteX20" fmla="*/ 6217613 w 11388443"/>
              <a:gd name="connsiteY20" fmla="*/ 498339 h 6621208"/>
              <a:gd name="connsiteX21" fmla="*/ 6219328 w 11388443"/>
              <a:gd name="connsiteY21" fmla="*/ 515865 h 6621208"/>
              <a:gd name="connsiteX22" fmla="*/ 10825024 w 11388443"/>
              <a:gd name="connsiteY22" fmla="*/ 515865 h 6621208"/>
              <a:gd name="connsiteX23" fmla="*/ 11388425 w 11388443"/>
              <a:gd name="connsiteY23" fmla="*/ 1109749 h 6621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1388443" h="6621208">
                <a:moveTo>
                  <a:pt x="11388425" y="1109749"/>
                </a:moveTo>
                <a:lnTo>
                  <a:pt x="11388425" y="6026745"/>
                </a:lnTo>
                <a:cubicBezTo>
                  <a:pt x="11388425" y="6355053"/>
                  <a:pt x="11136200" y="6621200"/>
                  <a:pt x="10825024" y="6621200"/>
                </a:cubicBezTo>
                <a:lnTo>
                  <a:pt x="563292" y="6621200"/>
                </a:lnTo>
                <a:cubicBezTo>
                  <a:pt x="252170" y="6621143"/>
                  <a:pt x="-18" y="6355014"/>
                  <a:pt x="-18" y="6026745"/>
                </a:cubicBezTo>
                <a:lnTo>
                  <a:pt x="-18" y="1109749"/>
                </a:lnTo>
                <a:cubicBezTo>
                  <a:pt x="-18" y="781493"/>
                  <a:pt x="252184" y="515389"/>
                  <a:pt x="563292" y="515389"/>
                </a:cubicBezTo>
                <a:lnTo>
                  <a:pt x="5176842" y="515389"/>
                </a:lnTo>
                <a:lnTo>
                  <a:pt x="5178197" y="493005"/>
                </a:lnTo>
                <a:cubicBezTo>
                  <a:pt x="5184218" y="397120"/>
                  <a:pt x="5233083" y="341336"/>
                  <a:pt x="5324802" y="325651"/>
                </a:cubicBezTo>
                <a:cubicBezTo>
                  <a:pt x="5352606" y="320984"/>
                  <a:pt x="5376168" y="316126"/>
                  <a:pt x="5377251" y="316126"/>
                </a:cubicBezTo>
                <a:cubicBezTo>
                  <a:pt x="5382324" y="300876"/>
                  <a:pt x="5386549" y="285322"/>
                  <a:pt x="5389890" y="269549"/>
                </a:cubicBezTo>
                <a:cubicBezTo>
                  <a:pt x="5395423" y="245297"/>
                  <a:pt x="5402916" y="221590"/>
                  <a:pt x="5412277" y="198683"/>
                </a:cubicBezTo>
                <a:cubicBezTo>
                  <a:pt x="5428617" y="164393"/>
                  <a:pt x="5472220" y="118387"/>
                  <a:pt x="5516634" y="88383"/>
                </a:cubicBezTo>
                <a:cubicBezTo>
                  <a:pt x="5563847" y="56570"/>
                  <a:pt x="5679128" y="-9"/>
                  <a:pt x="5696641" y="-9"/>
                </a:cubicBezTo>
                <a:cubicBezTo>
                  <a:pt x="5704043" y="-9"/>
                  <a:pt x="5749903" y="20661"/>
                  <a:pt x="5798470" y="45807"/>
                </a:cubicBezTo>
                <a:cubicBezTo>
                  <a:pt x="5935867" y="116863"/>
                  <a:pt x="5990032" y="177823"/>
                  <a:pt x="6003302" y="277169"/>
                </a:cubicBezTo>
                <a:lnTo>
                  <a:pt x="6008538" y="316221"/>
                </a:lnTo>
                <a:lnTo>
                  <a:pt x="6048529" y="321460"/>
                </a:lnTo>
                <a:cubicBezTo>
                  <a:pt x="6106215" y="329080"/>
                  <a:pt x="6131130" y="339462"/>
                  <a:pt x="6161824" y="369085"/>
                </a:cubicBezTo>
                <a:cubicBezTo>
                  <a:pt x="6195586" y="401184"/>
                  <a:pt x="6211745" y="438713"/>
                  <a:pt x="6217613" y="498339"/>
                </a:cubicBezTo>
                <a:lnTo>
                  <a:pt x="6219328" y="515865"/>
                </a:lnTo>
                <a:lnTo>
                  <a:pt x="10825024" y="515865"/>
                </a:lnTo>
                <a:cubicBezTo>
                  <a:pt x="11135928" y="515865"/>
                  <a:pt x="11388154" y="781663"/>
                  <a:pt x="11388425" y="1109749"/>
                </a:cubicBezTo>
                <a:close/>
              </a:path>
            </a:pathLst>
          </a:custGeom>
          <a:solidFill>
            <a:schemeClr val="bg1"/>
          </a:solidFill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endParaRPr lang="fa-IR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6BFD2645-8077-F2D9-5BC7-AFB0AF7BBB8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802934" cy="2817091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E613BB08-8381-D264-1FC7-6BD1658FE67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35230" y="1376793"/>
            <a:ext cx="1319399" cy="1504739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5D05D7B0-732C-BC75-9CC1-F7E387A35747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90362"/>
            <a:ext cx="1319399" cy="1504739"/>
          </a:xfrm>
          <a:prstGeom prst="rect">
            <a:avLst/>
          </a:prstGeom>
        </p:spPr>
      </p:pic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4F2D5CE2-B5DD-94D8-F077-A5F26094756E}"/>
              </a:ext>
            </a:extLst>
          </p:cNvPr>
          <p:cNvSpPr/>
          <p:nvPr userDrawn="1"/>
        </p:nvSpPr>
        <p:spPr>
          <a:xfrm>
            <a:off x="6991731" y="335724"/>
            <a:ext cx="4034334" cy="568327"/>
          </a:xfrm>
          <a:custGeom>
            <a:avLst/>
            <a:gdLst>
              <a:gd name="connsiteX0" fmla="*/ 101771 w 4034334"/>
              <a:gd name="connsiteY0" fmla="*/ 198498 h 568327"/>
              <a:gd name="connsiteX1" fmla="*/ 108750 w 4034334"/>
              <a:gd name="connsiteY1" fmla="*/ 198498 h 568327"/>
              <a:gd name="connsiteX2" fmla="*/ 108890 w 4034334"/>
              <a:gd name="connsiteY2" fmla="*/ 213016 h 568327"/>
              <a:gd name="connsiteX3" fmla="*/ 141463 w 4034334"/>
              <a:gd name="connsiteY3" fmla="*/ 268740 h 568327"/>
              <a:gd name="connsiteX4" fmla="*/ 159448 w 4034334"/>
              <a:gd name="connsiteY4" fmla="*/ 286957 h 568327"/>
              <a:gd name="connsiteX5" fmla="*/ 143161 w 4034334"/>
              <a:gd name="connsiteY5" fmla="*/ 299428 h 568327"/>
              <a:gd name="connsiteX6" fmla="*/ 109332 w 4034334"/>
              <a:gd name="connsiteY6" fmla="*/ 357036 h 568327"/>
              <a:gd name="connsiteX7" fmla="*/ 109542 w 4034334"/>
              <a:gd name="connsiteY7" fmla="*/ 372485 h 568327"/>
              <a:gd name="connsiteX8" fmla="*/ 99862 w 4034334"/>
              <a:gd name="connsiteY8" fmla="*/ 371322 h 568327"/>
              <a:gd name="connsiteX9" fmla="*/ 66475 w 4034334"/>
              <a:gd name="connsiteY9" fmla="*/ 347287 h 568327"/>
              <a:gd name="connsiteX10" fmla="*/ 47234 w 4034334"/>
              <a:gd name="connsiteY10" fmla="*/ 329604 h 568327"/>
              <a:gd name="connsiteX11" fmla="*/ 14288 w 4034334"/>
              <a:gd name="connsiteY11" fmla="*/ 307222 h 568327"/>
              <a:gd name="connsiteX12" fmla="*/ 8704 w 4034334"/>
              <a:gd name="connsiteY12" fmla="*/ 269647 h 568327"/>
              <a:gd name="connsiteX13" fmla="*/ 47001 w 4034334"/>
              <a:gd name="connsiteY13" fmla="*/ 240214 h 568327"/>
              <a:gd name="connsiteX14" fmla="*/ 62148 w 4034334"/>
              <a:gd name="connsiteY14" fmla="*/ 229699 h 568327"/>
              <a:gd name="connsiteX15" fmla="*/ 85414 w 4034334"/>
              <a:gd name="connsiteY15" fmla="*/ 202849 h 568327"/>
              <a:gd name="connsiteX16" fmla="*/ 85483 w 4034334"/>
              <a:gd name="connsiteY16" fmla="*/ 202802 h 568327"/>
              <a:gd name="connsiteX17" fmla="*/ 101771 w 4034334"/>
              <a:gd name="connsiteY17" fmla="*/ 198498 h 568327"/>
              <a:gd name="connsiteX18" fmla="*/ 3923725 w 4034334"/>
              <a:gd name="connsiteY18" fmla="*/ 197870 h 568327"/>
              <a:gd name="connsiteX19" fmla="*/ 3934149 w 4034334"/>
              <a:gd name="connsiteY19" fmla="*/ 199056 h 568327"/>
              <a:gd name="connsiteX20" fmla="*/ 3967606 w 4034334"/>
              <a:gd name="connsiteY20" fmla="*/ 225092 h 568327"/>
              <a:gd name="connsiteX21" fmla="*/ 3985754 w 4034334"/>
              <a:gd name="connsiteY21" fmla="*/ 240424 h 568327"/>
              <a:gd name="connsiteX22" fmla="*/ 4023167 w 4034334"/>
              <a:gd name="connsiteY22" fmla="*/ 270182 h 568327"/>
              <a:gd name="connsiteX23" fmla="*/ 4034334 w 4034334"/>
              <a:gd name="connsiteY23" fmla="*/ 284933 h 568327"/>
              <a:gd name="connsiteX24" fmla="*/ 4020374 w 4034334"/>
              <a:gd name="connsiteY24" fmla="*/ 303546 h 568327"/>
              <a:gd name="connsiteX25" fmla="*/ 3981706 w 4034334"/>
              <a:gd name="connsiteY25" fmla="*/ 329838 h 568327"/>
              <a:gd name="connsiteX26" fmla="*/ 3970864 w 4034334"/>
              <a:gd name="connsiteY26" fmla="*/ 334165 h 568327"/>
              <a:gd name="connsiteX27" fmla="*/ 3968536 w 4034334"/>
              <a:gd name="connsiteY27" fmla="*/ 343681 h 568327"/>
              <a:gd name="connsiteX28" fmla="*/ 3926657 w 4034334"/>
              <a:gd name="connsiteY28" fmla="*/ 372904 h 568327"/>
              <a:gd name="connsiteX29" fmla="*/ 3922794 w 4034334"/>
              <a:gd name="connsiteY29" fmla="*/ 359153 h 568327"/>
              <a:gd name="connsiteX30" fmla="*/ 3918839 w 4034334"/>
              <a:gd name="connsiteY30" fmla="*/ 334723 h 568327"/>
              <a:gd name="connsiteX31" fmla="*/ 3879588 w 4034334"/>
              <a:gd name="connsiteY31" fmla="*/ 292192 h 568327"/>
              <a:gd name="connsiteX32" fmla="*/ 3869700 w 4034334"/>
              <a:gd name="connsiteY32" fmla="*/ 285794 h 568327"/>
              <a:gd name="connsiteX33" fmla="*/ 3886918 w 4034334"/>
              <a:gd name="connsiteY33" fmla="*/ 271997 h 568327"/>
              <a:gd name="connsiteX34" fmla="*/ 3912860 w 4034334"/>
              <a:gd name="connsiteY34" fmla="*/ 246125 h 568327"/>
              <a:gd name="connsiteX35" fmla="*/ 3922724 w 4034334"/>
              <a:gd name="connsiteY35" fmla="*/ 215669 h 568327"/>
              <a:gd name="connsiteX36" fmla="*/ 3922586 w 4034334"/>
              <a:gd name="connsiteY36" fmla="*/ 215645 h 568327"/>
              <a:gd name="connsiteX37" fmla="*/ 2588982 w 4034334"/>
              <a:gd name="connsiteY37" fmla="*/ 45 h 568327"/>
              <a:gd name="connsiteX38" fmla="*/ 2836206 w 4034334"/>
              <a:gd name="connsiteY38" fmla="*/ 168 h 568327"/>
              <a:gd name="connsiteX39" fmla="*/ 2878123 w 4034334"/>
              <a:gd name="connsiteY39" fmla="*/ 469 h 568327"/>
              <a:gd name="connsiteX40" fmla="*/ 3147159 w 4034334"/>
              <a:gd name="connsiteY40" fmla="*/ 45 h 568327"/>
              <a:gd name="connsiteX41" fmla="*/ 3575960 w 4034334"/>
              <a:gd name="connsiteY41" fmla="*/ 2989 h 568327"/>
              <a:gd name="connsiteX42" fmla="*/ 3628450 w 4034334"/>
              <a:gd name="connsiteY42" fmla="*/ 29048 h 568327"/>
              <a:gd name="connsiteX43" fmla="*/ 3657207 w 4034334"/>
              <a:gd name="connsiteY43" fmla="*/ 86167 h 568327"/>
              <a:gd name="connsiteX44" fmla="*/ 3660884 w 4034334"/>
              <a:gd name="connsiteY44" fmla="*/ 104780 h 568327"/>
              <a:gd name="connsiteX45" fmla="*/ 3677891 w 4034334"/>
              <a:gd name="connsiteY45" fmla="*/ 105897 h 568327"/>
              <a:gd name="connsiteX46" fmla="*/ 3732684 w 4034334"/>
              <a:gd name="connsiteY46" fmla="*/ 156548 h 568327"/>
              <a:gd name="connsiteX47" fmla="*/ 3735895 w 4034334"/>
              <a:gd name="connsiteY47" fmla="*/ 174673 h 568327"/>
              <a:gd name="connsiteX48" fmla="*/ 3751158 w 4034334"/>
              <a:gd name="connsiteY48" fmla="*/ 179047 h 568327"/>
              <a:gd name="connsiteX49" fmla="*/ 3774238 w 4034334"/>
              <a:gd name="connsiteY49" fmla="*/ 186911 h 568327"/>
              <a:gd name="connsiteX50" fmla="*/ 3810371 w 4034334"/>
              <a:gd name="connsiteY50" fmla="*/ 222951 h 568327"/>
              <a:gd name="connsiteX51" fmla="*/ 3839291 w 4034334"/>
              <a:gd name="connsiteY51" fmla="*/ 285119 h 568327"/>
              <a:gd name="connsiteX52" fmla="*/ 3824331 w 4034334"/>
              <a:gd name="connsiteY52" fmla="*/ 320321 h 568327"/>
              <a:gd name="connsiteX53" fmla="*/ 3748575 w 4034334"/>
              <a:gd name="connsiteY53" fmla="*/ 390959 h 568327"/>
              <a:gd name="connsiteX54" fmla="*/ 3735778 w 4034334"/>
              <a:gd name="connsiteY54" fmla="*/ 392773 h 568327"/>
              <a:gd name="connsiteX55" fmla="*/ 3734057 w 4034334"/>
              <a:gd name="connsiteY55" fmla="*/ 406593 h 568327"/>
              <a:gd name="connsiteX56" fmla="*/ 3718608 w 4034334"/>
              <a:gd name="connsiteY56" fmla="*/ 445728 h 568327"/>
              <a:gd name="connsiteX57" fmla="*/ 3676286 w 4034334"/>
              <a:gd name="connsiteY57" fmla="*/ 464993 h 568327"/>
              <a:gd name="connsiteX58" fmla="*/ 3661140 w 4034334"/>
              <a:gd name="connsiteY58" fmla="*/ 466552 h 568327"/>
              <a:gd name="connsiteX59" fmla="*/ 3657138 w 4034334"/>
              <a:gd name="connsiteY59" fmla="*/ 484304 h 568327"/>
              <a:gd name="connsiteX60" fmla="*/ 3630661 w 4034334"/>
              <a:gd name="connsiteY60" fmla="*/ 538329 h 568327"/>
              <a:gd name="connsiteX61" fmla="*/ 3584523 w 4034334"/>
              <a:gd name="connsiteY61" fmla="*/ 565201 h 568327"/>
              <a:gd name="connsiteX62" fmla="*/ 2873732 w 4034334"/>
              <a:gd name="connsiteY62" fmla="*/ 568319 h 568327"/>
              <a:gd name="connsiteX63" fmla="*/ 2526670 w 4034334"/>
              <a:gd name="connsiteY63" fmla="*/ 568304 h 568327"/>
              <a:gd name="connsiteX64" fmla="*/ 2501381 w 4034334"/>
              <a:gd name="connsiteY64" fmla="*/ 568252 h 568327"/>
              <a:gd name="connsiteX65" fmla="*/ 2315555 w 4034334"/>
              <a:gd name="connsiteY65" fmla="*/ 568319 h 568327"/>
              <a:gd name="connsiteX66" fmla="*/ 1968493 w 4034334"/>
              <a:gd name="connsiteY66" fmla="*/ 568304 h 568327"/>
              <a:gd name="connsiteX67" fmla="*/ 1936854 w 4034334"/>
              <a:gd name="connsiteY67" fmla="*/ 568239 h 568327"/>
              <a:gd name="connsiteX68" fmla="*/ 1715013 w 4034334"/>
              <a:gd name="connsiteY68" fmla="*/ 568319 h 568327"/>
              <a:gd name="connsiteX69" fmla="*/ 1466932 w 4034334"/>
              <a:gd name="connsiteY69" fmla="*/ 568327 h 568327"/>
              <a:gd name="connsiteX70" fmla="*/ 1328991 w 4034334"/>
              <a:gd name="connsiteY70" fmla="*/ 568257 h 568327"/>
              <a:gd name="connsiteX71" fmla="*/ 1156836 w 4034334"/>
              <a:gd name="connsiteY71" fmla="*/ 568319 h 568327"/>
              <a:gd name="connsiteX72" fmla="*/ 423337 w 4034334"/>
              <a:gd name="connsiteY72" fmla="*/ 555987 h 568327"/>
              <a:gd name="connsiteX73" fmla="*/ 375082 w 4034334"/>
              <a:gd name="connsiteY73" fmla="*/ 486188 h 568327"/>
              <a:gd name="connsiteX74" fmla="*/ 369894 w 4034334"/>
              <a:gd name="connsiteY74" fmla="*/ 466575 h 568327"/>
              <a:gd name="connsiteX75" fmla="*/ 355631 w 4034334"/>
              <a:gd name="connsiteY75" fmla="*/ 465108 h 568327"/>
              <a:gd name="connsiteX76" fmla="*/ 328549 w 4034334"/>
              <a:gd name="connsiteY76" fmla="*/ 457245 h 568327"/>
              <a:gd name="connsiteX77" fmla="*/ 298302 w 4034334"/>
              <a:gd name="connsiteY77" fmla="*/ 411992 h 568327"/>
              <a:gd name="connsiteX78" fmla="*/ 294533 w 4034334"/>
              <a:gd name="connsiteY78" fmla="*/ 393006 h 568327"/>
              <a:gd name="connsiteX79" fmla="*/ 279992 w 4034334"/>
              <a:gd name="connsiteY79" fmla="*/ 390051 h 568327"/>
              <a:gd name="connsiteX80" fmla="*/ 234622 w 4034334"/>
              <a:gd name="connsiteY80" fmla="*/ 363342 h 568327"/>
              <a:gd name="connsiteX81" fmla="*/ 199327 w 4034334"/>
              <a:gd name="connsiteY81" fmla="*/ 303686 h 568327"/>
              <a:gd name="connsiteX82" fmla="*/ 190695 w 4034334"/>
              <a:gd name="connsiteY82" fmla="*/ 284468 h 568327"/>
              <a:gd name="connsiteX83" fmla="*/ 201863 w 4034334"/>
              <a:gd name="connsiteY83" fmla="*/ 260643 h 568327"/>
              <a:gd name="connsiteX84" fmla="*/ 270150 w 4034334"/>
              <a:gd name="connsiteY84" fmla="*/ 182118 h 568327"/>
              <a:gd name="connsiteX85" fmla="*/ 290043 w 4034334"/>
              <a:gd name="connsiteY85" fmla="*/ 177465 h 568327"/>
              <a:gd name="connsiteX86" fmla="*/ 298000 w 4034334"/>
              <a:gd name="connsiteY86" fmla="*/ 160596 h 568327"/>
              <a:gd name="connsiteX87" fmla="*/ 353514 w 4034334"/>
              <a:gd name="connsiteY87" fmla="*/ 105828 h 568327"/>
              <a:gd name="connsiteX88" fmla="*/ 371592 w 4034334"/>
              <a:gd name="connsiteY88" fmla="*/ 102128 h 568327"/>
              <a:gd name="connsiteX89" fmla="*/ 376106 w 4034334"/>
              <a:gd name="connsiteY89" fmla="*/ 82305 h 568327"/>
              <a:gd name="connsiteX90" fmla="*/ 440972 w 4034334"/>
              <a:gd name="connsiteY90" fmla="*/ 6829 h 568327"/>
              <a:gd name="connsiteX91" fmla="*/ 455444 w 4034334"/>
              <a:gd name="connsiteY91" fmla="*/ 1849 h 568327"/>
              <a:gd name="connsiteX92" fmla="*/ 1038270 w 4034334"/>
              <a:gd name="connsiteY92" fmla="*/ 663 h 568327"/>
              <a:gd name="connsiteX93" fmla="*/ 1430263 w 4034334"/>
              <a:gd name="connsiteY93" fmla="*/ 45 h 568327"/>
              <a:gd name="connsiteX94" fmla="*/ 1677488 w 4034334"/>
              <a:gd name="connsiteY94" fmla="*/ 168 h 568327"/>
              <a:gd name="connsiteX95" fmla="*/ 1719397 w 4034334"/>
              <a:gd name="connsiteY95" fmla="*/ 469 h 568327"/>
              <a:gd name="connsiteX96" fmla="*/ 1988440 w 4034334"/>
              <a:gd name="connsiteY96" fmla="*/ 45 h 568327"/>
              <a:gd name="connsiteX97" fmla="*/ 2235665 w 4034334"/>
              <a:gd name="connsiteY97" fmla="*/ 168 h 568327"/>
              <a:gd name="connsiteX98" fmla="*/ 2285195 w 4034334"/>
              <a:gd name="connsiteY98" fmla="*/ 524 h 568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</a:cxnLst>
            <a:rect l="l" t="t" r="r" b="b"/>
            <a:pathLst>
              <a:path w="4034334" h="568327">
                <a:moveTo>
                  <a:pt x="101771" y="198498"/>
                </a:moveTo>
                <a:lnTo>
                  <a:pt x="108750" y="198498"/>
                </a:lnTo>
                <a:lnTo>
                  <a:pt x="108890" y="213016"/>
                </a:lnTo>
                <a:cubicBezTo>
                  <a:pt x="109145" y="234654"/>
                  <a:pt x="116893" y="247939"/>
                  <a:pt x="141463" y="268740"/>
                </a:cubicBezTo>
                <a:cubicBezTo>
                  <a:pt x="152328" y="277930"/>
                  <a:pt x="160448" y="286120"/>
                  <a:pt x="159448" y="286957"/>
                </a:cubicBezTo>
                <a:cubicBezTo>
                  <a:pt x="158447" y="287795"/>
                  <a:pt x="151142" y="293402"/>
                  <a:pt x="143161" y="299428"/>
                </a:cubicBezTo>
                <a:cubicBezTo>
                  <a:pt x="118313" y="318181"/>
                  <a:pt x="109053" y="333979"/>
                  <a:pt x="109332" y="357036"/>
                </a:cubicBezTo>
                <a:lnTo>
                  <a:pt x="109542" y="372485"/>
                </a:lnTo>
                <a:lnTo>
                  <a:pt x="99862" y="371322"/>
                </a:lnTo>
                <a:cubicBezTo>
                  <a:pt x="82133" y="369204"/>
                  <a:pt x="74642" y="363807"/>
                  <a:pt x="66475" y="347287"/>
                </a:cubicBezTo>
                <a:cubicBezTo>
                  <a:pt x="59262" y="332722"/>
                  <a:pt x="58704" y="332187"/>
                  <a:pt x="47234" y="329604"/>
                </a:cubicBezTo>
                <a:cubicBezTo>
                  <a:pt x="32040" y="326161"/>
                  <a:pt x="26108" y="322136"/>
                  <a:pt x="14288" y="307222"/>
                </a:cubicBezTo>
                <a:cubicBezTo>
                  <a:pt x="-3907" y="284259"/>
                  <a:pt x="-3535" y="286771"/>
                  <a:pt x="8704" y="269647"/>
                </a:cubicBezTo>
                <a:cubicBezTo>
                  <a:pt x="23432" y="248986"/>
                  <a:pt x="30714" y="243402"/>
                  <a:pt x="47001" y="240214"/>
                </a:cubicBezTo>
                <a:cubicBezTo>
                  <a:pt x="59960" y="237655"/>
                  <a:pt x="60775" y="237097"/>
                  <a:pt x="62148" y="229699"/>
                </a:cubicBezTo>
                <a:cubicBezTo>
                  <a:pt x="64078" y="219345"/>
                  <a:pt x="73781" y="208131"/>
                  <a:pt x="85414" y="202849"/>
                </a:cubicBezTo>
                <a:lnTo>
                  <a:pt x="85483" y="202802"/>
                </a:lnTo>
                <a:cubicBezTo>
                  <a:pt x="90630" y="200457"/>
                  <a:pt x="96137" y="199000"/>
                  <a:pt x="101771" y="198498"/>
                </a:cubicBezTo>
                <a:close/>
                <a:moveTo>
                  <a:pt x="3923725" y="197870"/>
                </a:moveTo>
                <a:lnTo>
                  <a:pt x="3934149" y="199056"/>
                </a:lnTo>
                <a:cubicBezTo>
                  <a:pt x="3949402" y="200520"/>
                  <a:pt x="3962438" y="210664"/>
                  <a:pt x="3967606" y="225092"/>
                </a:cubicBezTo>
                <a:cubicBezTo>
                  <a:pt x="3971352" y="236329"/>
                  <a:pt x="3971654" y="236562"/>
                  <a:pt x="3985754" y="240424"/>
                </a:cubicBezTo>
                <a:cubicBezTo>
                  <a:pt x="4001877" y="244845"/>
                  <a:pt x="4007206" y="249079"/>
                  <a:pt x="4023167" y="270182"/>
                </a:cubicBezTo>
                <a:lnTo>
                  <a:pt x="4034334" y="284933"/>
                </a:lnTo>
                <a:lnTo>
                  <a:pt x="4020374" y="303546"/>
                </a:lnTo>
                <a:cubicBezTo>
                  <a:pt x="4005810" y="322857"/>
                  <a:pt x="4000086" y="326813"/>
                  <a:pt x="3981706" y="329838"/>
                </a:cubicBezTo>
                <a:cubicBezTo>
                  <a:pt x="3976191" y="330745"/>
                  <a:pt x="3971305" y="332676"/>
                  <a:pt x="3970864" y="334165"/>
                </a:cubicBezTo>
                <a:cubicBezTo>
                  <a:pt x="3970421" y="335654"/>
                  <a:pt x="3969374" y="339912"/>
                  <a:pt x="3968536" y="343681"/>
                </a:cubicBezTo>
                <a:cubicBezTo>
                  <a:pt x="3965465" y="357757"/>
                  <a:pt x="3943827" y="372904"/>
                  <a:pt x="3926657" y="372904"/>
                </a:cubicBezTo>
                <a:cubicBezTo>
                  <a:pt x="3922446" y="372927"/>
                  <a:pt x="3922074" y="371624"/>
                  <a:pt x="3922794" y="359153"/>
                </a:cubicBezTo>
                <a:cubicBezTo>
                  <a:pt x="3923644" y="350803"/>
                  <a:pt x="3922278" y="342378"/>
                  <a:pt x="3918839" y="334723"/>
                </a:cubicBezTo>
                <a:cubicBezTo>
                  <a:pt x="3913139" y="321787"/>
                  <a:pt x="3893153" y="300150"/>
                  <a:pt x="3879588" y="292192"/>
                </a:cubicBezTo>
                <a:cubicBezTo>
                  <a:pt x="3876120" y="290340"/>
                  <a:pt x="3872811" y="288199"/>
                  <a:pt x="3869700" y="285794"/>
                </a:cubicBezTo>
                <a:cubicBezTo>
                  <a:pt x="3869700" y="285445"/>
                  <a:pt x="3877448" y="279232"/>
                  <a:pt x="3886918" y="271997"/>
                </a:cubicBezTo>
                <a:cubicBezTo>
                  <a:pt x="3896636" y="264519"/>
                  <a:pt x="3905356" y="255824"/>
                  <a:pt x="3912860" y="246125"/>
                </a:cubicBezTo>
                <a:cubicBezTo>
                  <a:pt x="3920608" y="234864"/>
                  <a:pt x="3921724" y="231490"/>
                  <a:pt x="3922724" y="215669"/>
                </a:cubicBezTo>
                <a:lnTo>
                  <a:pt x="3922586" y="215645"/>
                </a:lnTo>
                <a:close/>
                <a:moveTo>
                  <a:pt x="2588982" y="45"/>
                </a:moveTo>
                <a:cubicBezTo>
                  <a:pt x="2693831" y="-42"/>
                  <a:pt x="2774553" y="-6"/>
                  <a:pt x="2836206" y="168"/>
                </a:cubicBezTo>
                <a:lnTo>
                  <a:pt x="2878123" y="469"/>
                </a:lnTo>
                <a:lnTo>
                  <a:pt x="3147159" y="45"/>
                </a:lnTo>
                <a:cubicBezTo>
                  <a:pt x="3461708" y="-217"/>
                  <a:pt x="3559104" y="634"/>
                  <a:pt x="3575960" y="2989"/>
                </a:cubicBezTo>
                <a:cubicBezTo>
                  <a:pt x="3595872" y="5580"/>
                  <a:pt x="3614348" y="14752"/>
                  <a:pt x="3628450" y="29048"/>
                </a:cubicBezTo>
                <a:cubicBezTo>
                  <a:pt x="3643550" y="44288"/>
                  <a:pt x="3652414" y="61738"/>
                  <a:pt x="3657207" y="86167"/>
                </a:cubicBezTo>
                <a:lnTo>
                  <a:pt x="3660884" y="104780"/>
                </a:lnTo>
                <a:lnTo>
                  <a:pt x="3677891" y="105897"/>
                </a:lnTo>
                <a:cubicBezTo>
                  <a:pt x="3709301" y="107930"/>
                  <a:pt x="3727565" y="124813"/>
                  <a:pt x="3732684" y="156548"/>
                </a:cubicBezTo>
                <a:cubicBezTo>
                  <a:pt x="3734220" y="166158"/>
                  <a:pt x="3735662" y="174301"/>
                  <a:pt x="3735895" y="174673"/>
                </a:cubicBezTo>
                <a:cubicBezTo>
                  <a:pt x="3740888" y="176441"/>
                  <a:pt x="3745986" y="177902"/>
                  <a:pt x="3751158" y="179047"/>
                </a:cubicBezTo>
                <a:cubicBezTo>
                  <a:pt x="3759064" y="180995"/>
                  <a:pt x="3766788" y="183626"/>
                  <a:pt x="3774238" y="186911"/>
                </a:cubicBezTo>
                <a:cubicBezTo>
                  <a:pt x="3785476" y="192565"/>
                  <a:pt x="3800552" y="207595"/>
                  <a:pt x="3810371" y="222951"/>
                </a:cubicBezTo>
                <a:cubicBezTo>
                  <a:pt x="3820678" y="239261"/>
                  <a:pt x="3839291" y="279024"/>
                  <a:pt x="3839291" y="285119"/>
                </a:cubicBezTo>
                <a:cubicBezTo>
                  <a:pt x="3839291" y="287749"/>
                  <a:pt x="3832567" y="303546"/>
                  <a:pt x="3824331" y="320321"/>
                </a:cubicBezTo>
                <a:cubicBezTo>
                  <a:pt x="3801064" y="367692"/>
                  <a:pt x="3781148" y="386305"/>
                  <a:pt x="3748575" y="390959"/>
                </a:cubicBezTo>
                <a:lnTo>
                  <a:pt x="3735778" y="392773"/>
                </a:lnTo>
                <a:lnTo>
                  <a:pt x="3734057" y="406593"/>
                </a:lnTo>
                <a:cubicBezTo>
                  <a:pt x="3731568" y="426510"/>
                  <a:pt x="3728147" y="435142"/>
                  <a:pt x="3718608" y="445728"/>
                </a:cubicBezTo>
                <a:cubicBezTo>
                  <a:pt x="3708114" y="457407"/>
                  <a:pt x="3695807" y="462992"/>
                  <a:pt x="3676286" y="464993"/>
                </a:cubicBezTo>
                <a:lnTo>
                  <a:pt x="3661140" y="466552"/>
                </a:lnTo>
                <a:lnTo>
                  <a:pt x="3657138" y="484304"/>
                </a:lnTo>
                <a:cubicBezTo>
                  <a:pt x="3651717" y="508291"/>
                  <a:pt x="3643969" y="524113"/>
                  <a:pt x="3630661" y="538329"/>
                </a:cubicBezTo>
                <a:cubicBezTo>
                  <a:pt x="3618127" y="551462"/>
                  <a:pt x="3602131" y="560778"/>
                  <a:pt x="3584523" y="565201"/>
                </a:cubicBezTo>
                <a:cubicBezTo>
                  <a:pt x="3574938" y="567761"/>
                  <a:pt x="3450136" y="568319"/>
                  <a:pt x="2873732" y="568319"/>
                </a:cubicBezTo>
                <a:cubicBezTo>
                  <a:pt x="2731708" y="568319"/>
                  <a:pt x="2617936" y="568346"/>
                  <a:pt x="2526670" y="568304"/>
                </a:cubicBezTo>
                <a:lnTo>
                  <a:pt x="2501381" y="568252"/>
                </a:lnTo>
                <a:lnTo>
                  <a:pt x="2315555" y="568319"/>
                </a:lnTo>
                <a:cubicBezTo>
                  <a:pt x="2173531" y="568319"/>
                  <a:pt x="2059759" y="568346"/>
                  <a:pt x="1968493" y="568304"/>
                </a:cubicBezTo>
                <a:lnTo>
                  <a:pt x="1936854" y="568239"/>
                </a:lnTo>
                <a:lnTo>
                  <a:pt x="1715013" y="568319"/>
                </a:lnTo>
                <a:cubicBezTo>
                  <a:pt x="1620330" y="568319"/>
                  <a:pt x="1538204" y="568331"/>
                  <a:pt x="1466932" y="568327"/>
                </a:cubicBezTo>
                <a:lnTo>
                  <a:pt x="1328991" y="568257"/>
                </a:lnTo>
                <a:lnTo>
                  <a:pt x="1156836" y="568319"/>
                </a:lnTo>
                <a:cubicBezTo>
                  <a:pt x="399372" y="568319"/>
                  <a:pt x="445556" y="569087"/>
                  <a:pt x="423337" y="555987"/>
                </a:cubicBezTo>
                <a:cubicBezTo>
                  <a:pt x="396952" y="540376"/>
                  <a:pt x="384714" y="522670"/>
                  <a:pt x="375082" y="486188"/>
                </a:cubicBezTo>
                <a:lnTo>
                  <a:pt x="369894" y="466575"/>
                </a:lnTo>
                <a:lnTo>
                  <a:pt x="355631" y="465108"/>
                </a:lnTo>
                <a:cubicBezTo>
                  <a:pt x="346244" y="463939"/>
                  <a:pt x="337103" y="461284"/>
                  <a:pt x="328549" y="457245"/>
                </a:cubicBezTo>
                <a:cubicBezTo>
                  <a:pt x="311285" y="448567"/>
                  <a:pt x="303211" y="436537"/>
                  <a:pt x="298302" y="411992"/>
                </a:cubicBezTo>
                <a:lnTo>
                  <a:pt x="294533" y="393006"/>
                </a:lnTo>
                <a:lnTo>
                  <a:pt x="279992" y="390051"/>
                </a:lnTo>
                <a:cubicBezTo>
                  <a:pt x="261472" y="386282"/>
                  <a:pt x="248233" y="378488"/>
                  <a:pt x="234622" y="363342"/>
                </a:cubicBezTo>
                <a:cubicBezTo>
                  <a:pt x="222593" y="349987"/>
                  <a:pt x="212309" y="332560"/>
                  <a:pt x="199327" y="303686"/>
                </a:cubicBezTo>
                <a:lnTo>
                  <a:pt x="190695" y="284468"/>
                </a:lnTo>
                <a:lnTo>
                  <a:pt x="201863" y="260643"/>
                </a:lnTo>
                <a:cubicBezTo>
                  <a:pt x="225037" y="211248"/>
                  <a:pt x="243207" y="190448"/>
                  <a:pt x="270150" y="182118"/>
                </a:cubicBezTo>
                <a:cubicBezTo>
                  <a:pt x="276615" y="179929"/>
                  <a:pt x="283277" y="178370"/>
                  <a:pt x="290043" y="177465"/>
                </a:cubicBezTo>
                <a:cubicBezTo>
                  <a:pt x="294603" y="177465"/>
                  <a:pt x="295487" y="175580"/>
                  <a:pt x="298000" y="160596"/>
                </a:cubicBezTo>
                <a:cubicBezTo>
                  <a:pt x="304003" y="124860"/>
                  <a:pt x="321196" y="107898"/>
                  <a:pt x="353514" y="105828"/>
                </a:cubicBezTo>
                <a:cubicBezTo>
                  <a:pt x="363448" y="105129"/>
                  <a:pt x="371220" y="103570"/>
                  <a:pt x="371592" y="102128"/>
                </a:cubicBezTo>
                <a:cubicBezTo>
                  <a:pt x="371964" y="100686"/>
                  <a:pt x="373989" y="91774"/>
                  <a:pt x="376106" y="82305"/>
                </a:cubicBezTo>
                <a:cubicBezTo>
                  <a:pt x="384900" y="42799"/>
                  <a:pt x="405259" y="19043"/>
                  <a:pt x="440972" y="6829"/>
                </a:cubicBezTo>
                <a:lnTo>
                  <a:pt x="455444" y="1849"/>
                </a:lnTo>
                <a:lnTo>
                  <a:pt x="1038270" y="663"/>
                </a:lnTo>
                <a:cubicBezTo>
                  <a:pt x="1196436" y="343"/>
                  <a:pt x="1325414" y="132"/>
                  <a:pt x="1430263" y="45"/>
                </a:cubicBezTo>
                <a:cubicBezTo>
                  <a:pt x="1535113" y="-42"/>
                  <a:pt x="1615835" y="-6"/>
                  <a:pt x="1677488" y="168"/>
                </a:cubicBezTo>
                <a:lnTo>
                  <a:pt x="1719397" y="469"/>
                </a:lnTo>
                <a:lnTo>
                  <a:pt x="1988440" y="45"/>
                </a:lnTo>
                <a:cubicBezTo>
                  <a:pt x="2093290" y="-42"/>
                  <a:pt x="2174012" y="-6"/>
                  <a:pt x="2235665" y="168"/>
                </a:cubicBezTo>
                <a:lnTo>
                  <a:pt x="2285195" y="524"/>
                </a:lnTo>
                <a:close/>
              </a:path>
            </a:pathLst>
          </a:cu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endParaRPr lang="fa-IR"/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D0575834-9999-1892-24A5-4BA9E48F96E3}"/>
              </a:ext>
            </a:extLst>
          </p:cNvPr>
          <p:cNvSpPr/>
          <p:nvPr userDrawn="1"/>
        </p:nvSpPr>
        <p:spPr>
          <a:xfrm>
            <a:off x="1519874" y="335724"/>
            <a:ext cx="4034334" cy="568327"/>
          </a:xfrm>
          <a:custGeom>
            <a:avLst/>
            <a:gdLst>
              <a:gd name="connsiteX0" fmla="*/ 101771 w 4034334"/>
              <a:gd name="connsiteY0" fmla="*/ 198498 h 568327"/>
              <a:gd name="connsiteX1" fmla="*/ 108750 w 4034334"/>
              <a:gd name="connsiteY1" fmla="*/ 198498 h 568327"/>
              <a:gd name="connsiteX2" fmla="*/ 108890 w 4034334"/>
              <a:gd name="connsiteY2" fmla="*/ 213016 h 568327"/>
              <a:gd name="connsiteX3" fmla="*/ 141463 w 4034334"/>
              <a:gd name="connsiteY3" fmla="*/ 268740 h 568327"/>
              <a:gd name="connsiteX4" fmla="*/ 159448 w 4034334"/>
              <a:gd name="connsiteY4" fmla="*/ 286957 h 568327"/>
              <a:gd name="connsiteX5" fmla="*/ 143161 w 4034334"/>
              <a:gd name="connsiteY5" fmla="*/ 299428 h 568327"/>
              <a:gd name="connsiteX6" fmla="*/ 109332 w 4034334"/>
              <a:gd name="connsiteY6" fmla="*/ 357036 h 568327"/>
              <a:gd name="connsiteX7" fmla="*/ 109541 w 4034334"/>
              <a:gd name="connsiteY7" fmla="*/ 372485 h 568327"/>
              <a:gd name="connsiteX8" fmla="*/ 99862 w 4034334"/>
              <a:gd name="connsiteY8" fmla="*/ 371322 h 568327"/>
              <a:gd name="connsiteX9" fmla="*/ 66475 w 4034334"/>
              <a:gd name="connsiteY9" fmla="*/ 347287 h 568327"/>
              <a:gd name="connsiteX10" fmla="*/ 47234 w 4034334"/>
              <a:gd name="connsiteY10" fmla="*/ 329604 h 568327"/>
              <a:gd name="connsiteX11" fmla="*/ 14288 w 4034334"/>
              <a:gd name="connsiteY11" fmla="*/ 307222 h 568327"/>
              <a:gd name="connsiteX12" fmla="*/ 8704 w 4034334"/>
              <a:gd name="connsiteY12" fmla="*/ 269647 h 568327"/>
              <a:gd name="connsiteX13" fmla="*/ 47001 w 4034334"/>
              <a:gd name="connsiteY13" fmla="*/ 240214 h 568327"/>
              <a:gd name="connsiteX14" fmla="*/ 62148 w 4034334"/>
              <a:gd name="connsiteY14" fmla="*/ 229699 h 568327"/>
              <a:gd name="connsiteX15" fmla="*/ 85413 w 4034334"/>
              <a:gd name="connsiteY15" fmla="*/ 202849 h 568327"/>
              <a:gd name="connsiteX16" fmla="*/ 85483 w 4034334"/>
              <a:gd name="connsiteY16" fmla="*/ 202802 h 568327"/>
              <a:gd name="connsiteX17" fmla="*/ 101771 w 4034334"/>
              <a:gd name="connsiteY17" fmla="*/ 198498 h 568327"/>
              <a:gd name="connsiteX18" fmla="*/ 3923725 w 4034334"/>
              <a:gd name="connsiteY18" fmla="*/ 197870 h 568327"/>
              <a:gd name="connsiteX19" fmla="*/ 3934149 w 4034334"/>
              <a:gd name="connsiteY19" fmla="*/ 199056 h 568327"/>
              <a:gd name="connsiteX20" fmla="*/ 3967606 w 4034334"/>
              <a:gd name="connsiteY20" fmla="*/ 225092 h 568327"/>
              <a:gd name="connsiteX21" fmla="*/ 3985754 w 4034334"/>
              <a:gd name="connsiteY21" fmla="*/ 240424 h 568327"/>
              <a:gd name="connsiteX22" fmla="*/ 4023167 w 4034334"/>
              <a:gd name="connsiteY22" fmla="*/ 270182 h 568327"/>
              <a:gd name="connsiteX23" fmla="*/ 4034334 w 4034334"/>
              <a:gd name="connsiteY23" fmla="*/ 284933 h 568327"/>
              <a:gd name="connsiteX24" fmla="*/ 4020374 w 4034334"/>
              <a:gd name="connsiteY24" fmla="*/ 303546 h 568327"/>
              <a:gd name="connsiteX25" fmla="*/ 3981706 w 4034334"/>
              <a:gd name="connsiteY25" fmla="*/ 329838 h 568327"/>
              <a:gd name="connsiteX26" fmla="*/ 3970864 w 4034334"/>
              <a:gd name="connsiteY26" fmla="*/ 334165 h 568327"/>
              <a:gd name="connsiteX27" fmla="*/ 3968536 w 4034334"/>
              <a:gd name="connsiteY27" fmla="*/ 343681 h 568327"/>
              <a:gd name="connsiteX28" fmla="*/ 3926657 w 4034334"/>
              <a:gd name="connsiteY28" fmla="*/ 372904 h 568327"/>
              <a:gd name="connsiteX29" fmla="*/ 3922794 w 4034334"/>
              <a:gd name="connsiteY29" fmla="*/ 359153 h 568327"/>
              <a:gd name="connsiteX30" fmla="*/ 3918839 w 4034334"/>
              <a:gd name="connsiteY30" fmla="*/ 334723 h 568327"/>
              <a:gd name="connsiteX31" fmla="*/ 3879588 w 4034334"/>
              <a:gd name="connsiteY31" fmla="*/ 292192 h 568327"/>
              <a:gd name="connsiteX32" fmla="*/ 3869701 w 4034334"/>
              <a:gd name="connsiteY32" fmla="*/ 285794 h 568327"/>
              <a:gd name="connsiteX33" fmla="*/ 3886918 w 4034334"/>
              <a:gd name="connsiteY33" fmla="*/ 271997 h 568327"/>
              <a:gd name="connsiteX34" fmla="*/ 3912860 w 4034334"/>
              <a:gd name="connsiteY34" fmla="*/ 246125 h 568327"/>
              <a:gd name="connsiteX35" fmla="*/ 3922724 w 4034334"/>
              <a:gd name="connsiteY35" fmla="*/ 215669 h 568327"/>
              <a:gd name="connsiteX36" fmla="*/ 3922586 w 4034334"/>
              <a:gd name="connsiteY36" fmla="*/ 215645 h 568327"/>
              <a:gd name="connsiteX37" fmla="*/ 2588982 w 4034334"/>
              <a:gd name="connsiteY37" fmla="*/ 45 h 568327"/>
              <a:gd name="connsiteX38" fmla="*/ 2836206 w 4034334"/>
              <a:gd name="connsiteY38" fmla="*/ 168 h 568327"/>
              <a:gd name="connsiteX39" fmla="*/ 2878123 w 4034334"/>
              <a:gd name="connsiteY39" fmla="*/ 469 h 568327"/>
              <a:gd name="connsiteX40" fmla="*/ 3147159 w 4034334"/>
              <a:gd name="connsiteY40" fmla="*/ 45 h 568327"/>
              <a:gd name="connsiteX41" fmla="*/ 3575961 w 4034334"/>
              <a:gd name="connsiteY41" fmla="*/ 2989 h 568327"/>
              <a:gd name="connsiteX42" fmla="*/ 3628450 w 4034334"/>
              <a:gd name="connsiteY42" fmla="*/ 29048 h 568327"/>
              <a:gd name="connsiteX43" fmla="*/ 3657207 w 4034334"/>
              <a:gd name="connsiteY43" fmla="*/ 86167 h 568327"/>
              <a:gd name="connsiteX44" fmla="*/ 3660884 w 4034334"/>
              <a:gd name="connsiteY44" fmla="*/ 104780 h 568327"/>
              <a:gd name="connsiteX45" fmla="*/ 3677891 w 4034334"/>
              <a:gd name="connsiteY45" fmla="*/ 105897 h 568327"/>
              <a:gd name="connsiteX46" fmla="*/ 3732684 w 4034334"/>
              <a:gd name="connsiteY46" fmla="*/ 156548 h 568327"/>
              <a:gd name="connsiteX47" fmla="*/ 3735895 w 4034334"/>
              <a:gd name="connsiteY47" fmla="*/ 174673 h 568327"/>
              <a:gd name="connsiteX48" fmla="*/ 3751158 w 4034334"/>
              <a:gd name="connsiteY48" fmla="*/ 179047 h 568327"/>
              <a:gd name="connsiteX49" fmla="*/ 3774238 w 4034334"/>
              <a:gd name="connsiteY49" fmla="*/ 186911 h 568327"/>
              <a:gd name="connsiteX50" fmla="*/ 3810371 w 4034334"/>
              <a:gd name="connsiteY50" fmla="*/ 222951 h 568327"/>
              <a:gd name="connsiteX51" fmla="*/ 3839291 w 4034334"/>
              <a:gd name="connsiteY51" fmla="*/ 285119 h 568327"/>
              <a:gd name="connsiteX52" fmla="*/ 3824331 w 4034334"/>
              <a:gd name="connsiteY52" fmla="*/ 320321 h 568327"/>
              <a:gd name="connsiteX53" fmla="*/ 3748575 w 4034334"/>
              <a:gd name="connsiteY53" fmla="*/ 390959 h 568327"/>
              <a:gd name="connsiteX54" fmla="*/ 3735778 w 4034334"/>
              <a:gd name="connsiteY54" fmla="*/ 392773 h 568327"/>
              <a:gd name="connsiteX55" fmla="*/ 3734057 w 4034334"/>
              <a:gd name="connsiteY55" fmla="*/ 406593 h 568327"/>
              <a:gd name="connsiteX56" fmla="*/ 3718608 w 4034334"/>
              <a:gd name="connsiteY56" fmla="*/ 445728 h 568327"/>
              <a:gd name="connsiteX57" fmla="*/ 3676286 w 4034334"/>
              <a:gd name="connsiteY57" fmla="*/ 464993 h 568327"/>
              <a:gd name="connsiteX58" fmla="*/ 3661140 w 4034334"/>
              <a:gd name="connsiteY58" fmla="*/ 466552 h 568327"/>
              <a:gd name="connsiteX59" fmla="*/ 3657138 w 4034334"/>
              <a:gd name="connsiteY59" fmla="*/ 484304 h 568327"/>
              <a:gd name="connsiteX60" fmla="*/ 3630661 w 4034334"/>
              <a:gd name="connsiteY60" fmla="*/ 538329 h 568327"/>
              <a:gd name="connsiteX61" fmla="*/ 3584523 w 4034334"/>
              <a:gd name="connsiteY61" fmla="*/ 565201 h 568327"/>
              <a:gd name="connsiteX62" fmla="*/ 2873732 w 4034334"/>
              <a:gd name="connsiteY62" fmla="*/ 568319 h 568327"/>
              <a:gd name="connsiteX63" fmla="*/ 2526670 w 4034334"/>
              <a:gd name="connsiteY63" fmla="*/ 568304 h 568327"/>
              <a:gd name="connsiteX64" fmla="*/ 2501381 w 4034334"/>
              <a:gd name="connsiteY64" fmla="*/ 568252 h 568327"/>
              <a:gd name="connsiteX65" fmla="*/ 2315555 w 4034334"/>
              <a:gd name="connsiteY65" fmla="*/ 568319 h 568327"/>
              <a:gd name="connsiteX66" fmla="*/ 1968493 w 4034334"/>
              <a:gd name="connsiteY66" fmla="*/ 568304 h 568327"/>
              <a:gd name="connsiteX67" fmla="*/ 1936854 w 4034334"/>
              <a:gd name="connsiteY67" fmla="*/ 568239 h 568327"/>
              <a:gd name="connsiteX68" fmla="*/ 1715013 w 4034334"/>
              <a:gd name="connsiteY68" fmla="*/ 568319 h 568327"/>
              <a:gd name="connsiteX69" fmla="*/ 1466932 w 4034334"/>
              <a:gd name="connsiteY69" fmla="*/ 568327 h 568327"/>
              <a:gd name="connsiteX70" fmla="*/ 1328991 w 4034334"/>
              <a:gd name="connsiteY70" fmla="*/ 568257 h 568327"/>
              <a:gd name="connsiteX71" fmla="*/ 1156836 w 4034334"/>
              <a:gd name="connsiteY71" fmla="*/ 568319 h 568327"/>
              <a:gd name="connsiteX72" fmla="*/ 423336 w 4034334"/>
              <a:gd name="connsiteY72" fmla="*/ 555987 h 568327"/>
              <a:gd name="connsiteX73" fmla="*/ 375081 w 4034334"/>
              <a:gd name="connsiteY73" fmla="*/ 486188 h 568327"/>
              <a:gd name="connsiteX74" fmla="*/ 369893 w 4034334"/>
              <a:gd name="connsiteY74" fmla="*/ 466575 h 568327"/>
              <a:gd name="connsiteX75" fmla="*/ 355631 w 4034334"/>
              <a:gd name="connsiteY75" fmla="*/ 465108 h 568327"/>
              <a:gd name="connsiteX76" fmla="*/ 328549 w 4034334"/>
              <a:gd name="connsiteY76" fmla="*/ 457245 h 568327"/>
              <a:gd name="connsiteX77" fmla="*/ 298302 w 4034334"/>
              <a:gd name="connsiteY77" fmla="*/ 411992 h 568327"/>
              <a:gd name="connsiteX78" fmla="*/ 294533 w 4034334"/>
              <a:gd name="connsiteY78" fmla="*/ 393006 h 568327"/>
              <a:gd name="connsiteX79" fmla="*/ 279992 w 4034334"/>
              <a:gd name="connsiteY79" fmla="*/ 390051 h 568327"/>
              <a:gd name="connsiteX80" fmla="*/ 234622 w 4034334"/>
              <a:gd name="connsiteY80" fmla="*/ 363342 h 568327"/>
              <a:gd name="connsiteX81" fmla="*/ 199327 w 4034334"/>
              <a:gd name="connsiteY81" fmla="*/ 303686 h 568327"/>
              <a:gd name="connsiteX82" fmla="*/ 190695 w 4034334"/>
              <a:gd name="connsiteY82" fmla="*/ 284468 h 568327"/>
              <a:gd name="connsiteX83" fmla="*/ 201863 w 4034334"/>
              <a:gd name="connsiteY83" fmla="*/ 260643 h 568327"/>
              <a:gd name="connsiteX84" fmla="*/ 270150 w 4034334"/>
              <a:gd name="connsiteY84" fmla="*/ 182118 h 568327"/>
              <a:gd name="connsiteX85" fmla="*/ 290043 w 4034334"/>
              <a:gd name="connsiteY85" fmla="*/ 177465 h 568327"/>
              <a:gd name="connsiteX86" fmla="*/ 297999 w 4034334"/>
              <a:gd name="connsiteY86" fmla="*/ 160596 h 568327"/>
              <a:gd name="connsiteX87" fmla="*/ 353513 w 4034334"/>
              <a:gd name="connsiteY87" fmla="*/ 105828 h 568327"/>
              <a:gd name="connsiteX88" fmla="*/ 371592 w 4034334"/>
              <a:gd name="connsiteY88" fmla="*/ 102128 h 568327"/>
              <a:gd name="connsiteX89" fmla="*/ 376105 w 4034334"/>
              <a:gd name="connsiteY89" fmla="*/ 82305 h 568327"/>
              <a:gd name="connsiteX90" fmla="*/ 440972 w 4034334"/>
              <a:gd name="connsiteY90" fmla="*/ 6829 h 568327"/>
              <a:gd name="connsiteX91" fmla="*/ 455444 w 4034334"/>
              <a:gd name="connsiteY91" fmla="*/ 1849 h 568327"/>
              <a:gd name="connsiteX92" fmla="*/ 1038270 w 4034334"/>
              <a:gd name="connsiteY92" fmla="*/ 663 h 568327"/>
              <a:gd name="connsiteX93" fmla="*/ 1430263 w 4034334"/>
              <a:gd name="connsiteY93" fmla="*/ 45 h 568327"/>
              <a:gd name="connsiteX94" fmla="*/ 1677488 w 4034334"/>
              <a:gd name="connsiteY94" fmla="*/ 168 h 568327"/>
              <a:gd name="connsiteX95" fmla="*/ 1719397 w 4034334"/>
              <a:gd name="connsiteY95" fmla="*/ 469 h 568327"/>
              <a:gd name="connsiteX96" fmla="*/ 1988440 w 4034334"/>
              <a:gd name="connsiteY96" fmla="*/ 45 h 568327"/>
              <a:gd name="connsiteX97" fmla="*/ 2235665 w 4034334"/>
              <a:gd name="connsiteY97" fmla="*/ 168 h 568327"/>
              <a:gd name="connsiteX98" fmla="*/ 2285195 w 4034334"/>
              <a:gd name="connsiteY98" fmla="*/ 524 h 568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</a:cxnLst>
            <a:rect l="l" t="t" r="r" b="b"/>
            <a:pathLst>
              <a:path w="4034334" h="568327">
                <a:moveTo>
                  <a:pt x="101771" y="198498"/>
                </a:moveTo>
                <a:lnTo>
                  <a:pt x="108750" y="198498"/>
                </a:lnTo>
                <a:lnTo>
                  <a:pt x="108890" y="213016"/>
                </a:lnTo>
                <a:cubicBezTo>
                  <a:pt x="109145" y="234654"/>
                  <a:pt x="116893" y="247939"/>
                  <a:pt x="141463" y="268740"/>
                </a:cubicBezTo>
                <a:cubicBezTo>
                  <a:pt x="152328" y="277930"/>
                  <a:pt x="160448" y="286120"/>
                  <a:pt x="159448" y="286957"/>
                </a:cubicBezTo>
                <a:cubicBezTo>
                  <a:pt x="158447" y="287795"/>
                  <a:pt x="151141" y="293402"/>
                  <a:pt x="143161" y="299428"/>
                </a:cubicBezTo>
                <a:cubicBezTo>
                  <a:pt x="118312" y="318181"/>
                  <a:pt x="109052" y="333979"/>
                  <a:pt x="109332" y="357036"/>
                </a:cubicBezTo>
                <a:lnTo>
                  <a:pt x="109541" y="372485"/>
                </a:lnTo>
                <a:lnTo>
                  <a:pt x="99862" y="371322"/>
                </a:lnTo>
                <a:cubicBezTo>
                  <a:pt x="82133" y="369204"/>
                  <a:pt x="74641" y="363807"/>
                  <a:pt x="66475" y="347287"/>
                </a:cubicBezTo>
                <a:cubicBezTo>
                  <a:pt x="59262" y="332722"/>
                  <a:pt x="58704" y="332187"/>
                  <a:pt x="47234" y="329604"/>
                </a:cubicBezTo>
                <a:cubicBezTo>
                  <a:pt x="32040" y="326161"/>
                  <a:pt x="26108" y="322136"/>
                  <a:pt x="14288" y="307222"/>
                </a:cubicBezTo>
                <a:cubicBezTo>
                  <a:pt x="-3907" y="284259"/>
                  <a:pt x="-3534" y="286771"/>
                  <a:pt x="8704" y="269647"/>
                </a:cubicBezTo>
                <a:cubicBezTo>
                  <a:pt x="23432" y="248986"/>
                  <a:pt x="30714" y="243402"/>
                  <a:pt x="47001" y="240214"/>
                </a:cubicBezTo>
                <a:cubicBezTo>
                  <a:pt x="59960" y="237655"/>
                  <a:pt x="60774" y="237097"/>
                  <a:pt x="62148" y="229699"/>
                </a:cubicBezTo>
                <a:cubicBezTo>
                  <a:pt x="64078" y="219345"/>
                  <a:pt x="73781" y="208131"/>
                  <a:pt x="85413" y="202849"/>
                </a:cubicBezTo>
                <a:lnTo>
                  <a:pt x="85483" y="202802"/>
                </a:lnTo>
                <a:cubicBezTo>
                  <a:pt x="90629" y="200457"/>
                  <a:pt x="96137" y="199000"/>
                  <a:pt x="101771" y="198498"/>
                </a:cubicBezTo>
                <a:close/>
                <a:moveTo>
                  <a:pt x="3923725" y="197870"/>
                </a:moveTo>
                <a:lnTo>
                  <a:pt x="3934149" y="199056"/>
                </a:lnTo>
                <a:cubicBezTo>
                  <a:pt x="3949402" y="200520"/>
                  <a:pt x="3962438" y="210664"/>
                  <a:pt x="3967606" y="225092"/>
                </a:cubicBezTo>
                <a:cubicBezTo>
                  <a:pt x="3971352" y="236329"/>
                  <a:pt x="3971654" y="236562"/>
                  <a:pt x="3985754" y="240424"/>
                </a:cubicBezTo>
                <a:cubicBezTo>
                  <a:pt x="4001877" y="244845"/>
                  <a:pt x="4007206" y="249079"/>
                  <a:pt x="4023167" y="270182"/>
                </a:cubicBezTo>
                <a:lnTo>
                  <a:pt x="4034334" y="284933"/>
                </a:lnTo>
                <a:lnTo>
                  <a:pt x="4020374" y="303546"/>
                </a:lnTo>
                <a:cubicBezTo>
                  <a:pt x="4005810" y="322857"/>
                  <a:pt x="4000086" y="326813"/>
                  <a:pt x="3981706" y="329838"/>
                </a:cubicBezTo>
                <a:cubicBezTo>
                  <a:pt x="3976191" y="330745"/>
                  <a:pt x="3971305" y="332676"/>
                  <a:pt x="3970864" y="334165"/>
                </a:cubicBezTo>
                <a:cubicBezTo>
                  <a:pt x="3970421" y="335654"/>
                  <a:pt x="3969375" y="339912"/>
                  <a:pt x="3968536" y="343681"/>
                </a:cubicBezTo>
                <a:cubicBezTo>
                  <a:pt x="3965465" y="357757"/>
                  <a:pt x="3943827" y="372904"/>
                  <a:pt x="3926657" y="372904"/>
                </a:cubicBezTo>
                <a:cubicBezTo>
                  <a:pt x="3922446" y="372927"/>
                  <a:pt x="3922074" y="371624"/>
                  <a:pt x="3922794" y="359153"/>
                </a:cubicBezTo>
                <a:cubicBezTo>
                  <a:pt x="3923644" y="350803"/>
                  <a:pt x="3922278" y="342378"/>
                  <a:pt x="3918839" y="334723"/>
                </a:cubicBezTo>
                <a:cubicBezTo>
                  <a:pt x="3913139" y="321787"/>
                  <a:pt x="3893153" y="300150"/>
                  <a:pt x="3879588" y="292192"/>
                </a:cubicBezTo>
                <a:cubicBezTo>
                  <a:pt x="3876120" y="290340"/>
                  <a:pt x="3872811" y="288199"/>
                  <a:pt x="3869701" y="285794"/>
                </a:cubicBezTo>
                <a:cubicBezTo>
                  <a:pt x="3869701" y="285445"/>
                  <a:pt x="3877449" y="279232"/>
                  <a:pt x="3886918" y="271997"/>
                </a:cubicBezTo>
                <a:cubicBezTo>
                  <a:pt x="3896636" y="264519"/>
                  <a:pt x="3905356" y="255824"/>
                  <a:pt x="3912860" y="246125"/>
                </a:cubicBezTo>
                <a:cubicBezTo>
                  <a:pt x="3920608" y="234864"/>
                  <a:pt x="3921724" y="231490"/>
                  <a:pt x="3922724" y="215669"/>
                </a:cubicBezTo>
                <a:lnTo>
                  <a:pt x="3922586" y="215645"/>
                </a:lnTo>
                <a:close/>
                <a:moveTo>
                  <a:pt x="2588982" y="45"/>
                </a:moveTo>
                <a:cubicBezTo>
                  <a:pt x="2693832" y="-42"/>
                  <a:pt x="2774553" y="-6"/>
                  <a:pt x="2836206" y="168"/>
                </a:cubicBezTo>
                <a:lnTo>
                  <a:pt x="2878123" y="469"/>
                </a:lnTo>
                <a:lnTo>
                  <a:pt x="3147159" y="45"/>
                </a:lnTo>
                <a:cubicBezTo>
                  <a:pt x="3461708" y="-217"/>
                  <a:pt x="3559104" y="634"/>
                  <a:pt x="3575961" y="2989"/>
                </a:cubicBezTo>
                <a:cubicBezTo>
                  <a:pt x="3595873" y="5580"/>
                  <a:pt x="3614348" y="14752"/>
                  <a:pt x="3628450" y="29048"/>
                </a:cubicBezTo>
                <a:cubicBezTo>
                  <a:pt x="3643550" y="44288"/>
                  <a:pt x="3652415" y="61738"/>
                  <a:pt x="3657207" y="86167"/>
                </a:cubicBezTo>
                <a:lnTo>
                  <a:pt x="3660884" y="104780"/>
                </a:lnTo>
                <a:lnTo>
                  <a:pt x="3677891" y="105897"/>
                </a:lnTo>
                <a:cubicBezTo>
                  <a:pt x="3709301" y="107930"/>
                  <a:pt x="3727565" y="124813"/>
                  <a:pt x="3732684" y="156548"/>
                </a:cubicBezTo>
                <a:cubicBezTo>
                  <a:pt x="3734220" y="166158"/>
                  <a:pt x="3735663" y="174301"/>
                  <a:pt x="3735895" y="174673"/>
                </a:cubicBezTo>
                <a:cubicBezTo>
                  <a:pt x="3740888" y="176441"/>
                  <a:pt x="3745986" y="177902"/>
                  <a:pt x="3751158" y="179047"/>
                </a:cubicBezTo>
                <a:cubicBezTo>
                  <a:pt x="3759064" y="180995"/>
                  <a:pt x="3766788" y="183626"/>
                  <a:pt x="3774238" y="186911"/>
                </a:cubicBezTo>
                <a:cubicBezTo>
                  <a:pt x="3785476" y="192565"/>
                  <a:pt x="3800552" y="207595"/>
                  <a:pt x="3810371" y="222951"/>
                </a:cubicBezTo>
                <a:cubicBezTo>
                  <a:pt x="3820678" y="239261"/>
                  <a:pt x="3839291" y="279024"/>
                  <a:pt x="3839291" y="285119"/>
                </a:cubicBezTo>
                <a:cubicBezTo>
                  <a:pt x="3839291" y="287749"/>
                  <a:pt x="3832567" y="303546"/>
                  <a:pt x="3824331" y="320321"/>
                </a:cubicBezTo>
                <a:cubicBezTo>
                  <a:pt x="3801064" y="367692"/>
                  <a:pt x="3781148" y="386305"/>
                  <a:pt x="3748575" y="390959"/>
                </a:cubicBezTo>
                <a:lnTo>
                  <a:pt x="3735778" y="392773"/>
                </a:lnTo>
                <a:lnTo>
                  <a:pt x="3734057" y="406593"/>
                </a:lnTo>
                <a:cubicBezTo>
                  <a:pt x="3731568" y="426510"/>
                  <a:pt x="3728147" y="435142"/>
                  <a:pt x="3718608" y="445728"/>
                </a:cubicBezTo>
                <a:cubicBezTo>
                  <a:pt x="3708114" y="457407"/>
                  <a:pt x="3695807" y="462992"/>
                  <a:pt x="3676286" y="464993"/>
                </a:cubicBezTo>
                <a:lnTo>
                  <a:pt x="3661140" y="466552"/>
                </a:lnTo>
                <a:lnTo>
                  <a:pt x="3657138" y="484304"/>
                </a:lnTo>
                <a:cubicBezTo>
                  <a:pt x="3651717" y="508291"/>
                  <a:pt x="3643969" y="524113"/>
                  <a:pt x="3630661" y="538329"/>
                </a:cubicBezTo>
                <a:cubicBezTo>
                  <a:pt x="3618127" y="551462"/>
                  <a:pt x="3602131" y="560778"/>
                  <a:pt x="3584523" y="565201"/>
                </a:cubicBezTo>
                <a:cubicBezTo>
                  <a:pt x="3574938" y="567761"/>
                  <a:pt x="3450136" y="568319"/>
                  <a:pt x="2873732" y="568319"/>
                </a:cubicBezTo>
                <a:cubicBezTo>
                  <a:pt x="2731708" y="568319"/>
                  <a:pt x="2617936" y="568346"/>
                  <a:pt x="2526670" y="568304"/>
                </a:cubicBezTo>
                <a:lnTo>
                  <a:pt x="2501381" y="568252"/>
                </a:lnTo>
                <a:lnTo>
                  <a:pt x="2315555" y="568319"/>
                </a:lnTo>
                <a:cubicBezTo>
                  <a:pt x="2173531" y="568319"/>
                  <a:pt x="2059759" y="568346"/>
                  <a:pt x="1968493" y="568304"/>
                </a:cubicBezTo>
                <a:lnTo>
                  <a:pt x="1936854" y="568239"/>
                </a:lnTo>
                <a:lnTo>
                  <a:pt x="1715013" y="568319"/>
                </a:lnTo>
                <a:cubicBezTo>
                  <a:pt x="1620330" y="568319"/>
                  <a:pt x="1538204" y="568331"/>
                  <a:pt x="1466932" y="568327"/>
                </a:cubicBezTo>
                <a:lnTo>
                  <a:pt x="1328991" y="568257"/>
                </a:lnTo>
                <a:lnTo>
                  <a:pt x="1156836" y="568319"/>
                </a:lnTo>
                <a:cubicBezTo>
                  <a:pt x="399372" y="568319"/>
                  <a:pt x="445556" y="569087"/>
                  <a:pt x="423336" y="555987"/>
                </a:cubicBezTo>
                <a:cubicBezTo>
                  <a:pt x="396952" y="540376"/>
                  <a:pt x="384714" y="522670"/>
                  <a:pt x="375081" y="486188"/>
                </a:cubicBezTo>
                <a:lnTo>
                  <a:pt x="369893" y="466575"/>
                </a:lnTo>
                <a:lnTo>
                  <a:pt x="355631" y="465108"/>
                </a:lnTo>
                <a:cubicBezTo>
                  <a:pt x="346243" y="463939"/>
                  <a:pt x="337103" y="461284"/>
                  <a:pt x="328549" y="457245"/>
                </a:cubicBezTo>
                <a:cubicBezTo>
                  <a:pt x="311285" y="448567"/>
                  <a:pt x="303211" y="436537"/>
                  <a:pt x="298302" y="411992"/>
                </a:cubicBezTo>
                <a:lnTo>
                  <a:pt x="294533" y="393006"/>
                </a:lnTo>
                <a:lnTo>
                  <a:pt x="279992" y="390051"/>
                </a:lnTo>
                <a:cubicBezTo>
                  <a:pt x="261472" y="386282"/>
                  <a:pt x="248232" y="378488"/>
                  <a:pt x="234622" y="363342"/>
                </a:cubicBezTo>
                <a:cubicBezTo>
                  <a:pt x="222593" y="349987"/>
                  <a:pt x="212309" y="332560"/>
                  <a:pt x="199327" y="303686"/>
                </a:cubicBezTo>
                <a:lnTo>
                  <a:pt x="190695" y="284468"/>
                </a:lnTo>
                <a:lnTo>
                  <a:pt x="201863" y="260643"/>
                </a:lnTo>
                <a:cubicBezTo>
                  <a:pt x="225036" y="211248"/>
                  <a:pt x="243207" y="190448"/>
                  <a:pt x="270150" y="182118"/>
                </a:cubicBezTo>
                <a:cubicBezTo>
                  <a:pt x="276615" y="179929"/>
                  <a:pt x="283277" y="178370"/>
                  <a:pt x="290043" y="177465"/>
                </a:cubicBezTo>
                <a:cubicBezTo>
                  <a:pt x="294603" y="177465"/>
                  <a:pt x="295487" y="175580"/>
                  <a:pt x="297999" y="160596"/>
                </a:cubicBezTo>
                <a:cubicBezTo>
                  <a:pt x="304003" y="124860"/>
                  <a:pt x="321196" y="107898"/>
                  <a:pt x="353513" y="105828"/>
                </a:cubicBezTo>
                <a:cubicBezTo>
                  <a:pt x="363448" y="105129"/>
                  <a:pt x="371220" y="103570"/>
                  <a:pt x="371592" y="102128"/>
                </a:cubicBezTo>
                <a:cubicBezTo>
                  <a:pt x="371964" y="100686"/>
                  <a:pt x="373988" y="91774"/>
                  <a:pt x="376105" y="82305"/>
                </a:cubicBezTo>
                <a:cubicBezTo>
                  <a:pt x="384900" y="42799"/>
                  <a:pt x="405259" y="19043"/>
                  <a:pt x="440972" y="6829"/>
                </a:cubicBezTo>
                <a:lnTo>
                  <a:pt x="455444" y="1849"/>
                </a:lnTo>
                <a:lnTo>
                  <a:pt x="1038270" y="663"/>
                </a:lnTo>
                <a:cubicBezTo>
                  <a:pt x="1196436" y="343"/>
                  <a:pt x="1325414" y="132"/>
                  <a:pt x="1430263" y="45"/>
                </a:cubicBezTo>
                <a:cubicBezTo>
                  <a:pt x="1535113" y="-42"/>
                  <a:pt x="1615835" y="-6"/>
                  <a:pt x="1677488" y="168"/>
                </a:cubicBezTo>
                <a:lnTo>
                  <a:pt x="1719397" y="469"/>
                </a:lnTo>
                <a:lnTo>
                  <a:pt x="1988440" y="45"/>
                </a:lnTo>
                <a:cubicBezTo>
                  <a:pt x="2093290" y="-42"/>
                  <a:pt x="2174012" y="-6"/>
                  <a:pt x="2235665" y="168"/>
                </a:cubicBezTo>
                <a:lnTo>
                  <a:pt x="2285195" y="524"/>
                </a:lnTo>
                <a:close/>
              </a:path>
            </a:pathLst>
          </a:cu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endParaRPr lang="fa-IR"/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7BD97C65-37A3-A835-9373-23622409320F}"/>
              </a:ext>
            </a:extLst>
          </p:cNvPr>
          <p:cNvSpPr/>
          <p:nvPr userDrawn="1"/>
        </p:nvSpPr>
        <p:spPr>
          <a:xfrm rot="16200000" flipH="1">
            <a:off x="56292" y="4791886"/>
            <a:ext cx="1143764" cy="566009"/>
          </a:xfrm>
          <a:custGeom>
            <a:avLst/>
            <a:gdLst>
              <a:gd name="connsiteX0" fmla="*/ 108750 w 1143764"/>
              <a:gd name="connsiteY0" fmla="*/ 196885 h 566009"/>
              <a:gd name="connsiteX1" fmla="*/ 101771 w 1143764"/>
              <a:gd name="connsiteY1" fmla="*/ 196885 h 566009"/>
              <a:gd name="connsiteX2" fmla="*/ 85483 w 1143764"/>
              <a:gd name="connsiteY2" fmla="*/ 201189 h 566009"/>
              <a:gd name="connsiteX3" fmla="*/ 85414 w 1143764"/>
              <a:gd name="connsiteY3" fmla="*/ 201236 h 566009"/>
              <a:gd name="connsiteX4" fmla="*/ 62148 w 1143764"/>
              <a:gd name="connsiteY4" fmla="*/ 228086 h 566009"/>
              <a:gd name="connsiteX5" fmla="*/ 47001 w 1143764"/>
              <a:gd name="connsiteY5" fmla="*/ 238601 h 566009"/>
              <a:gd name="connsiteX6" fmla="*/ 8704 w 1143764"/>
              <a:gd name="connsiteY6" fmla="*/ 268034 h 566009"/>
              <a:gd name="connsiteX7" fmla="*/ 14288 w 1143764"/>
              <a:gd name="connsiteY7" fmla="*/ 305609 h 566009"/>
              <a:gd name="connsiteX8" fmla="*/ 47234 w 1143764"/>
              <a:gd name="connsiteY8" fmla="*/ 327991 h 566009"/>
              <a:gd name="connsiteX9" fmla="*/ 66475 w 1143764"/>
              <a:gd name="connsiteY9" fmla="*/ 345674 h 566009"/>
              <a:gd name="connsiteX10" fmla="*/ 99862 w 1143764"/>
              <a:gd name="connsiteY10" fmla="*/ 369709 h 566009"/>
              <a:gd name="connsiteX11" fmla="*/ 109542 w 1143764"/>
              <a:gd name="connsiteY11" fmla="*/ 370872 h 566009"/>
              <a:gd name="connsiteX12" fmla="*/ 109332 w 1143764"/>
              <a:gd name="connsiteY12" fmla="*/ 355423 h 566009"/>
              <a:gd name="connsiteX13" fmla="*/ 143161 w 1143764"/>
              <a:gd name="connsiteY13" fmla="*/ 297815 h 566009"/>
              <a:gd name="connsiteX14" fmla="*/ 159448 w 1143764"/>
              <a:gd name="connsiteY14" fmla="*/ 285344 h 566009"/>
              <a:gd name="connsiteX15" fmla="*/ 141463 w 1143764"/>
              <a:gd name="connsiteY15" fmla="*/ 267127 h 566009"/>
              <a:gd name="connsiteX16" fmla="*/ 108890 w 1143764"/>
              <a:gd name="connsiteY16" fmla="*/ 211403 h 566009"/>
              <a:gd name="connsiteX17" fmla="*/ 1041993 w 1143764"/>
              <a:gd name="connsiteY17" fmla="*/ 196885 h 566009"/>
              <a:gd name="connsiteX18" fmla="*/ 1035014 w 1143764"/>
              <a:gd name="connsiteY18" fmla="*/ 196885 h 566009"/>
              <a:gd name="connsiteX19" fmla="*/ 1034874 w 1143764"/>
              <a:gd name="connsiteY19" fmla="*/ 211403 h 566009"/>
              <a:gd name="connsiteX20" fmla="*/ 1002301 w 1143764"/>
              <a:gd name="connsiteY20" fmla="*/ 267127 h 566009"/>
              <a:gd name="connsiteX21" fmla="*/ 984316 w 1143764"/>
              <a:gd name="connsiteY21" fmla="*/ 285344 h 566009"/>
              <a:gd name="connsiteX22" fmla="*/ 1000603 w 1143764"/>
              <a:gd name="connsiteY22" fmla="*/ 297815 h 566009"/>
              <a:gd name="connsiteX23" fmla="*/ 1034432 w 1143764"/>
              <a:gd name="connsiteY23" fmla="*/ 355423 h 566009"/>
              <a:gd name="connsiteX24" fmla="*/ 1034222 w 1143764"/>
              <a:gd name="connsiteY24" fmla="*/ 370872 h 566009"/>
              <a:gd name="connsiteX25" fmla="*/ 1043902 w 1143764"/>
              <a:gd name="connsiteY25" fmla="*/ 369709 h 566009"/>
              <a:gd name="connsiteX26" fmla="*/ 1077289 w 1143764"/>
              <a:gd name="connsiteY26" fmla="*/ 345674 h 566009"/>
              <a:gd name="connsiteX27" fmla="*/ 1096530 w 1143764"/>
              <a:gd name="connsiteY27" fmla="*/ 327991 h 566009"/>
              <a:gd name="connsiteX28" fmla="*/ 1129476 w 1143764"/>
              <a:gd name="connsiteY28" fmla="*/ 305609 h 566009"/>
              <a:gd name="connsiteX29" fmla="*/ 1135060 w 1143764"/>
              <a:gd name="connsiteY29" fmla="*/ 268034 h 566009"/>
              <a:gd name="connsiteX30" fmla="*/ 1096763 w 1143764"/>
              <a:gd name="connsiteY30" fmla="*/ 238601 h 566009"/>
              <a:gd name="connsiteX31" fmla="*/ 1081616 w 1143764"/>
              <a:gd name="connsiteY31" fmla="*/ 228086 h 566009"/>
              <a:gd name="connsiteX32" fmla="*/ 1058350 w 1143764"/>
              <a:gd name="connsiteY32" fmla="*/ 201236 h 566009"/>
              <a:gd name="connsiteX33" fmla="*/ 1058281 w 1143764"/>
              <a:gd name="connsiteY33" fmla="*/ 201189 h 566009"/>
              <a:gd name="connsiteX34" fmla="*/ 1041993 w 1143764"/>
              <a:gd name="connsiteY34" fmla="*/ 196885 h 566009"/>
              <a:gd name="connsiteX35" fmla="*/ 571882 w 1143764"/>
              <a:gd name="connsiteY35" fmla="*/ 0 h 566009"/>
              <a:gd name="connsiteX36" fmla="*/ 455444 w 1143764"/>
              <a:gd name="connsiteY36" fmla="*/ 237 h 566009"/>
              <a:gd name="connsiteX37" fmla="*/ 440972 w 1143764"/>
              <a:gd name="connsiteY37" fmla="*/ 5216 h 566009"/>
              <a:gd name="connsiteX38" fmla="*/ 376106 w 1143764"/>
              <a:gd name="connsiteY38" fmla="*/ 80692 h 566009"/>
              <a:gd name="connsiteX39" fmla="*/ 371592 w 1143764"/>
              <a:gd name="connsiteY39" fmla="*/ 100515 h 566009"/>
              <a:gd name="connsiteX40" fmla="*/ 353514 w 1143764"/>
              <a:gd name="connsiteY40" fmla="*/ 104215 h 566009"/>
              <a:gd name="connsiteX41" fmla="*/ 298000 w 1143764"/>
              <a:gd name="connsiteY41" fmla="*/ 158984 h 566009"/>
              <a:gd name="connsiteX42" fmla="*/ 290043 w 1143764"/>
              <a:gd name="connsiteY42" fmla="*/ 175853 h 566009"/>
              <a:gd name="connsiteX43" fmla="*/ 270150 w 1143764"/>
              <a:gd name="connsiteY43" fmla="*/ 180506 h 566009"/>
              <a:gd name="connsiteX44" fmla="*/ 201863 w 1143764"/>
              <a:gd name="connsiteY44" fmla="*/ 259030 h 566009"/>
              <a:gd name="connsiteX45" fmla="*/ 190695 w 1143764"/>
              <a:gd name="connsiteY45" fmla="*/ 282855 h 566009"/>
              <a:gd name="connsiteX46" fmla="*/ 199327 w 1143764"/>
              <a:gd name="connsiteY46" fmla="*/ 302073 h 566009"/>
              <a:gd name="connsiteX47" fmla="*/ 234622 w 1143764"/>
              <a:gd name="connsiteY47" fmla="*/ 361729 h 566009"/>
              <a:gd name="connsiteX48" fmla="*/ 279992 w 1143764"/>
              <a:gd name="connsiteY48" fmla="*/ 388439 h 566009"/>
              <a:gd name="connsiteX49" fmla="*/ 294533 w 1143764"/>
              <a:gd name="connsiteY49" fmla="*/ 391393 h 566009"/>
              <a:gd name="connsiteX50" fmla="*/ 298302 w 1143764"/>
              <a:gd name="connsiteY50" fmla="*/ 410379 h 566009"/>
              <a:gd name="connsiteX51" fmla="*/ 328549 w 1143764"/>
              <a:gd name="connsiteY51" fmla="*/ 455632 h 566009"/>
              <a:gd name="connsiteX52" fmla="*/ 355631 w 1143764"/>
              <a:gd name="connsiteY52" fmla="*/ 463496 h 566009"/>
              <a:gd name="connsiteX53" fmla="*/ 369894 w 1143764"/>
              <a:gd name="connsiteY53" fmla="*/ 464962 h 566009"/>
              <a:gd name="connsiteX54" fmla="*/ 375082 w 1143764"/>
              <a:gd name="connsiteY54" fmla="*/ 484575 h 566009"/>
              <a:gd name="connsiteX55" fmla="*/ 423337 w 1143764"/>
              <a:gd name="connsiteY55" fmla="*/ 554375 h 566009"/>
              <a:gd name="connsiteX56" fmla="*/ 514370 w 1143764"/>
              <a:gd name="connsiteY56" fmla="*/ 565453 h 566009"/>
              <a:gd name="connsiteX57" fmla="*/ 571882 w 1143764"/>
              <a:gd name="connsiteY57" fmla="*/ 566009 h 566009"/>
              <a:gd name="connsiteX58" fmla="*/ 629394 w 1143764"/>
              <a:gd name="connsiteY58" fmla="*/ 565453 h 566009"/>
              <a:gd name="connsiteX59" fmla="*/ 720427 w 1143764"/>
              <a:gd name="connsiteY59" fmla="*/ 554375 h 566009"/>
              <a:gd name="connsiteX60" fmla="*/ 768682 w 1143764"/>
              <a:gd name="connsiteY60" fmla="*/ 484575 h 566009"/>
              <a:gd name="connsiteX61" fmla="*/ 773870 w 1143764"/>
              <a:gd name="connsiteY61" fmla="*/ 464962 h 566009"/>
              <a:gd name="connsiteX62" fmla="*/ 788133 w 1143764"/>
              <a:gd name="connsiteY62" fmla="*/ 463496 h 566009"/>
              <a:gd name="connsiteX63" fmla="*/ 815215 w 1143764"/>
              <a:gd name="connsiteY63" fmla="*/ 455632 h 566009"/>
              <a:gd name="connsiteX64" fmla="*/ 845462 w 1143764"/>
              <a:gd name="connsiteY64" fmla="*/ 410379 h 566009"/>
              <a:gd name="connsiteX65" fmla="*/ 849231 w 1143764"/>
              <a:gd name="connsiteY65" fmla="*/ 391393 h 566009"/>
              <a:gd name="connsiteX66" fmla="*/ 863772 w 1143764"/>
              <a:gd name="connsiteY66" fmla="*/ 388439 h 566009"/>
              <a:gd name="connsiteX67" fmla="*/ 909142 w 1143764"/>
              <a:gd name="connsiteY67" fmla="*/ 361729 h 566009"/>
              <a:gd name="connsiteX68" fmla="*/ 944437 w 1143764"/>
              <a:gd name="connsiteY68" fmla="*/ 302073 h 566009"/>
              <a:gd name="connsiteX69" fmla="*/ 953069 w 1143764"/>
              <a:gd name="connsiteY69" fmla="*/ 282855 h 566009"/>
              <a:gd name="connsiteX70" fmla="*/ 941901 w 1143764"/>
              <a:gd name="connsiteY70" fmla="*/ 259030 h 566009"/>
              <a:gd name="connsiteX71" fmla="*/ 873614 w 1143764"/>
              <a:gd name="connsiteY71" fmla="*/ 180506 h 566009"/>
              <a:gd name="connsiteX72" fmla="*/ 853721 w 1143764"/>
              <a:gd name="connsiteY72" fmla="*/ 175853 h 566009"/>
              <a:gd name="connsiteX73" fmla="*/ 845764 w 1143764"/>
              <a:gd name="connsiteY73" fmla="*/ 158984 h 566009"/>
              <a:gd name="connsiteX74" fmla="*/ 790250 w 1143764"/>
              <a:gd name="connsiteY74" fmla="*/ 104215 h 566009"/>
              <a:gd name="connsiteX75" fmla="*/ 772172 w 1143764"/>
              <a:gd name="connsiteY75" fmla="*/ 100515 h 566009"/>
              <a:gd name="connsiteX76" fmla="*/ 767658 w 1143764"/>
              <a:gd name="connsiteY76" fmla="*/ 80692 h 566009"/>
              <a:gd name="connsiteX77" fmla="*/ 702792 w 1143764"/>
              <a:gd name="connsiteY77" fmla="*/ 5216 h 566009"/>
              <a:gd name="connsiteX78" fmla="*/ 688320 w 1143764"/>
              <a:gd name="connsiteY78" fmla="*/ 237 h 566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1143764" h="566009">
                <a:moveTo>
                  <a:pt x="108750" y="196885"/>
                </a:moveTo>
                <a:lnTo>
                  <a:pt x="101771" y="196885"/>
                </a:lnTo>
                <a:cubicBezTo>
                  <a:pt x="96137" y="197387"/>
                  <a:pt x="90630" y="198844"/>
                  <a:pt x="85483" y="201189"/>
                </a:cubicBezTo>
                <a:lnTo>
                  <a:pt x="85414" y="201236"/>
                </a:lnTo>
                <a:cubicBezTo>
                  <a:pt x="73781" y="206518"/>
                  <a:pt x="64078" y="217732"/>
                  <a:pt x="62148" y="228086"/>
                </a:cubicBezTo>
                <a:cubicBezTo>
                  <a:pt x="60775" y="235484"/>
                  <a:pt x="59960" y="236042"/>
                  <a:pt x="47001" y="238601"/>
                </a:cubicBezTo>
                <a:cubicBezTo>
                  <a:pt x="30714" y="241789"/>
                  <a:pt x="23432" y="247373"/>
                  <a:pt x="8704" y="268034"/>
                </a:cubicBezTo>
                <a:cubicBezTo>
                  <a:pt x="-3535" y="285158"/>
                  <a:pt x="-3907" y="282646"/>
                  <a:pt x="14288" y="305609"/>
                </a:cubicBezTo>
                <a:cubicBezTo>
                  <a:pt x="26108" y="320523"/>
                  <a:pt x="32040" y="324548"/>
                  <a:pt x="47234" y="327991"/>
                </a:cubicBezTo>
                <a:cubicBezTo>
                  <a:pt x="58704" y="330574"/>
                  <a:pt x="59262" y="331109"/>
                  <a:pt x="66475" y="345674"/>
                </a:cubicBezTo>
                <a:cubicBezTo>
                  <a:pt x="74642" y="362194"/>
                  <a:pt x="82133" y="367591"/>
                  <a:pt x="99862" y="369709"/>
                </a:cubicBezTo>
                <a:lnTo>
                  <a:pt x="109542" y="370872"/>
                </a:lnTo>
                <a:lnTo>
                  <a:pt x="109332" y="355423"/>
                </a:lnTo>
                <a:cubicBezTo>
                  <a:pt x="109053" y="332366"/>
                  <a:pt x="118313" y="316568"/>
                  <a:pt x="143161" y="297815"/>
                </a:cubicBezTo>
                <a:cubicBezTo>
                  <a:pt x="151142" y="291789"/>
                  <a:pt x="158447" y="286182"/>
                  <a:pt x="159448" y="285344"/>
                </a:cubicBezTo>
                <a:cubicBezTo>
                  <a:pt x="160448" y="284507"/>
                  <a:pt x="152328" y="276317"/>
                  <a:pt x="141463" y="267127"/>
                </a:cubicBezTo>
                <a:cubicBezTo>
                  <a:pt x="116893" y="246326"/>
                  <a:pt x="109145" y="233041"/>
                  <a:pt x="108890" y="211403"/>
                </a:cubicBezTo>
                <a:close/>
                <a:moveTo>
                  <a:pt x="1041993" y="196885"/>
                </a:moveTo>
                <a:lnTo>
                  <a:pt x="1035014" y="196885"/>
                </a:lnTo>
                <a:lnTo>
                  <a:pt x="1034874" y="211403"/>
                </a:lnTo>
                <a:cubicBezTo>
                  <a:pt x="1034619" y="233041"/>
                  <a:pt x="1026871" y="246326"/>
                  <a:pt x="1002301" y="267127"/>
                </a:cubicBezTo>
                <a:cubicBezTo>
                  <a:pt x="991436" y="276317"/>
                  <a:pt x="983316" y="284507"/>
                  <a:pt x="984316" y="285344"/>
                </a:cubicBezTo>
                <a:cubicBezTo>
                  <a:pt x="985317" y="286182"/>
                  <a:pt x="992622" y="291789"/>
                  <a:pt x="1000603" y="297815"/>
                </a:cubicBezTo>
                <a:cubicBezTo>
                  <a:pt x="1025451" y="316568"/>
                  <a:pt x="1034711" y="332366"/>
                  <a:pt x="1034432" y="355423"/>
                </a:cubicBezTo>
                <a:lnTo>
                  <a:pt x="1034222" y="370872"/>
                </a:lnTo>
                <a:lnTo>
                  <a:pt x="1043902" y="369709"/>
                </a:lnTo>
                <a:cubicBezTo>
                  <a:pt x="1061631" y="367591"/>
                  <a:pt x="1069122" y="362194"/>
                  <a:pt x="1077289" y="345674"/>
                </a:cubicBezTo>
                <a:cubicBezTo>
                  <a:pt x="1084502" y="331109"/>
                  <a:pt x="1085060" y="330574"/>
                  <a:pt x="1096530" y="327991"/>
                </a:cubicBezTo>
                <a:cubicBezTo>
                  <a:pt x="1111724" y="324548"/>
                  <a:pt x="1117656" y="320523"/>
                  <a:pt x="1129476" y="305609"/>
                </a:cubicBezTo>
                <a:cubicBezTo>
                  <a:pt x="1147671" y="282646"/>
                  <a:pt x="1147299" y="285158"/>
                  <a:pt x="1135060" y="268034"/>
                </a:cubicBezTo>
                <a:cubicBezTo>
                  <a:pt x="1120332" y="247373"/>
                  <a:pt x="1113050" y="241789"/>
                  <a:pt x="1096763" y="238601"/>
                </a:cubicBezTo>
                <a:cubicBezTo>
                  <a:pt x="1083804" y="236042"/>
                  <a:pt x="1082989" y="235484"/>
                  <a:pt x="1081616" y="228086"/>
                </a:cubicBezTo>
                <a:cubicBezTo>
                  <a:pt x="1079686" y="217732"/>
                  <a:pt x="1069983" y="206518"/>
                  <a:pt x="1058350" y="201236"/>
                </a:cubicBezTo>
                <a:lnTo>
                  <a:pt x="1058281" y="201189"/>
                </a:lnTo>
                <a:cubicBezTo>
                  <a:pt x="1053134" y="198844"/>
                  <a:pt x="1047627" y="197387"/>
                  <a:pt x="1041993" y="196885"/>
                </a:cubicBezTo>
                <a:close/>
                <a:moveTo>
                  <a:pt x="571882" y="0"/>
                </a:moveTo>
                <a:lnTo>
                  <a:pt x="455444" y="237"/>
                </a:lnTo>
                <a:lnTo>
                  <a:pt x="440972" y="5216"/>
                </a:lnTo>
                <a:cubicBezTo>
                  <a:pt x="405259" y="17430"/>
                  <a:pt x="384900" y="41186"/>
                  <a:pt x="376106" y="80692"/>
                </a:cubicBezTo>
                <a:cubicBezTo>
                  <a:pt x="373989" y="90161"/>
                  <a:pt x="371964" y="99073"/>
                  <a:pt x="371592" y="100515"/>
                </a:cubicBezTo>
                <a:cubicBezTo>
                  <a:pt x="371220" y="101958"/>
                  <a:pt x="363448" y="103516"/>
                  <a:pt x="353514" y="104215"/>
                </a:cubicBezTo>
                <a:cubicBezTo>
                  <a:pt x="321196" y="106285"/>
                  <a:pt x="304003" y="123247"/>
                  <a:pt x="298000" y="158984"/>
                </a:cubicBezTo>
                <a:cubicBezTo>
                  <a:pt x="295487" y="173967"/>
                  <a:pt x="294603" y="175853"/>
                  <a:pt x="290043" y="175853"/>
                </a:cubicBezTo>
                <a:cubicBezTo>
                  <a:pt x="283277" y="176757"/>
                  <a:pt x="276615" y="178316"/>
                  <a:pt x="270150" y="180506"/>
                </a:cubicBezTo>
                <a:cubicBezTo>
                  <a:pt x="243207" y="188835"/>
                  <a:pt x="225037" y="209635"/>
                  <a:pt x="201863" y="259030"/>
                </a:cubicBezTo>
                <a:lnTo>
                  <a:pt x="190695" y="282855"/>
                </a:lnTo>
                <a:lnTo>
                  <a:pt x="199327" y="302073"/>
                </a:lnTo>
                <a:cubicBezTo>
                  <a:pt x="212309" y="330947"/>
                  <a:pt x="222593" y="348374"/>
                  <a:pt x="234622" y="361729"/>
                </a:cubicBezTo>
                <a:cubicBezTo>
                  <a:pt x="248233" y="376875"/>
                  <a:pt x="261472" y="384669"/>
                  <a:pt x="279992" y="388439"/>
                </a:cubicBezTo>
                <a:lnTo>
                  <a:pt x="294533" y="391393"/>
                </a:lnTo>
                <a:lnTo>
                  <a:pt x="298302" y="410379"/>
                </a:lnTo>
                <a:cubicBezTo>
                  <a:pt x="303211" y="434924"/>
                  <a:pt x="311285" y="446954"/>
                  <a:pt x="328549" y="455632"/>
                </a:cubicBezTo>
                <a:cubicBezTo>
                  <a:pt x="337103" y="459671"/>
                  <a:pt x="346244" y="462326"/>
                  <a:pt x="355631" y="463496"/>
                </a:cubicBezTo>
                <a:lnTo>
                  <a:pt x="369894" y="464962"/>
                </a:lnTo>
                <a:lnTo>
                  <a:pt x="375082" y="484575"/>
                </a:lnTo>
                <a:cubicBezTo>
                  <a:pt x="384714" y="521057"/>
                  <a:pt x="396952" y="538763"/>
                  <a:pt x="423337" y="554375"/>
                </a:cubicBezTo>
                <a:cubicBezTo>
                  <a:pt x="434447" y="560924"/>
                  <a:pt x="428455" y="564007"/>
                  <a:pt x="514370" y="565453"/>
                </a:cubicBezTo>
                <a:lnTo>
                  <a:pt x="571882" y="566009"/>
                </a:lnTo>
                <a:lnTo>
                  <a:pt x="629394" y="565453"/>
                </a:lnTo>
                <a:cubicBezTo>
                  <a:pt x="715309" y="564007"/>
                  <a:pt x="709317" y="560924"/>
                  <a:pt x="720427" y="554375"/>
                </a:cubicBezTo>
                <a:cubicBezTo>
                  <a:pt x="746812" y="538763"/>
                  <a:pt x="759050" y="521057"/>
                  <a:pt x="768682" y="484575"/>
                </a:cubicBezTo>
                <a:lnTo>
                  <a:pt x="773870" y="464962"/>
                </a:lnTo>
                <a:lnTo>
                  <a:pt x="788133" y="463496"/>
                </a:lnTo>
                <a:cubicBezTo>
                  <a:pt x="797520" y="462326"/>
                  <a:pt x="806661" y="459671"/>
                  <a:pt x="815215" y="455632"/>
                </a:cubicBezTo>
                <a:cubicBezTo>
                  <a:pt x="832479" y="446954"/>
                  <a:pt x="840553" y="434924"/>
                  <a:pt x="845462" y="410379"/>
                </a:cubicBezTo>
                <a:lnTo>
                  <a:pt x="849231" y="391393"/>
                </a:lnTo>
                <a:lnTo>
                  <a:pt x="863772" y="388439"/>
                </a:lnTo>
                <a:cubicBezTo>
                  <a:pt x="882292" y="384669"/>
                  <a:pt x="895531" y="376875"/>
                  <a:pt x="909142" y="361729"/>
                </a:cubicBezTo>
                <a:cubicBezTo>
                  <a:pt x="921171" y="348374"/>
                  <a:pt x="931455" y="330947"/>
                  <a:pt x="944437" y="302073"/>
                </a:cubicBezTo>
                <a:lnTo>
                  <a:pt x="953069" y="282855"/>
                </a:lnTo>
                <a:lnTo>
                  <a:pt x="941901" y="259030"/>
                </a:lnTo>
                <a:cubicBezTo>
                  <a:pt x="918727" y="209635"/>
                  <a:pt x="900557" y="188835"/>
                  <a:pt x="873614" y="180506"/>
                </a:cubicBezTo>
                <a:cubicBezTo>
                  <a:pt x="867149" y="178316"/>
                  <a:pt x="860487" y="176757"/>
                  <a:pt x="853721" y="175853"/>
                </a:cubicBezTo>
                <a:cubicBezTo>
                  <a:pt x="849161" y="175853"/>
                  <a:pt x="848277" y="173967"/>
                  <a:pt x="845764" y="158984"/>
                </a:cubicBezTo>
                <a:cubicBezTo>
                  <a:pt x="839761" y="123247"/>
                  <a:pt x="822568" y="106285"/>
                  <a:pt x="790250" y="104215"/>
                </a:cubicBezTo>
                <a:cubicBezTo>
                  <a:pt x="780316" y="103516"/>
                  <a:pt x="772544" y="101958"/>
                  <a:pt x="772172" y="100515"/>
                </a:cubicBezTo>
                <a:cubicBezTo>
                  <a:pt x="771800" y="99073"/>
                  <a:pt x="769775" y="90161"/>
                  <a:pt x="767658" y="80692"/>
                </a:cubicBezTo>
                <a:cubicBezTo>
                  <a:pt x="758864" y="41186"/>
                  <a:pt x="738505" y="17430"/>
                  <a:pt x="702792" y="5216"/>
                </a:cubicBezTo>
                <a:lnTo>
                  <a:pt x="688320" y="237"/>
                </a:lnTo>
                <a:close/>
              </a:path>
            </a:pathLst>
          </a:cu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endParaRPr lang="fa-IR"/>
          </a:p>
        </p:txBody>
      </p:sp>
      <p:sp>
        <p:nvSpPr>
          <p:cNvPr id="2" name="Slide Number Placeholder 2">
            <a:extLst>
              <a:ext uri="{FF2B5EF4-FFF2-40B4-BE49-F238E27FC236}">
                <a16:creationId xmlns:a16="http://schemas.microsoft.com/office/drawing/2014/main" id="{958E486C-EF84-B354-74EA-175BE0FC564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346060" y="4892327"/>
            <a:ext cx="556818" cy="365125"/>
          </a:xfrm>
        </p:spPr>
        <p:txBody>
          <a:bodyPr/>
          <a:lstStyle>
            <a:lvl1pPr algn="ctr" rtl="1">
              <a:defRPr lang="fa-IR" sz="1800" b="0" kern="1200" smtClean="0">
                <a:solidFill>
                  <a:srgbClr val="087A85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</a:lstStyle>
          <a:p>
            <a:fld id="{A8043012-B8B5-47A7-9927-94221BE445D6}" type="slidenum">
              <a:rPr lang="fa-IR" smtClean="0"/>
              <a:pPr/>
              <a:t>‹#›</a:t>
            </a:fld>
            <a:endParaRPr lang="fa-IR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7FEA7705-CC9C-3239-3A3B-71F991080E1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893058" y="1492617"/>
            <a:ext cx="3171825" cy="4647928"/>
          </a:xfrm>
          <a:prstGeom prst="roundRect">
            <a:avLst>
              <a:gd name="adj" fmla="val 9283"/>
            </a:avLst>
          </a:prstGeom>
        </p:spPr>
        <p:txBody>
          <a:bodyPr/>
          <a:lstStyle/>
          <a:p>
            <a:endParaRPr lang="fa-IR" dirty="0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05B7E519-4D1E-2DCA-FBA2-067297C0941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293631" y="2548020"/>
            <a:ext cx="3171825" cy="2537123"/>
          </a:xfrm>
          <a:prstGeom prst="roundRect">
            <a:avLst>
              <a:gd name="adj" fmla="val 9283"/>
            </a:avLst>
          </a:prstGeom>
        </p:spPr>
        <p:txBody>
          <a:bodyPr/>
          <a:lstStyle/>
          <a:p>
            <a:endParaRPr lang="fa-IR" dirty="0"/>
          </a:p>
        </p:txBody>
      </p:sp>
      <p:sp>
        <p:nvSpPr>
          <p:cNvPr id="8" name="Picture Placeholder 5">
            <a:extLst>
              <a:ext uri="{FF2B5EF4-FFF2-40B4-BE49-F238E27FC236}">
                <a16:creationId xmlns:a16="http://schemas.microsoft.com/office/drawing/2014/main" id="{360A7F42-D37F-4742-90A4-D60512E21B7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492484" y="2548020"/>
            <a:ext cx="3171825" cy="2537123"/>
          </a:xfrm>
          <a:prstGeom prst="roundRect">
            <a:avLst>
              <a:gd name="adj" fmla="val 9283"/>
            </a:avLst>
          </a:prstGeom>
        </p:spPr>
        <p:txBody>
          <a:bodyPr/>
          <a:lstStyle/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173286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E0FFACC-264E-08FA-99FC-A660BBEBBB3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994380C-A2F9-6D7C-D938-2662E0C00F8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1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53" r="13752" b="-604"/>
          <a:stretch/>
        </p:blipFill>
        <p:spPr>
          <a:xfrm rot="5400000">
            <a:off x="2667000" y="-2666997"/>
            <a:ext cx="6858000" cy="12192000"/>
          </a:xfrm>
          <a:prstGeom prst="rect">
            <a:avLst/>
          </a:prstGeom>
        </p:spPr>
      </p:pic>
      <p:sp>
        <p:nvSpPr>
          <p:cNvPr id="23" name="Graphic 21">
            <a:extLst>
              <a:ext uri="{FF2B5EF4-FFF2-40B4-BE49-F238E27FC236}">
                <a16:creationId xmlns:a16="http://schemas.microsoft.com/office/drawing/2014/main" id="{548F5850-0F88-E14A-064A-F6A3B3BC1D72}"/>
              </a:ext>
            </a:extLst>
          </p:cNvPr>
          <p:cNvSpPr/>
          <p:nvPr/>
        </p:nvSpPr>
        <p:spPr>
          <a:xfrm>
            <a:off x="624470" y="107910"/>
            <a:ext cx="11388443" cy="6621208"/>
          </a:xfrm>
          <a:custGeom>
            <a:avLst/>
            <a:gdLst>
              <a:gd name="connsiteX0" fmla="*/ 11388425 w 11388443"/>
              <a:gd name="connsiteY0" fmla="*/ 1109749 h 6621208"/>
              <a:gd name="connsiteX1" fmla="*/ 11388425 w 11388443"/>
              <a:gd name="connsiteY1" fmla="*/ 6026745 h 6621208"/>
              <a:gd name="connsiteX2" fmla="*/ 10825024 w 11388443"/>
              <a:gd name="connsiteY2" fmla="*/ 6621200 h 6621208"/>
              <a:gd name="connsiteX3" fmla="*/ 563292 w 11388443"/>
              <a:gd name="connsiteY3" fmla="*/ 6621200 h 6621208"/>
              <a:gd name="connsiteX4" fmla="*/ -18 w 11388443"/>
              <a:gd name="connsiteY4" fmla="*/ 6026745 h 6621208"/>
              <a:gd name="connsiteX5" fmla="*/ -18 w 11388443"/>
              <a:gd name="connsiteY5" fmla="*/ 1109749 h 6621208"/>
              <a:gd name="connsiteX6" fmla="*/ 563292 w 11388443"/>
              <a:gd name="connsiteY6" fmla="*/ 515389 h 6621208"/>
              <a:gd name="connsiteX7" fmla="*/ 5176842 w 11388443"/>
              <a:gd name="connsiteY7" fmla="*/ 515389 h 6621208"/>
              <a:gd name="connsiteX8" fmla="*/ 5178197 w 11388443"/>
              <a:gd name="connsiteY8" fmla="*/ 493005 h 6621208"/>
              <a:gd name="connsiteX9" fmla="*/ 5324802 w 11388443"/>
              <a:gd name="connsiteY9" fmla="*/ 325651 h 6621208"/>
              <a:gd name="connsiteX10" fmla="*/ 5377251 w 11388443"/>
              <a:gd name="connsiteY10" fmla="*/ 316126 h 6621208"/>
              <a:gd name="connsiteX11" fmla="*/ 5389890 w 11388443"/>
              <a:gd name="connsiteY11" fmla="*/ 269549 h 6621208"/>
              <a:gd name="connsiteX12" fmla="*/ 5412277 w 11388443"/>
              <a:gd name="connsiteY12" fmla="*/ 198683 h 6621208"/>
              <a:gd name="connsiteX13" fmla="*/ 5516634 w 11388443"/>
              <a:gd name="connsiteY13" fmla="*/ 88383 h 6621208"/>
              <a:gd name="connsiteX14" fmla="*/ 5696641 w 11388443"/>
              <a:gd name="connsiteY14" fmla="*/ -9 h 6621208"/>
              <a:gd name="connsiteX15" fmla="*/ 5798470 w 11388443"/>
              <a:gd name="connsiteY15" fmla="*/ 45807 h 6621208"/>
              <a:gd name="connsiteX16" fmla="*/ 6003302 w 11388443"/>
              <a:gd name="connsiteY16" fmla="*/ 277169 h 6621208"/>
              <a:gd name="connsiteX17" fmla="*/ 6008538 w 11388443"/>
              <a:gd name="connsiteY17" fmla="*/ 316221 h 6621208"/>
              <a:gd name="connsiteX18" fmla="*/ 6048529 w 11388443"/>
              <a:gd name="connsiteY18" fmla="*/ 321460 h 6621208"/>
              <a:gd name="connsiteX19" fmla="*/ 6161824 w 11388443"/>
              <a:gd name="connsiteY19" fmla="*/ 369085 h 6621208"/>
              <a:gd name="connsiteX20" fmla="*/ 6217613 w 11388443"/>
              <a:gd name="connsiteY20" fmla="*/ 498339 h 6621208"/>
              <a:gd name="connsiteX21" fmla="*/ 6219328 w 11388443"/>
              <a:gd name="connsiteY21" fmla="*/ 515865 h 6621208"/>
              <a:gd name="connsiteX22" fmla="*/ 10825024 w 11388443"/>
              <a:gd name="connsiteY22" fmla="*/ 515865 h 6621208"/>
              <a:gd name="connsiteX23" fmla="*/ 11388425 w 11388443"/>
              <a:gd name="connsiteY23" fmla="*/ 1109749 h 6621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1388443" h="6621208">
                <a:moveTo>
                  <a:pt x="11388425" y="1109749"/>
                </a:moveTo>
                <a:lnTo>
                  <a:pt x="11388425" y="6026745"/>
                </a:lnTo>
                <a:cubicBezTo>
                  <a:pt x="11388425" y="6355053"/>
                  <a:pt x="11136200" y="6621200"/>
                  <a:pt x="10825024" y="6621200"/>
                </a:cubicBezTo>
                <a:lnTo>
                  <a:pt x="563292" y="6621200"/>
                </a:lnTo>
                <a:cubicBezTo>
                  <a:pt x="252170" y="6621143"/>
                  <a:pt x="-18" y="6355014"/>
                  <a:pt x="-18" y="6026745"/>
                </a:cubicBezTo>
                <a:lnTo>
                  <a:pt x="-18" y="1109749"/>
                </a:lnTo>
                <a:cubicBezTo>
                  <a:pt x="-18" y="781493"/>
                  <a:pt x="252184" y="515389"/>
                  <a:pt x="563292" y="515389"/>
                </a:cubicBezTo>
                <a:lnTo>
                  <a:pt x="5176842" y="515389"/>
                </a:lnTo>
                <a:lnTo>
                  <a:pt x="5178197" y="493005"/>
                </a:lnTo>
                <a:cubicBezTo>
                  <a:pt x="5184218" y="397120"/>
                  <a:pt x="5233083" y="341336"/>
                  <a:pt x="5324802" y="325651"/>
                </a:cubicBezTo>
                <a:cubicBezTo>
                  <a:pt x="5352606" y="320984"/>
                  <a:pt x="5376168" y="316126"/>
                  <a:pt x="5377251" y="316126"/>
                </a:cubicBezTo>
                <a:cubicBezTo>
                  <a:pt x="5382324" y="300876"/>
                  <a:pt x="5386549" y="285322"/>
                  <a:pt x="5389890" y="269549"/>
                </a:cubicBezTo>
                <a:cubicBezTo>
                  <a:pt x="5395423" y="245297"/>
                  <a:pt x="5402916" y="221590"/>
                  <a:pt x="5412277" y="198683"/>
                </a:cubicBezTo>
                <a:cubicBezTo>
                  <a:pt x="5428617" y="164393"/>
                  <a:pt x="5472220" y="118387"/>
                  <a:pt x="5516634" y="88383"/>
                </a:cubicBezTo>
                <a:cubicBezTo>
                  <a:pt x="5563847" y="56570"/>
                  <a:pt x="5679128" y="-9"/>
                  <a:pt x="5696641" y="-9"/>
                </a:cubicBezTo>
                <a:cubicBezTo>
                  <a:pt x="5704043" y="-9"/>
                  <a:pt x="5749903" y="20661"/>
                  <a:pt x="5798470" y="45807"/>
                </a:cubicBezTo>
                <a:cubicBezTo>
                  <a:pt x="5935867" y="116863"/>
                  <a:pt x="5990032" y="177823"/>
                  <a:pt x="6003302" y="277169"/>
                </a:cubicBezTo>
                <a:lnTo>
                  <a:pt x="6008538" y="316221"/>
                </a:lnTo>
                <a:lnTo>
                  <a:pt x="6048529" y="321460"/>
                </a:lnTo>
                <a:cubicBezTo>
                  <a:pt x="6106215" y="329080"/>
                  <a:pt x="6131130" y="339462"/>
                  <a:pt x="6161824" y="369085"/>
                </a:cubicBezTo>
                <a:cubicBezTo>
                  <a:pt x="6195586" y="401184"/>
                  <a:pt x="6211745" y="438713"/>
                  <a:pt x="6217613" y="498339"/>
                </a:cubicBezTo>
                <a:lnTo>
                  <a:pt x="6219328" y="515865"/>
                </a:lnTo>
                <a:lnTo>
                  <a:pt x="10825024" y="515865"/>
                </a:lnTo>
                <a:cubicBezTo>
                  <a:pt x="11135928" y="515865"/>
                  <a:pt x="11388154" y="781663"/>
                  <a:pt x="11388425" y="1109749"/>
                </a:cubicBezTo>
                <a:close/>
              </a:path>
            </a:pathLst>
          </a:custGeom>
          <a:solidFill>
            <a:schemeClr val="bg1"/>
          </a:solidFill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endParaRPr lang="fa-IR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6BFD2645-8077-F2D9-5BC7-AFB0AF7BBB8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802934" cy="2817091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E613BB08-8381-D264-1FC7-6BD1658FE67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35230" y="1376793"/>
            <a:ext cx="1319399" cy="1504739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5D05D7B0-732C-BC75-9CC1-F7E387A35747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90362"/>
            <a:ext cx="1319399" cy="1504739"/>
          </a:xfrm>
          <a:prstGeom prst="rect">
            <a:avLst/>
          </a:prstGeom>
        </p:spPr>
      </p:pic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4F2D5CE2-B5DD-94D8-F077-A5F26094756E}"/>
              </a:ext>
            </a:extLst>
          </p:cNvPr>
          <p:cNvSpPr/>
          <p:nvPr userDrawn="1"/>
        </p:nvSpPr>
        <p:spPr>
          <a:xfrm>
            <a:off x="6991731" y="335724"/>
            <a:ext cx="4034334" cy="568327"/>
          </a:xfrm>
          <a:custGeom>
            <a:avLst/>
            <a:gdLst>
              <a:gd name="connsiteX0" fmla="*/ 101771 w 4034334"/>
              <a:gd name="connsiteY0" fmla="*/ 198498 h 568327"/>
              <a:gd name="connsiteX1" fmla="*/ 108750 w 4034334"/>
              <a:gd name="connsiteY1" fmla="*/ 198498 h 568327"/>
              <a:gd name="connsiteX2" fmla="*/ 108890 w 4034334"/>
              <a:gd name="connsiteY2" fmla="*/ 213016 h 568327"/>
              <a:gd name="connsiteX3" fmla="*/ 141463 w 4034334"/>
              <a:gd name="connsiteY3" fmla="*/ 268740 h 568327"/>
              <a:gd name="connsiteX4" fmla="*/ 159448 w 4034334"/>
              <a:gd name="connsiteY4" fmla="*/ 286957 h 568327"/>
              <a:gd name="connsiteX5" fmla="*/ 143161 w 4034334"/>
              <a:gd name="connsiteY5" fmla="*/ 299428 h 568327"/>
              <a:gd name="connsiteX6" fmla="*/ 109332 w 4034334"/>
              <a:gd name="connsiteY6" fmla="*/ 357036 h 568327"/>
              <a:gd name="connsiteX7" fmla="*/ 109542 w 4034334"/>
              <a:gd name="connsiteY7" fmla="*/ 372485 h 568327"/>
              <a:gd name="connsiteX8" fmla="*/ 99862 w 4034334"/>
              <a:gd name="connsiteY8" fmla="*/ 371322 h 568327"/>
              <a:gd name="connsiteX9" fmla="*/ 66475 w 4034334"/>
              <a:gd name="connsiteY9" fmla="*/ 347287 h 568327"/>
              <a:gd name="connsiteX10" fmla="*/ 47234 w 4034334"/>
              <a:gd name="connsiteY10" fmla="*/ 329604 h 568327"/>
              <a:gd name="connsiteX11" fmla="*/ 14288 w 4034334"/>
              <a:gd name="connsiteY11" fmla="*/ 307222 h 568327"/>
              <a:gd name="connsiteX12" fmla="*/ 8704 w 4034334"/>
              <a:gd name="connsiteY12" fmla="*/ 269647 h 568327"/>
              <a:gd name="connsiteX13" fmla="*/ 47001 w 4034334"/>
              <a:gd name="connsiteY13" fmla="*/ 240214 h 568327"/>
              <a:gd name="connsiteX14" fmla="*/ 62148 w 4034334"/>
              <a:gd name="connsiteY14" fmla="*/ 229699 h 568327"/>
              <a:gd name="connsiteX15" fmla="*/ 85414 w 4034334"/>
              <a:gd name="connsiteY15" fmla="*/ 202849 h 568327"/>
              <a:gd name="connsiteX16" fmla="*/ 85483 w 4034334"/>
              <a:gd name="connsiteY16" fmla="*/ 202802 h 568327"/>
              <a:gd name="connsiteX17" fmla="*/ 101771 w 4034334"/>
              <a:gd name="connsiteY17" fmla="*/ 198498 h 568327"/>
              <a:gd name="connsiteX18" fmla="*/ 3923725 w 4034334"/>
              <a:gd name="connsiteY18" fmla="*/ 197870 h 568327"/>
              <a:gd name="connsiteX19" fmla="*/ 3934149 w 4034334"/>
              <a:gd name="connsiteY19" fmla="*/ 199056 h 568327"/>
              <a:gd name="connsiteX20" fmla="*/ 3967606 w 4034334"/>
              <a:gd name="connsiteY20" fmla="*/ 225092 h 568327"/>
              <a:gd name="connsiteX21" fmla="*/ 3985754 w 4034334"/>
              <a:gd name="connsiteY21" fmla="*/ 240424 h 568327"/>
              <a:gd name="connsiteX22" fmla="*/ 4023167 w 4034334"/>
              <a:gd name="connsiteY22" fmla="*/ 270182 h 568327"/>
              <a:gd name="connsiteX23" fmla="*/ 4034334 w 4034334"/>
              <a:gd name="connsiteY23" fmla="*/ 284933 h 568327"/>
              <a:gd name="connsiteX24" fmla="*/ 4020374 w 4034334"/>
              <a:gd name="connsiteY24" fmla="*/ 303546 h 568327"/>
              <a:gd name="connsiteX25" fmla="*/ 3981706 w 4034334"/>
              <a:gd name="connsiteY25" fmla="*/ 329838 h 568327"/>
              <a:gd name="connsiteX26" fmla="*/ 3970864 w 4034334"/>
              <a:gd name="connsiteY26" fmla="*/ 334165 h 568327"/>
              <a:gd name="connsiteX27" fmla="*/ 3968536 w 4034334"/>
              <a:gd name="connsiteY27" fmla="*/ 343681 h 568327"/>
              <a:gd name="connsiteX28" fmla="*/ 3926657 w 4034334"/>
              <a:gd name="connsiteY28" fmla="*/ 372904 h 568327"/>
              <a:gd name="connsiteX29" fmla="*/ 3922794 w 4034334"/>
              <a:gd name="connsiteY29" fmla="*/ 359153 h 568327"/>
              <a:gd name="connsiteX30" fmla="*/ 3918839 w 4034334"/>
              <a:gd name="connsiteY30" fmla="*/ 334723 h 568327"/>
              <a:gd name="connsiteX31" fmla="*/ 3879588 w 4034334"/>
              <a:gd name="connsiteY31" fmla="*/ 292192 h 568327"/>
              <a:gd name="connsiteX32" fmla="*/ 3869700 w 4034334"/>
              <a:gd name="connsiteY32" fmla="*/ 285794 h 568327"/>
              <a:gd name="connsiteX33" fmla="*/ 3886918 w 4034334"/>
              <a:gd name="connsiteY33" fmla="*/ 271997 h 568327"/>
              <a:gd name="connsiteX34" fmla="*/ 3912860 w 4034334"/>
              <a:gd name="connsiteY34" fmla="*/ 246125 h 568327"/>
              <a:gd name="connsiteX35" fmla="*/ 3922724 w 4034334"/>
              <a:gd name="connsiteY35" fmla="*/ 215669 h 568327"/>
              <a:gd name="connsiteX36" fmla="*/ 3922586 w 4034334"/>
              <a:gd name="connsiteY36" fmla="*/ 215645 h 568327"/>
              <a:gd name="connsiteX37" fmla="*/ 2588982 w 4034334"/>
              <a:gd name="connsiteY37" fmla="*/ 45 h 568327"/>
              <a:gd name="connsiteX38" fmla="*/ 2836206 w 4034334"/>
              <a:gd name="connsiteY38" fmla="*/ 168 h 568327"/>
              <a:gd name="connsiteX39" fmla="*/ 2878123 w 4034334"/>
              <a:gd name="connsiteY39" fmla="*/ 469 h 568327"/>
              <a:gd name="connsiteX40" fmla="*/ 3147159 w 4034334"/>
              <a:gd name="connsiteY40" fmla="*/ 45 h 568327"/>
              <a:gd name="connsiteX41" fmla="*/ 3575960 w 4034334"/>
              <a:gd name="connsiteY41" fmla="*/ 2989 h 568327"/>
              <a:gd name="connsiteX42" fmla="*/ 3628450 w 4034334"/>
              <a:gd name="connsiteY42" fmla="*/ 29048 h 568327"/>
              <a:gd name="connsiteX43" fmla="*/ 3657207 w 4034334"/>
              <a:gd name="connsiteY43" fmla="*/ 86167 h 568327"/>
              <a:gd name="connsiteX44" fmla="*/ 3660884 w 4034334"/>
              <a:gd name="connsiteY44" fmla="*/ 104780 h 568327"/>
              <a:gd name="connsiteX45" fmla="*/ 3677891 w 4034334"/>
              <a:gd name="connsiteY45" fmla="*/ 105897 h 568327"/>
              <a:gd name="connsiteX46" fmla="*/ 3732684 w 4034334"/>
              <a:gd name="connsiteY46" fmla="*/ 156548 h 568327"/>
              <a:gd name="connsiteX47" fmla="*/ 3735895 w 4034334"/>
              <a:gd name="connsiteY47" fmla="*/ 174673 h 568327"/>
              <a:gd name="connsiteX48" fmla="*/ 3751158 w 4034334"/>
              <a:gd name="connsiteY48" fmla="*/ 179047 h 568327"/>
              <a:gd name="connsiteX49" fmla="*/ 3774238 w 4034334"/>
              <a:gd name="connsiteY49" fmla="*/ 186911 h 568327"/>
              <a:gd name="connsiteX50" fmla="*/ 3810371 w 4034334"/>
              <a:gd name="connsiteY50" fmla="*/ 222951 h 568327"/>
              <a:gd name="connsiteX51" fmla="*/ 3839291 w 4034334"/>
              <a:gd name="connsiteY51" fmla="*/ 285119 h 568327"/>
              <a:gd name="connsiteX52" fmla="*/ 3824331 w 4034334"/>
              <a:gd name="connsiteY52" fmla="*/ 320321 h 568327"/>
              <a:gd name="connsiteX53" fmla="*/ 3748575 w 4034334"/>
              <a:gd name="connsiteY53" fmla="*/ 390959 h 568327"/>
              <a:gd name="connsiteX54" fmla="*/ 3735778 w 4034334"/>
              <a:gd name="connsiteY54" fmla="*/ 392773 h 568327"/>
              <a:gd name="connsiteX55" fmla="*/ 3734057 w 4034334"/>
              <a:gd name="connsiteY55" fmla="*/ 406593 h 568327"/>
              <a:gd name="connsiteX56" fmla="*/ 3718608 w 4034334"/>
              <a:gd name="connsiteY56" fmla="*/ 445728 h 568327"/>
              <a:gd name="connsiteX57" fmla="*/ 3676286 w 4034334"/>
              <a:gd name="connsiteY57" fmla="*/ 464993 h 568327"/>
              <a:gd name="connsiteX58" fmla="*/ 3661140 w 4034334"/>
              <a:gd name="connsiteY58" fmla="*/ 466552 h 568327"/>
              <a:gd name="connsiteX59" fmla="*/ 3657138 w 4034334"/>
              <a:gd name="connsiteY59" fmla="*/ 484304 h 568327"/>
              <a:gd name="connsiteX60" fmla="*/ 3630661 w 4034334"/>
              <a:gd name="connsiteY60" fmla="*/ 538329 h 568327"/>
              <a:gd name="connsiteX61" fmla="*/ 3584523 w 4034334"/>
              <a:gd name="connsiteY61" fmla="*/ 565201 h 568327"/>
              <a:gd name="connsiteX62" fmla="*/ 2873732 w 4034334"/>
              <a:gd name="connsiteY62" fmla="*/ 568319 h 568327"/>
              <a:gd name="connsiteX63" fmla="*/ 2526670 w 4034334"/>
              <a:gd name="connsiteY63" fmla="*/ 568304 h 568327"/>
              <a:gd name="connsiteX64" fmla="*/ 2501381 w 4034334"/>
              <a:gd name="connsiteY64" fmla="*/ 568252 h 568327"/>
              <a:gd name="connsiteX65" fmla="*/ 2315555 w 4034334"/>
              <a:gd name="connsiteY65" fmla="*/ 568319 h 568327"/>
              <a:gd name="connsiteX66" fmla="*/ 1968493 w 4034334"/>
              <a:gd name="connsiteY66" fmla="*/ 568304 h 568327"/>
              <a:gd name="connsiteX67" fmla="*/ 1936854 w 4034334"/>
              <a:gd name="connsiteY67" fmla="*/ 568239 h 568327"/>
              <a:gd name="connsiteX68" fmla="*/ 1715013 w 4034334"/>
              <a:gd name="connsiteY68" fmla="*/ 568319 h 568327"/>
              <a:gd name="connsiteX69" fmla="*/ 1466932 w 4034334"/>
              <a:gd name="connsiteY69" fmla="*/ 568327 h 568327"/>
              <a:gd name="connsiteX70" fmla="*/ 1328991 w 4034334"/>
              <a:gd name="connsiteY70" fmla="*/ 568257 h 568327"/>
              <a:gd name="connsiteX71" fmla="*/ 1156836 w 4034334"/>
              <a:gd name="connsiteY71" fmla="*/ 568319 h 568327"/>
              <a:gd name="connsiteX72" fmla="*/ 423337 w 4034334"/>
              <a:gd name="connsiteY72" fmla="*/ 555987 h 568327"/>
              <a:gd name="connsiteX73" fmla="*/ 375082 w 4034334"/>
              <a:gd name="connsiteY73" fmla="*/ 486188 h 568327"/>
              <a:gd name="connsiteX74" fmla="*/ 369894 w 4034334"/>
              <a:gd name="connsiteY74" fmla="*/ 466575 h 568327"/>
              <a:gd name="connsiteX75" fmla="*/ 355631 w 4034334"/>
              <a:gd name="connsiteY75" fmla="*/ 465108 h 568327"/>
              <a:gd name="connsiteX76" fmla="*/ 328549 w 4034334"/>
              <a:gd name="connsiteY76" fmla="*/ 457245 h 568327"/>
              <a:gd name="connsiteX77" fmla="*/ 298302 w 4034334"/>
              <a:gd name="connsiteY77" fmla="*/ 411992 h 568327"/>
              <a:gd name="connsiteX78" fmla="*/ 294533 w 4034334"/>
              <a:gd name="connsiteY78" fmla="*/ 393006 h 568327"/>
              <a:gd name="connsiteX79" fmla="*/ 279992 w 4034334"/>
              <a:gd name="connsiteY79" fmla="*/ 390051 h 568327"/>
              <a:gd name="connsiteX80" fmla="*/ 234622 w 4034334"/>
              <a:gd name="connsiteY80" fmla="*/ 363342 h 568327"/>
              <a:gd name="connsiteX81" fmla="*/ 199327 w 4034334"/>
              <a:gd name="connsiteY81" fmla="*/ 303686 h 568327"/>
              <a:gd name="connsiteX82" fmla="*/ 190695 w 4034334"/>
              <a:gd name="connsiteY82" fmla="*/ 284468 h 568327"/>
              <a:gd name="connsiteX83" fmla="*/ 201863 w 4034334"/>
              <a:gd name="connsiteY83" fmla="*/ 260643 h 568327"/>
              <a:gd name="connsiteX84" fmla="*/ 270150 w 4034334"/>
              <a:gd name="connsiteY84" fmla="*/ 182118 h 568327"/>
              <a:gd name="connsiteX85" fmla="*/ 290043 w 4034334"/>
              <a:gd name="connsiteY85" fmla="*/ 177465 h 568327"/>
              <a:gd name="connsiteX86" fmla="*/ 298000 w 4034334"/>
              <a:gd name="connsiteY86" fmla="*/ 160596 h 568327"/>
              <a:gd name="connsiteX87" fmla="*/ 353514 w 4034334"/>
              <a:gd name="connsiteY87" fmla="*/ 105828 h 568327"/>
              <a:gd name="connsiteX88" fmla="*/ 371592 w 4034334"/>
              <a:gd name="connsiteY88" fmla="*/ 102128 h 568327"/>
              <a:gd name="connsiteX89" fmla="*/ 376106 w 4034334"/>
              <a:gd name="connsiteY89" fmla="*/ 82305 h 568327"/>
              <a:gd name="connsiteX90" fmla="*/ 440972 w 4034334"/>
              <a:gd name="connsiteY90" fmla="*/ 6829 h 568327"/>
              <a:gd name="connsiteX91" fmla="*/ 455444 w 4034334"/>
              <a:gd name="connsiteY91" fmla="*/ 1849 h 568327"/>
              <a:gd name="connsiteX92" fmla="*/ 1038270 w 4034334"/>
              <a:gd name="connsiteY92" fmla="*/ 663 h 568327"/>
              <a:gd name="connsiteX93" fmla="*/ 1430263 w 4034334"/>
              <a:gd name="connsiteY93" fmla="*/ 45 h 568327"/>
              <a:gd name="connsiteX94" fmla="*/ 1677488 w 4034334"/>
              <a:gd name="connsiteY94" fmla="*/ 168 h 568327"/>
              <a:gd name="connsiteX95" fmla="*/ 1719397 w 4034334"/>
              <a:gd name="connsiteY95" fmla="*/ 469 h 568327"/>
              <a:gd name="connsiteX96" fmla="*/ 1988440 w 4034334"/>
              <a:gd name="connsiteY96" fmla="*/ 45 h 568327"/>
              <a:gd name="connsiteX97" fmla="*/ 2235665 w 4034334"/>
              <a:gd name="connsiteY97" fmla="*/ 168 h 568327"/>
              <a:gd name="connsiteX98" fmla="*/ 2285195 w 4034334"/>
              <a:gd name="connsiteY98" fmla="*/ 524 h 568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</a:cxnLst>
            <a:rect l="l" t="t" r="r" b="b"/>
            <a:pathLst>
              <a:path w="4034334" h="568327">
                <a:moveTo>
                  <a:pt x="101771" y="198498"/>
                </a:moveTo>
                <a:lnTo>
                  <a:pt x="108750" y="198498"/>
                </a:lnTo>
                <a:lnTo>
                  <a:pt x="108890" y="213016"/>
                </a:lnTo>
                <a:cubicBezTo>
                  <a:pt x="109145" y="234654"/>
                  <a:pt x="116893" y="247939"/>
                  <a:pt x="141463" y="268740"/>
                </a:cubicBezTo>
                <a:cubicBezTo>
                  <a:pt x="152328" y="277930"/>
                  <a:pt x="160448" y="286120"/>
                  <a:pt x="159448" y="286957"/>
                </a:cubicBezTo>
                <a:cubicBezTo>
                  <a:pt x="158447" y="287795"/>
                  <a:pt x="151142" y="293402"/>
                  <a:pt x="143161" y="299428"/>
                </a:cubicBezTo>
                <a:cubicBezTo>
                  <a:pt x="118313" y="318181"/>
                  <a:pt x="109053" y="333979"/>
                  <a:pt x="109332" y="357036"/>
                </a:cubicBezTo>
                <a:lnTo>
                  <a:pt x="109542" y="372485"/>
                </a:lnTo>
                <a:lnTo>
                  <a:pt x="99862" y="371322"/>
                </a:lnTo>
                <a:cubicBezTo>
                  <a:pt x="82133" y="369204"/>
                  <a:pt x="74642" y="363807"/>
                  <a:pt x="66475" y="347287"/>
                </a:cubicBezTo>
                <a:cubicBezTo>
                  <a:pt x="59262" y="332722"/>
                  <a:pt x="58704" y="332187"/>
                  <a:pt x="47234" y="329604"/>
                </a:cubicBezTo>
                <a:cubicBezTo>
                  <a:pt x="32040" y="326161"/>
                  <a:pt x="26108" y="322136"/>
                  <a:pt x="14288" y="307222"/>
                </a:cubicBezTo>
                <a:cubicBezTo>
                  <a:pt x="-3907" y="284259"/>
                  <a:pt x="-3535" y="286771"/>
                  <a:pt x="8704" y="269647"/>
                </a:cubicBezTo>
                <a:cubicBezTo>
                  <a:pt x="23432" y="248986"/>
                  <a:pt x="30714" y="243402"/>
                  <a:pt x="47001" y="240214"/>
                </a:cubicBezTo>
                <a:cubicBezTo>
                  <a:pt x="59960" y="237655"/>
                  <a:pt x="60775" y="237097"/>
                  <a:pt x="62148" y="229699"/>
                </a:cubicBezTo>
                <a:cubicBezTo>
                  <a:pt x="64078" y="219345"/>
                  <a:pt x="73781" y="208131"/>
                  <a:pt x="85414" y="202849"/>
                </a:cubicBezTo>
                <a:lnTo>
                  <a:pt x="85483" y="202802"/>
                </a:lnTo>
                <a:cubicBezTo>
                  <a:pt x="90630" y="200457"/>
                  <a:pt x="96137" y="199000"/>
                  <a:pt x="101771" y="198498"/>
                </a:cubicBezTo>
                <a:close/>
                <a:moveTo>
                  <a:pt x="3923725" y="197870"/>
                </a:moveTo>
                <a:lnTo>
                  <a:pt x="3934149" y="199056"/>
                </a:lnTo>
                <a:cubicBezTo>
                  <a:pt x="3949402" y="200520"/>
                  <a:pt x="3962438" y="210664"/>
                  <a:pt x="3967606" y="225092"/>
                </a:cubicBezTo>
                <a:cubicBezTo>
                  <a:pt x="3971352" y="236329"/>
                  <a:pt x="3971654" y="236562"/>
                  <a:pt x="3985754" y="240424"/>
                </a:cubicBezTo>
                <a:cubicBezTo>
                  <a:pt x="4001877" y="244845"/>
                  <a:pt x="4007206" y="249079"/>
                  <a:pt x="4023167" y="270182"/>
                </a:cubicBezTo>
                <a:lnTo>
                  <a:pt x="4034334" y="284933"/>
                </a:lnTo>
                <a:lnTo>
                  <a:pt x="4020374" y="303546"/>
                </a:lnTo>
                <a:cubicBezTo>
                  <a:pt x="4005810" y="322857"/>
                  <a:pt x="4000086" y="326813"/>
                  <a:pt x="3981706" y="329838"/>
                </a:cubicBezTo>
                <a:cubicBezTo>
                  <a:pt x="3976191" y="330745"/>
                  <a:pt x="3971305" y="332676"/>
                  <a:pt x="3970864" y="334165"/>
                </a:cubicBezTo>
                <a:cubicBezTo>
                  <a:pt x="3970421" y="335654"/>
                  <a:pt x="3969374" y="339912"/>
                  <a:pt x="3968536" y="343681"/>
                </a:cubicBezTo>
                <a:cubicBezTo>
                  <a:pt x="3965465" y="357757"/>
                  <a:pt x="3943827" y="372904"/>
                  <a:pt x="3926657" y="372904"/>
                </a:cubicBezTo>
                <a:cubicBezTo>
                  <a:pt x="3922446" y="372927"/>
                  <a:pt x="3922074" y="371624"/>
                  <a:pt x="3922794" y="359153"/>
                </a:cubicBezTo>
                <a:cubicBezTo>
                  <a:pt x="3923644" y="350803"/>
                  <a:pt x="3922278" y="342378"/>
                  <a:pt x="3918839" y="334723"/>
                </a:cubicBezTo>
                <a:cubicBezTo>
                  <a:pt x="3913139" y="321787"/>
                  <a:pt x="3893153" y="300150"/>
                  <a:pt x="3879588" y="292192"/>
                </a:cubicBezTo>
                <a:cubicBezTo>
                  <a:pt x="3876120" y="290340"/>
                  <a:pt x="3872811" y="288199"/>
                  <a:pt x="3869700" y="285794"/>
                </a:cubicBezTo>
                <a:cubicBezTo>
                  <a:pt x="3869700" y="285445"/>
                  <a:pt x="3877448" y="279232"/>
                  <a:pt x="3886918" y="271997"/>
                </a:cubicBezTo>
                <a:cubicBezTo>
                  <a:pt x="3896636" y="264519"/>
                  <a:pt x="3905356" y="255824"/>
                  <a:pt x="3912860" y="246125"/>
                </a:cubicBezTo>
                <a:cubicBezTo>
                  <a:pt x="3920608" y="234864"/>
                  <a:pt x="3921724" y="231490"/>
                  <a:pt x="3922724" y="215669"/>
                </a:cubicBezTo>
                <a:lnTo>
                  <a:pt x="3922586" y="215645"/>
                </a:lnTo>
                <a:close/>
                <a:moveTo>
                  <a:pt x="2588982" y="45"/>
                </a:moveTo>
                <a:cubicBezTo>
                  <a:pt x="2693831" y="-42"/>
                  <a:pt x="2774553" y="-6"/>
                  <a:pt x="2836206" y="168"/>
                </a:cubicBezTo>
                <a:lnTo>
                  <a:pt x="2878123" y="469"/>
                </a:lnTo>
                <a:lnTo>
                  <a:pt x="3147159" y="45"/>
                </a:lnTo>
                <a:cubicBezTo>
                  <a:pt x="3461708" y="-217"/>
                  <a:pt x="3559104" y="634"/>
                  <a:pt x="3575960" y="2989"/>
                </a:cubicBezTo>
                <a:cubicBezTo>
                  <a:pt x="3595872" y="5580"/>
                  <a:pt x="3614348" y="14752"/>
                  <a:pt x="3628450" y="29048"/>
                </a:cubicBezTo>
                <a:cubicBezTo>
                  <a:pt x="3643550" y="44288"/>
                  <a:pt x="3652414" y="61738"/>
                  <a:pt x="3657207" y="86167"/>
                </a:cubicBezTo>
                <a:lnTo>
                  <a:pt x="3660884" y="104780"/>
                </a:lnTo>
                <a:lnTo>
                  <a:pt x="3677891" y="105897"/>
                </a:lnTo>
                <a:cubicBezTo>
                  <a:pt x="3709301" y="107930"/>
                  <a:pt x="3727565" y="124813"/>
                  <a:pt x="3732684" y="156548"/>
                </a:cubicBezTo>
                <a:cubicBezTo>
                  <a:pt x="3734220" y="166158"/>
                  <a:pt x="3735662" y="174301"/>
                  <a:pt x="3735895" y="174673"/>
                </a:cubicBezTo>
                <a:cubicBezTo>
                  <a:pt x="3740888" y="176441"/>
                  <a:pt x="3745986" y="177902"/>
                  <a:pt x="3751158" y="179047"/>
                </a:cubicBezTo>
                <a:cubicBezTo>
                  <a:pt x="3759064" y="180995"/>
                  <a:pt x="3766788" y="183626"/>
                  <a:pt x="3774238" y="186911"/>
                </a:cubicBezTo>
                <a:cubicBezTo>
                  <a:pt x="3785476" y="192565"/>
                  <a:pt x="3800552" y="207595"/>
                  <a:pt x="3810371" y="222951"/>
                </a:cubicBezTo>
                <a:cubicBezTo>
                  <a:pt x="3820678" y="239261"/>
                  <a:pt x="3839291" y="279024"/>
                  <a:pt x="3839291" y="285119"/>
                </a:cubicBezTo>
                <a:cubicBezTo>
                  <a:pt x="3839291" y="287749"/>
                  <a:pt x="3832567" y="303546"/>
                  <a:pt x="3824331" y="320321"/>
                </a:cubicBezTo>
                <a:cubicBezTo>
                  <a:pt x="3801064" y="367692"/>
                  <a:pt x="3781148" y="386305"/>
                  <a:pt x="3748575" y="390959"/>
                </a:cubicBezTo>
                <a:lnTo>
                  <a:pt x="3735778" y="392773"/>
                </a:lnTo>
                <a:lnTo>
                  <a:pt x="3734057" y="406593"/>
                </a:lnTo>
                <a:cubicBezTo>
                  <a:pt x="3731568" y="426510"/>
                  <a:pt x="3728147" y="435142"/>
                  <a:pt x="3718608" y="445728"/>
                </a:cubicBezTo>
                <a:cubicBezTo>
                  <a:pt x="3708114" y="457407"/>
                  <a:pt x="3695807" y="462992"/>
                  <a:pt x="3676286" y="464993"/>
                </a:cubicBezTo>
                <a:lnTo>
                  <a:pt x="3661140" y="466552"/>
                </a:lnTo>
                <a:lnTo>
                  <a:pt x="3657138" y="484304"/>
                </a:lnTo>
                <a:cubicBezTo>
                  <a:pt x="3651717" y="508291"/>
                  <a:pt x="3643969" y="524113"/>
                  <a:pt x="3630661" y="538329"/>
                </a:cubicBezTo>
                <a:cubicBezTo>
                  <a:pt x="3618127" y="551462"/>
                  <a:pt x="3602131" y="560778"/>
                  <a:pt x="3584523" y="565201"/>
                </a:cubicBezTo>
                <a:cubicBezTo>
                  <a:pt x="3574938" y="567761"/>
                  <a:pt x="3450136" y="568319"/>
                  <a:pt x="2873732" y="568319"/>
                </a:cubicBezTo>
                <a:cubicBezTo>
                  <a:pt x="2731708" y="568319"/>
                  <a:pt x="2617936" y="568346"/>
                  <a:pt x="2526670" y="568304"/>
                </a:cubicBezTo>
                <a:lnTo>
                  <a:pt x="2501381" y="568252"/>
                </a:lnTo>
                <a:lnTo>
                  <a:pt x="2315555" y="568319"/>
                </a:lnTo>
                <a:cubicBezTo>
                  <a:pt x="2173531" y="568319"/>
                  <a:pt x="2059759" y="568346"/>
                  <a:pt x="1968493" y="568304"/>
                </a:cubicBezTo>
                <a:lnTo>
                  <a:pt x="1936854" y="568239"/>
                </a:lnTo>
                <a:lnTo>
                  <a:pt x="1715013" y="568319"/>
                </a:lnTo>
                <a:cubicBezTo>
                  <a:pt x="1620330" y="568319"/>
                  <a:pt x="1538204" y="568331"/>
                  <a:pt x="1466932" y="568327"/>
                </a:cubicBezTo>
                <a:lnTo>
                  <a:pt x="1328991" y="568257"/>
                </a:lnTo>
                <a:lnTo>
                  <a:pt x="1156836" y="568319"/>
                </a:lnTo>
                <a:cubicBezTo>
                  <a:pt x="399372" y="568319"/>
                  <a:pt x="445556" y="569087"/>
                  <a:pt x="423337" y="555987"/>
                </a:cubicBezTo>
                <a:cubicBezTo>
                  <a:pt x="396952" y="540376"/>
                  <a:pt x="384714" y="522670"/>
                  <a:pt x="375082" y="486188"/>
                </a:cubicBezTo>
                <a:lnTo>
                  <a:pt x="369894" y="466575"/>
                </a:lnTo>
                <a:lnTo>
                  <a:pt x="355631" y="465108"/>
                </a:lnTo>
                <a:cubicBezTo>
                  <a:pt x="346244" y="463939"/>
                  <a:pt x="337103" y="461284"/>
                  <a:pt x="328549" y="457245"/>
                </a:cubicBezTo>
                <a:cubicBezTo>
                  <a:pt x="311285" y="448567"/>
                  <a:pt x="303211" y="436537"/>
                  <a:pt x="298302" y="411992"/>
                </a:cubicBezTo>
                <a:lnTo>
                  <a:pt x="294533" y="393006"/>
                </a:lnTo>
                <a:lnTo>
                  <a:pt x="279992" y="390051"/>
                </a:lnTo>
                <a:cubicBezTo>
                  <a:pt x="261472" y="386282"/>
                  <a:pt x="248233" y="378488"/>
                  <a:pt x="234622" y="363342"/>
                </a:cubicBezTo>
                <a:cubicBezTo>
                  <a:pt x="222593" y="349987"/>
                  <a:pt x="212309" y="332560"/>
                  <a:pt x="199327" y="303686"/>
                </a:cubicBezTo>
                <a:lnTo>
                  <a:pt x="190695" y="284468"/>
                </a:lnTo>
                <a:lnTo>
                  <a:pt x="201863" y="260643"/>
                </a:lnTo>
                <a:cubicBezTo>
                  <a:pt x="225037" y="211248"/>
                  <a:pt x="243207" y="190448"/>
                  <a:pt x="270150" y="182118"/>
                </a:cubicBezTo>
                <a:cubicBezTo>
                  <a:pt x="276615" y="179929"/>
                  <a:pt x="283277" y="178370"/>
                  <a:pt x="290043" y="177465"/>
                </a:cubicBezTo>
                <a:cubicBezTo>
                  <a:pt x="294603" y="177465"/>
                  <a:pt x="295487" y="175580"/>
                  <a:pt x="298000" y="160596"/>
                </a:cubicBezTo>
                <a:cubicBezTo>
                  <a:pt x="304003" y="124860"/>
                  <a:pt x="321196" y="107898"/>
                  <a:pt x="353514" y="105828"/>
                </a:cubicBezTo>
                <a:cubicBezTo>
                  <a:pt x="363448" y="105129"/>
                  <a:pt x="371220" y="103570"/>
                  <a:pt x="371592" y="102128"/>
                </a:cubicBezTo>
                <a:cubicBezTo>
                  <a:pt x="371964" y="100686"/>
                  <a:pt x="373989" y="91774"/>
                  <a:pt x="376106" y="82305"/>
                </a:cubicBezTo>
                <a:cubicBezTo>
                  <a:pt x="384900" y="42799"/>
                  <a:pt x="405259" y="19043"/>
                  <a:pt x="440972" y="6829"/>
                </a:cubicBezTo>
                <a:lnTo>
                  <a:pt x="455444" y="1849"/>
                </a:lnTo>
                <a:lnTo>
                  <a:pt x="1038270" y="663"/>
                </a:lnTo>
                <a:cubicBezTo>
                  <a:pt x="1196436" y="343"/>
                  <a:pt x="1325414" y="132"/>
                  <a:pt x="1430263" y="45"/>
                </a:cubicBezTo>
                <a:cubicBezTo>
                  <a:pt x="1535113" y="-42"/>
                  <a:pt x="1615835" y="-6"/>
                  <a:pt x="1677488" y="168"/>
                </a:cubicBezTo>
                <a:lnTo>
                  <a:pt x="1719397" y="469"/>
                </a:lnTo>
                <a:lnTo>
                  <a:pt x="1988440" y="45"/>
                </a:lnTo>
                <a:cubicBezTo>
                  <a:pt x="2093290" y="-42"/>
                  <a:pt x="2174012" y="-6"/>
                  <a:pt x="2235665" y="168"/>
                </a:cubicBezTo>
                <a:lnTo>
                  <a:pt x="2285195" y="524"/>
                </a:lnTo>
                <a:close/>
              </a:path>
            </a:pathLst>
          </a:cu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endParaRPr lang="fa-IR"/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D0575834-9999-1892-24A5-4BA9E48F96E3}"/>
              </a:ext>
            </a:extLst>
          </p:cNvPr>
          <p:cNvSpPr/>
          <p:nvPr userDrawn="1"/>
        </p:nvSpPr>
        <p:spPr>
          <a:xfrm>
            <a:off x="1519874" y="335724"/>
            <a:ext cx="4034334" cy="568327"/>
          </a:xfrm>
          <a:custGeom>
            <a:avLst/>
            <a:gdLst>
              <a:gd name="connsiteX0" fmla="*/ 101771 w 4034334"/>
              <a:gd name="connsiteY0" fmla="*/ 198498 h 568327"/>
              <a:gd name="connsiteX1" fmla="*/ 108750 w 4034334"/>
              <a:gd name="connsiteY1" fmla="*/ 198498 h 568327"/>
              <a:gd name="connsiteX2" fmla="*/ 108890 w 4034334"/>
              <a:gd name="connsiteY2" fmla="*/ 213016 h 568327"/>
              <a:gd name="connsiteX3" fmla="*/ 141463 w 4034334"/>
              <a:gd name="connsiteY3" fmla="*/ 268740 h 568327"/>
              <a:gd name="connsiteX4" fmla="*/ 159448 w 4034334"/>
              <a:gd name="connsiteY4" fmla="*/ 286957 h 568327"/>
              <a:gd name="connsiteX5" fmla="*/ 143161 w 4034334"/>
              <a:gd name="connsiteY5" fmla="*/ 299428 h 568327"/>
              <a:gd name="connsiteX6" fmla="*/ 109332 w 4034334"/>
              <a:gd name="connsiteY6" fmla="*/ 357036 h 568327"/>
              <a:gd name="connsiteX7" fmla="*/ 109541 w 4034334"/>
              <a:gd name="connsiteY7" fmla="*/ 372485 h 568327"/>
              <a:gd name="connsiteX8" fmla="*/ 99862 w 4034334"/>
              <a:gd name="connsiteY8" fmla="*/ 371322 h 568327"/>
              <a:gd name="connsiteX9" fmla="*/ 66475 w 4034334"/>
              <a:gd name="connsiteY9" fmla="*/ 347287 h 568327"/>
              <a:gd name="connsiteX10" fmla="*/ 47234 w 4034334"/>
              <a:gd name="connsiteY10" fmla="*/ 329604 h 568327"/>
              <a:gd name="connsiteX11" fmla="*/ 14288 w 4034334"/>
              <a:gd name="connsiteY11" fmla="*/ 307222 h 568327"/>
              <a:gd name="connsiteX12" fmla="*/ 8704 w 4034334"/>
              <a:gd name="connsiteY12" fmla="*/ 269647 h 568327"/>
              <a:gd name="connsiteX13" fmla="*/ 47001 w 4034334"/>
              <a:gd name="connsiteY13" fmla="*/ 240214 h 568327"/>
              <a:gd name="connsiteX14" fmla="*/ 62148 w 4034334"/>
              <a:gd name="connsiteY14" fmla="*/ 229699 h 568327"/>
              <a:gd name="connsiteX15" fmla="*/ 85413 w 4034334"/>
              <a:gd name="connsiteY15" fmla="*/ 202849 h 568327"/>
              <a:gd name="connsiteX16" fmla="*/ 85483 w 4034334"/>
              <a:gd name="connsiteY16" fmla="*/ 202802 h 568327"/>
              <a:gd name="connsiteX17" fmla="*/ 101771 w 4034334"/>
              <a:gd name="connsiteY17" fmla="*/ 198498 h 568327"/>
              <a:gd name="connsiteX18" fmla="*/ 3923725 w 4034334"/>
              <a:gd name="connsiteY18" fmla="*/ 197870 h 568327"/>
              <a:gd name="connsiteX19" fmla="*/ 3934149 w 4034334"/>
              <a:gd name="connsiteY19" fmla="*/ 199056 h 568327"/>
              <a:gd name="connsiteX20" fmla="*/ 3967606 w 4034334"/>
              <a:gd name="connsiteY20" fmla="*/ 225092 h 568327"/>
              <a:gd name="connsiteX21" fmla="*/ 3985754 w 4034334"/>
              <a:gd name="connsiteY21" fmla="*/ 240424 h 568327"/>
              <a:gd name="connsiteX22" fmla="*/ 4023167 w 4034334"/>
              <a:gd name="connsiteY22" fmla="*/ 270182 h 568327"/>
              <a:gd name="connsiteX23" fmla="*/ 4034334 w 4034334"/>
              <a:gd name="connsiteY23" fmla="*/ 284933 h 568327"/>
              <a:gd name="connsiteX24" fmla="*/ 4020374 w 4034334"/>
              <a:gd name="connsiteY24" fmla="*/ 303546 h 568327"/>
              <a:gd name="connsiteX25" fmla="*/ 3981706 w 4034334"/>
              <a:gd name="connsiteY25" fmla="*/ 329838 h 568327"/>
              <a:gd name="connsiteX26" fmla="*/ 3970864 w 4034334"/>
              <a:gd name="connsiteY26" fmla="*/ 334165 h 568327"/>
              <a:gd name="connsiteX27" fmla="*/ 3968536 w 4034334"/>
              <a:gd name="connsiteY27" fmla="*/ 343681 h 568327"/>
              <a:gd name="connsiteX28" fmla="*/ 3926657 w 4034334"/>
              <a:gd name="connsiteY28" fmla="*/ 372904 h 568327"/>
              <a:gd name="connsiteX29" fmla="*/ 3922794 w 4034334"/>
              <a:gd name="connsiteY29" fmla="*/ 359153 h 568327"/>
              <a:gd name="connsiteX30" fmla="*/ 3918839 w 4034334"/>
              <a:gd name="connsiteY30" fmla="*/ 334723 h 568327"/>
              <a:gd name="connsiteX31" fmla="*/ 3879588 w 4034334"/>
              <a:gd name="connsiteY31" fmla="*/ 292192 h 568327"/>
              <a:gd name="connsiteX32" fmla="*/ 3869701 w 4034334"/>
              <a:gd name="connsiteY32" fmla="*/ 285794 h 568327"/>
              <a:gd name="connsiteX33" fmla="*/ 3886918 w 4034334"/>
              <a:gd name="connsiteY33" fmla="*/ 271997 h 568327"/>
              <a:gd name="connsiteX34" fmla="*/ 3912860 w 4034334"/>
              <a:gd name="connsiteY34" fmla="*/ 246125 h 568327"/>
              <a:gd name="connsiteX35" fmla="*/ 3922724 w 4034334"/>
              <a:gd name="connsiteY35" fmla="*/ 215669 h 568327"/>
              <a:gd name="connsiteX36" fmla="*/ 3922586 w 4034334"/>
              <a:gd name="connsiteY36" fmla="*/ 215645 h 568327"/>
              <a:gd name="connsiteX37" fmla="*/ 2588982 w 4034334"/>
              <a:gd name="connsiteY37" fmla="*/ 45 h 568327"/>
              <a:gd name="connsiteX38" fmla="*/ 2836206 w 4034334"/>
              <a:gd name="connsiteY38" fmla="*/ 168 h 568327"/>
              <a:gd name="connsiteX39" fmla="*/ 2878123 w 4034334"/>
              <a:gd name="connsiteY39" fmla="*/ 469 h 568327"/>
              <a:gd name="connsiteX40" fmla="*/ 3147159 w 4034334"/>
              <a:gd name="connsiteY40" fmla="*/ 45 h 568327"/>
              <a:gd name="connsiteX41" fmla="*/ 3575961 w 4034334"/>
              <a:gd name="connsiteY41" fmla="*/ 2989 h 568327"/>
              <a:gd name="connsiteX42" fmla="*/ 3628450 w 4034334"/>
              <a:gd name="connsiteY42" fmla="*/ 29048 h 568327"/>
              <a:gd name="connsiteX43" fmla="*/ 3657207 w 4034334"/>
              <a:gd name="connsiteY43" fmla="*/ 86167 h 568327"/>
              <a:gd name="connsiteX44" fmla="*/ 3660884 w 4034334"/>
              <a:gd name="connsiteY44" fmla="*/ 104780 h 568327"/>
              <a:gd name="connsiteX45" fmla="*/ 3677891 w 4034334"/>
              <a:gd name="connsiteY45" fmla="*/ 105897 h 568327"/>
              <a:gd name="connsiteX46" fmla="*/ 3732684 w 4034334"/>
              <a:gd name="connsiteY46" fmla="*/ 156548 h 568327"/>
              <a:gd name="connsiteX47" fmla="*/ 3735895 w 4034334"/>
              <a:gd name="connsiteY47" fmla="*/ 174673 h 568327"/>
              <a:gd name="connsiteX48" fmla="*/ 3751158 w 4034334"/>
              <a:gd name="connsiteY48" fmla="*/ 179047 h 568327"/>
              <a:gd name="connsiteX49" fmla="*/ 3774238 w 4034334"/>
              <a:gd name="connsiteY49" fmla="*/ 186911 h 568327"/>
              <a:gd name="connsiteX50" fmla="*/ 3810371 w 4034334"/>
              <a:gd name="connsiteY50" fmla="*/ 222951 h 568327"/>
              <a:gd name="connsiteX51" fmla="*/ 3839291 w 4034334"/>
              <a:gd name="connsiteY51" fmla="*/ 285119 h 568327"/>
              <a:gd name="connsiteX52" fmla="*/ 3824331 w 4034334"/>
              <a:gd name="connsiteY52" fmla="*/ 320321 h 568327"/>
              <a:gd name="connsiteX53" fmla="*/ 3748575 w 4034334"/>
              <a:gd name="connsiteY53" fmla="*/ 390959 h 568327"/>
              <a:gd name="connsiteX54" fmla="*/ 3735778 w 4034334"/>
              <a:gd name="connsiteY54" fmla="*/ 392773 h 568327"/>
              <a:gd name="connsiteX55" fmla="*/ 3734057 w 4034334"/>
              <a:gd name="connsiteY55" fmla="*/ 406593 h 568327"/>
              <a:gd name="connsiteX56" fmla="*/ 3718608 w 4034334"/>
              <a:gd name="connsiteY56" fmla="*/ 445728 h 568327"/>
              <a:gd name="connsiteX57" fmla="*/ 3676286 w 4034334"/>
              <a:gd name="connsiteY57" fmla="*/ 464993 h 568327"/>
              <a:gd name="connsiteX58" fmla="*/ 3661140 w 4034334"/>
              <a:gd name="connsiteY58" fmla="*/ 466552 h 568327"/>
              <a:gd name="connsiteX59" fmla="*/ 3657138 w 4034334"/>
              <a:gd name="connsiteY59" fmla="*/ 484304 h 568327"/>
              <a:gd name="connsiteX60" fmla="*/ 3630661 w 4034334"/>
              <a:gd name="connsiteY60" fmla="*/ 538329 h 568327"/>
              <a:gd name="connsiteX61" fmla="*/ 3584523 w 4034334"/>
              <a:gd name="connsiteY61" fmla="*/ 565201 h 568327"/>
              <a:gd name="connsiteX62" fmla="*/ 2873732 w 4034334"/>
              <a:gd name="connsiteY62" fmla="*/ 568319 h 568327"/>
              <a:gd name="connsiteX63" fmla="*/ 2526670 w 4034334"/>
              <a:gd name="connsiteY63" fmla="*/ 568304 h 568327"/>
              <a:gd name="connsiteX64" fmla="*/ 2501381 w 4034334"/>
              <a:gd name="connsiteY64" fmla="*/ 568252 h 568327"/>
              <a:gd name="connsiteX65" fmla="*/ 2315555 w 4034334"/>
              <a:gd name="connsiteY65" fmla="*/ 568319 h 568327"/>
              <a:gd name="connsiteX66" fmla="*/ 1968493 w 4034334"/>
              <a:gd name="connsiteY66" fmla="*/ 568304 h 568327"/>
              <a:gd name="connsiteX67" fmla="*/ 1936854 w 4034334"/>
              <a:gd name="connsiteY67" fmla="*/ 568239 h 568327"/>
              <a:gd name="connsiteX68" fmla="*/ 1715013 w 4034334"/>
              <a:gd name="connsiteY68" fmla="*/ 568319 h 568327"/>
              <a:gd name="connsiteX69" fmla="*/ 1466932 w 4034334"/>
              <a:gd name="connsiteY69" fmla="*/ 568327 h 568327"/>
              <a:gd name="connsiteX70" fmla="*/ 1328991 w 4034334"/>
              <a:gd name="connsiteY70" fmla="*/ 568257 h 568327"/>
              <a:gd name="connsiteX71" fmla="*/ 1156836 w 4034334"/>
              <a:gd name="connsiteY71" fmla="*/ 568319 h 568327"/>
              <a:gd name="connsiteX72" fmla="*/ 423336 w 4034334"/>
              <a:gd name="connsiteY72" fmla="*/ 555987 h 568327"/>
              <a:gd name="connsiteX73" fmla="*/ 375081 w 4034334"/>
              <a:gd name="connsiteY73" fmla="*/ 486188 h 568327"/>
              <a:gd name="connsiteX74" fmla="*/ 369893 w 4034334"/>
              <a:gd name="connsiteY74" fmla="*/ 466575 h 568327"/>
              <a:gd name="connsiteX75" fmla="*/ 355631 w 4034334"/>
              <a:gd name="connsiteY75" fmla="*/ 465108 h 568327"/>
              <a:gd name="connsiteX76" fmla="*/ 328549 w 4034334"/>
              <a:gd name="connsiteY76" fmla="*/ 457245 h 568327"/>
              <a:gd name="connsiteX77" fmla="*/ 298302 w 4034334"/>
              <a:gd name="connsiteY77" fmla="*/ 411992 h 568327"/>
              <a:gd name="connsiteX78" fmla="*/ 294533 w 4034334"/>
              <a:gd name="connsiteY78" fmla="*/ 393006 h 568327"/>
              <a:gd name="connsiteX79" fmla="*/ 279992 w 4034334"/>
              <a:gd name="connsiteY79" fmla="*/ 390051 h 568327"/>
              <a:gd name="connsiteX80" fmla="*/ 234622 w 4034334"/>
              <a:gd name="connsiteY80" fmla="*/ 363342 h 568327"/>
              <a:gd name="connsiteX81" fmla="*/ 199327 w 4034334"/>
              <a:gd name="connsiteY81" fmla="*/ 303686 h 568327"/>
              <a:gd name="connsiteX82" fmla="*/ 190695 w 4034334"/>
              <a:gd name="connsiteY82" fmla="*/ 284468 h 568327"/>
              <a:gd name="connsiteX83" fmla="*/ 201863 w 4034334"/>
              <a:gd name="connsiteY83" fmla="*/ 260643 h 568327"/>
              <a:gd name="connsiteX84" fmla="*/ 270150 w 4034334"/>
              <a:gd name="connsiteY84" fmla="*/ 182118 h 568327"/>
              <a:gd name="connsiteX85" fmla="*/ 290043 w 4034334"/>
              <a:gd name="connsiteY85" fmla="*/ 177465 h 568327"/>
              <a:gd name="connsiteX86" fmla="*/ 297999 w 4034334"/>
              <a:gd name="connsiteY86" fmla="*/ 160596 h 568327"/>
              <a:gd name="connsiteX87" fmla="*/ 353513 w 4034334"/>
              <a:gd name="connsiteY87" fmla="*/ 105828 h 568327"/>
              <a:gd name="connsiteX88" fmla="*/ 371592 w 4034334"/>
              <a:gd name="connsiteY88" fmla="*/ 102128 h 568327"/>
              <a:gd name="connsiteX89" fmla="*/ 376105 w 4034334"/>
              <a:gd name="connsiteY89" fmla="*/ 82305 h 568327"/>
              <a:gd name="connsiteX90" fmla="*/ 440972 w 4034334"/>
              <a:gd name="connsiteY90" fmla="*/ 6829 h 568327"/>
              <a:gd name="connsiteX91" fmla="*/ 455444 w 4034334"/>
              <a:gd name="connsiteY91" fmla="*/ 1849 h 568327"/>
              <a:gd name="connsiteX92" fmla="*/ 1038270 w 4034334"/>
              <a:gd name="connsiteY92" fmla="*/ 663 h 568327"/>
              <a:gd name="connsiteX93" fmla="*/ 1430263 w 4034334"/>
              <a:gd name="connsiteY93" fmla="*/ 45 h 568327"/>
              <a:gd name="connsiteX94" fmla="*/ 1677488 w 4034334"/>
              <a:gd name="connsiteY94" fmla="*/ 168 h 568327"/>
              <a:gd name="connsiteX95" fmla="*/ 1719397 w 4034334"/>
              <a:gd name="connsiteY95" fmla="*/ 469 h 568327"/>
              <a:gd name="connsiteX96" fmla="*/ 1988440 w 4034334"/>
              <a:gd name="connsiteY96" fmla="*/ 45 h 568327"/>
              <a:gd name="connsiteX97" fmla="*/ 2235665 w 4034334"/>
              <a:gd name="connsiteY97" fmla="*/ 168 h 568327"/>
              <a:gd name="connsiteX98" fmla="*/ 2285195 w 4034334"/>
              <a:gd name="connsiteY98" fmla="*/ 524 h 568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</a:cxnLst>
            <a:rect l="l" t="t" r="r" b="b"/>
            <a:pathLst>
              <a:path w="4034334" h="568327">
                <a:moveTo>
                  <a:pt x="101771" y="198498"/>
                </a:moveTo>
                <a:lnTo>
                  <a:pt x="108750" y="198498"/>
                </a:lnTo>
                <a:lnTo>
                  <a:pt x="108890" y="213016"/>
                </a:lnTo>
                <a:cubicBezTo>
                  <a:pt x="109145" y="234654"/>
                  <a:pt x="116893" y="247939"/>
                  <a:pt x="141463" y="268740"/>
                </a:cubicBezTo>
                <a:cubicBezTo>
                  <a:pt x="152328" y="277930"/>
                  <a:pt x="160448" y="286120"/>
                  <a:pt x="159448" y="286957"/>
                </a:cubicBezTo>
                <a:cubicBezTo>
                  <a:pt x="158447" y="287795"/>
                  <a:pt x="151141" y="293402"/>
                  <a:pt x="143161" y="299428"/>
                </a:cubicBezTo>
                <a:cubicBezTo>
                  <a:pt x="118312" y="318181"/>
                  <a:pt x="109052" y="333979"/>
                  <a:pt x="109332" y="357036"/>
                </a:cubicBezTo>
                <a:lnTo>
                  <a:pt x="109541" y="372485"/>
                </a:lnTo>
                <a:lnTo>
                  <a:pt x="99862" y="371322"/>
                </a:lnTo>
                <a:cubicBezTo>
                  <a:pt x="82133" y="369204"/>
                  <a:pt x="74641" y="363807"/>
                  <a:pt x="66475" y="347287"/>
                </a:cubicBezTo>
                <a:cubicBezTo>
                  <a:pt x="59262" y="332722"/>
                  <a:pt x="58704" y="332187"/>
                  <a:pt x="47234" y="329604"/>
                </a:cubicBezTo>
                <a:cubicBezTo>
                  <a:pt x="32040" y="326161"/>
                  <a:pt x="26108" y="322136"/>
                  <a:pt x="14288" y="307222"/>
                </a:cubicBezTo>
                <a:cubicBezTo>
                  <a:pt x="-3907" y="284259"/>
                  <a:pt x="-3534" y="286771"/>
                  <a:pt x="8704" y="269647"/>
                </a:cubicBezTo>
                <a:cubicBezTo>
                  <a:pt x="23432" y="248986"/>
                  <a:pt x="30714" y="243402"/>
                  <a:pt x="47001" y="240214"/>
                </a:cubicBezTo>
                <a:cubicBezTo>
                  <a:pt x="59960" y="237655"/>
                  <a:pt x="60774" y="237097"/>
                  <a:pt x="62148" y="229699"/>
                </a:cubicBezTo>
                <a:cubicBezTo>
                  <a:pt x="64078" y="219345"/>
                  <a:pt x="73781" y="208131"/>
                  <a:pt x="85413" y="202849"/>
                </a:cubicBezTo>
                <a:lnTo>
                  <a:pt x="85483" y="202802"/>
                </a:lnTo>
                <a:cubicBezTo>
                  <a:pt x="90629" y="200457"/>
                  <a:pt x="96137" y="199000"/>
                  <a:pt x="101771" y="198498"/>
                </a:cubicBezTo>
                <a:close/>
                <a:moveTo>
                  <a:pt x="3923725" y="197870"/>
                </a:moveTo>
                <a:lnTo>
                  <a:pt x="3934149" y="199056"/>
                </a:lnTo>
                <a:cubicBezTo>
                  <a:pt x="3949402" y="200520"/>
                  <a:pt x="3962438" y="210664"/>
                  <a:pt x="3967606" y="225092"/>
                </a:cubicBezTo>
                <a:cubicBezTo>
                  <a:pt x="3971352" y="236329"/>
                  <a:pt x="3971654" y="236562"/>
                  <a:pt x="3985754" y="240424"/>
                </a:cubicBezTo>
                <a:cubicBezTo>
                  <a:pt x="4001877" y="244845"/>
                  <a:pt x="4007206" y="249079"/>
                  <a:pt x="4023167" y="270182"/>
                </a:cubicBezTo>
                <a:lnTo>
                  <a:pt x="4034334" y="284933"/>
                </a:lnTo>
                <a:lnTo>
                  <a:pt x="4020374" y="303546"/>
                </a:lnTo>
                <a:cubicBezTo>
                  <a:pt x="4005810" y="322857"/>
                  <a:pt x="4000086" y="326813"/>
                  <a:pt x="3981706" y="329838"/>
                </a:cubicBezTo>
                <a:cubicBezTo>
                  <a:pt x="3976191" y="330745"/>
                  <a:pt x="3971305" y="332676"/>
                  <a:pt x="3970864" y="334165"/>
                </a:cubicBezTo>
                <a:cubicBezTo>
                  <a:pt x="3970421" y="335654"/>
                  <a:pt x="3969375" y="339912"/>
                  <a:pt x="3968536" y="343681"/>
                </a:cubicBezTo>
                <a:cubicBezTo>
                  <a:pt x="3965465" y="357757"/>
                  <a:pt x="3943827" y="372904"/>
                  <a:pt x="3926657" y="372904"/>
                </a:cubicBezTo>
                <a:cubicBezTo>
                  <a:pt x="3922446" y="372927"/>
                  <a:pt x="3922074" y="371624"/>
                  <a:pt x="3922794" y="359153"/>
                </a:cubicBezTo>
                <a:cubicBezTo>
                  <a:pt x="3923644" y="350803"/>
                  <a:pt x="3922278" y="342378"/>
                  <a:pt x="3918839" y="334723"/>
                </a:cubicBezTo>
                <a:cubicBezTo>
                  <a:pt x="3913139" y="321787"/>
                  <a:pt x="3893153" y="300150"/>
                  <a:pt x="3879588" y="292192"/>
                </a:cubicBezTo>
                <a:cubicBezTo>
                  <a:pt x="3876120" y="290340"/>
                  <a:pt x="3872811" y="288199"/>
                  <a:pt x="3869701" y="285794"/>
                </a:cubicBezTo>
                <a:cubicBezTo>
                  <a:pt x="3869701" y="285445"/>
                  <a:pt x="3877449" y="279232"/>
                  <a:pt x="3886918" y="271997"/>
                </a:cubicBezTo>
                <a:cubicBezTo>
                  <a:pt x="3896636" y="264519"/>
                  <a:pt x="3905356" y="255824"/>
                  <a:pt x="3912860" y="246125"/>
                </a:cubicBezTo>
                <a:cubicBezTo>
                  <a:pt x="3920608" y="234864"/>
                  <a:pt x="3921724" y="231490"/>
                  <a:pt x="3922724" y="215669"/>
                </a:cubicBezTo>
                <a:lnTo>
                  <a:pt x="3922586" y="215645"/>
                </a:lnTo>
                <a:close/>
                <a:moveTo>
                  <a:pt x="2588982" y="45"/>
                </a:moveTo>
                <a:cubicBezTo>
                  <a:pt x="2693832" y="-42"/>
                  <a:pt x="2774553" y="-6"/>
                  <a:pt x="2836206" y="168"/>
                </a:cubicBezTo>
                <a:lnTo>
                  <a:pt x="2878123" y="469"/>
                </a:lnTo>
                <a:lnTo>
                  <a:pt x="3147159" y="45"/>
                </a:lnTo>
                <a:cubicBezTo>
                  <a:pt x="3461708" y="-217"/>
                  <a:pt x="3559104" y="634"/>
                  <a:pt x="3575961" y="2989"/>
                </a:cubicBezTo>
                <a:cubicBezTo>
                  <a:pt x="3595873" y="5580"/>
                  <a:pt x="3614348" y="14752"/>
                  <a:pt x="3628450" y="29048"/>
                </a:cubicBezTo>
                <a:cubicBezTo>
                  <a:pt x="3643550" y="44288"/>
                  <a:pt x="3652415" y="61738"/>
                  <a:pt x="3657207" y="86167"/>
                </a:cubicBezTo>
                <a:lnTo>
                  <a:pt x="3660884" y="104780"/>
                </a:lnTo>
                <a:lnTo>
                  <a:pt x="3677891" y="105897"/>
                </a:lnTo>
                <a:cubicBezTo>
                  <a:pt x="3709301" y="107930"/>
                  <a:pt x="3727565" y="124813"/>
                  <a:pt x="3732684" y="156548"/>
                </a:cubicBezTo>
                <a:cubicBezTo>
                  <a:pt x="3734220" y="166158"/>
                  <a:pt x="3735663" y="174301"/>
                  <a:pt x="3735895" y="174673"/>
                </a:cubicBezTo>
                <a:cubicBezTo>
                  <a:pt x="3740888" y="176441"/>
                  <a:pt x="3745986" y="177902"/>
                  <a:pt x="3751158" y="179047"/>
                </a:cubicBezTo>
                <a:cubicBezTo>
                  <a:pt x="3759064" y="180995"/>
                  <a:pt x="3766788" y="183626"/>
                  <a:pt x="3774238" y="186911"/>
                </a:cubicBezTo>
                <a:cubicBezTo>
                  <a:pt x="3785476" y="192565"/>
                  <a:pt x="3800552" y="207595"/>
                  <a:pt x="3810371" y="222951"/>
                </a:cubicBezTo>
                <a:cubicBezTo>
                  <a:pt x="3820678" y="239261"/>
                  <a:pt x="3839291" y="279024"/>
                  <a:pt x="3839291" y="285119"/>
                </a:cubicBezTo>
                <a:cubicBezTo>
                  <a:pt x="3839291" y="287749"/>
                  <a:pt x="3832567" y="303546"/>
                  <a:pt x="3824331" y="320321"/>
                </a:cubicBezTo>
                <a:cubicBezTo>
                  <a:pt x="3801064" y="367692"/>
                  <a:pt x="3781148" y="386305"/>
                  <a:pt x="3748575" y="390959"/>
                </a:cubicBezTo>
                <a:lnTo>
                  <a:pt x="3735778" y="392773"/>
                </a:lnTo>
                <a:lnTo>
                  <a:pt x="3734057" y="406593"/>
                </a:lnTo>
                <a:cubicBezTo>
                  <a:pt x="3731568" y="426510"/>
                  <a:pt x="3728147" y="435142"/>
                  <a:pt x="3718608" y="445728"/>
                </a:cubicBezTo>
                <a:cubicBezTo>
                  <a:pt x="3708114" y="457407"/>
                  <a:pt x="3695807" y="462992"/>
                  <a:pt x="3676286" y="464993"/>
                </a:cubicBezTo>
                <a:lnTo>
                  <a:pt x="3661140" y="466552"/>
                </a:lnTo>
                <a:lnTo>
                  <a:pt x="3657138" y="484304"/>
                </a:lnTo>
                <a:cubicBezTo>
                  <a:pt x="3651717" y="508291"/>
                  <a:pt x="3643969" y="524113"/>
                  <a:pt x="3630661" y="538329"/>
                </a:cubicBezTo>
                <a:cubicBezTo>
                  <a:pt x="3618127" y="551462"/>
                  <a:pt x="3602131" y="560778"/>
                  <a:pt x="3584523" y="565201"/>
                </a:cubicBezTo>
                <a:cubicBezTo>
                  <a:pt x="3574938" y="567761"/>
                  <a:pt x="3450136" y="568319"/>
                  <a:pt x="2873732" y="568319"/>
                </a:cubicBezTo>
                <a:cubicBezTo>
                  <a:pt x="2731708" y="568319"/>
                  <a:pt x="2617936" y="568346"/>
                  <a:pt x="2526670" y="568304"/>
                </a:cubicBezTo>
                <a:lnTo>
                  <a:pt x="2501381" y="568252"/>
                </a:lnTo>
                <a:lnTo>
                  <a:pt x="2315555" y="568319"/>
                </a:lnTo>
                <a:cubicBezTo>
                  <a:pt x="2173531" y="568319"/>
                  <a:pt x="2059759" y="568346"/>
                  <a:pt x="1968493" y="568304"/>
                </a:cubicBezTo>
                <a:lnTo>
                  <a:pt x="1936854" y="568239"/>
                </a:lnTo>
                <a:lnTo>
                  <a:pt x="1715013" y="568319"/>
                </a:lnTo>
                <a:cubicBezTo>
                  <a:pt x="1620330" y="568319"/>
                  <a:pt x="1538204" y="568331"/>
                  <a:pt x="1466932" y="568327"/>
                </a:cubicBezTo>
                <a:lnTo>
                  <a:pt x="1328991" y="568257"/>
                </a:lnTo>
                <a:lnTo>
                  <a:pt x="1156836" y="568319"/>
                </a:lnTo>
                <a:cubicBezTo>
                  <a:pt x="399372" y="568319"/>
                  <a:pt x="445556" y="569087"/>
                  <a:pt x="423336" y="555987"/>
                </a:cubicBezTo>
                <a:cubicBezTo>
                  <a:pt x="396952" y="540376"/>
                  <a:pt x="384714" y="522670"/>
                  <a:pt x="375081" y="486188"/>
                </a:cubicBezTo>
                <a:lnTo>
                  <a:pt x="369893" y="466575"/>
                </a:lnTo>
                <a:lnTo>
                  <a:pt x="355631" y="465108"/>
                </a:lnTo>
                <a:cubicBezTo>
                  <a:pt x="346243" y="463939"/>
                  <a:pt x="337103" y="461284"/>
                  <a:pt x="328549" y="457245"/>
                </a:cubicBezTo>
                <a:cubicBezTo>
                  <a:pt x="311285" y="448567"/>
                  <a:pt x="303211" y="436537"/>
                  <a:pt x="298302" y="411992"/>
                </a:cubicBezTo>
                <a:lnTo>
                  <a:pt x="294533" y="393006"/>
                </a:lnTo>
                <a:lnTo>
                  <a:pt x="279992" y="390051"/>
                </a:lnTo>
                <a:cubicBezTo>
                  <a:pt x="261472" y="386282"/>
                  <a:pt x="248232" y="378488"/>
                  <a:pt x="234622" y="363342"/>
                </a:cubicBezTo>
                <a:cubicBezTo>
                  <a:pt x="222593" y="349987"/>
                  <a:pt x="212309" y="332560"/>
                  <a:pt x="199327" y="303686"/>
                </a:cubicBezTo>
                <a:lnTo>
                  <a:pt x="190695" y="284468"/>
                </a:lnTo>
                <a:lnTo>
                  <a:pt x="201863" y="260643"/>
                </a:lnTo>
                <a:cubicBezTo>
                  <a:pt x="225036" y="211248"/>
                  <a:pt x="243207" y="190448"/>
                  <a:pt x="270150" y="182118"/>
                </a:cubicBezTo>
                <a:cubicBezTo>
                  <a:pt x="276615" y="179929"/>
                  <a:pt x="283277" y="178370"/>
                  <a:pt x="290043" y="177465"/>
                </a:cubicBezTo>
                <a:cubicBezTo>
                  <a:pt x="294603" y="177465"/>
                  <a:pt x="295487" y="175580"/>
                  <a:pt x="297999" y="160596"/>
                </a:cubicBezTo>
                <a:cubicBezTo>
                  <a:pt x="304003" y="124860"/>
                  <a:pt x="321196" y="107898"/>
                  <a:pt x="353513" y="105828"/>
                </a:cubicBezTo>
                <a:cubicBezTo>
                  <a:pt x="363448" y="105129"/>
                  <a:pt x="371220" y="103570"/>
                  <a:pt x="371592" y="102128"/>
                </a:cubicBezTo>
                <a:cubicBezTo>
                  <a:pt x="371964" y="100686"/>
                  <a:pt x="373988" y="91774"/>
                  <a:pt x="376105" y="82305"/>
                </a:cubicBezTo>
                <a:cubicBezTo>
                  <a:pt x="384900" y="42799"/>
                  <a:pt x="405259" y="19043"/>
                  <a:pt x="440972" y="6829"/>
                </a:cubicBezTo>
                <a:lnTo>
                  <a:pt x="455444" y="1849"/>
                </a:lnTo>
                <a:lnTo>
                  <a:pt x="1038270" y="663"/>
                </a:lnTo>
                <a:cubicBezTo>
                  <a:pt x="1196436" y="343"/>
                  <a:pt x="1325414" y="132"/>
                  <a:pt x="1430263" y="45"/>
                </a:cubicBezTo>
                <a:cubicBezTo>
                  <a:pt x="1535113" y="-42"/>
                  <a:pt x="1615835" y="-6"/>
                  <a:pt x="1677488" y="168"/>
                </a:cubicBezTo>
                <a:lnTo>
                  <a:pt x="1719397" y="469"/>
                </a:lnTo>
                <a:lnTo>
                  <a:pt x="1988440" y="45"/>
                </a:lnTo>
                <a:cubicBezTo>
                  <a:pt x="2093290" y="-42"/>
                  <a:pt x="2174012" y="-6"/>
                  <a:pt x="2235665" y="168"/>
                </a:cubicBezTo>
                <a:lnTo>
                  <a:pt x="2285195" y="524"/>
                </a:lnTo>
                <a:close/>
              </a:path>
            </a:pathLst>
          </a:cu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endParaRPr lang="fa-IR"/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7BD97C65-37A3-A835-9373-23622409320F}"/>
              </a:ext>
            </a:extLst>
          </p:cNvPr>
          <p:cNvSpPr/>
          <p:nvPr userDrawn="1"/>
        </p:nvSpPr>
        <p:spPr>
          <a:xfrm rot="16200000" flipH="1">
            <a:off x="56292" y="4791886"/>
            <a:ext cx="1143764" cy="566009"/>
          </a:xfrm>
          <a:custGeom>
            <a:avLst/>
            <a:gdLst>
              <a:gd name="connsiteX0" fmla="*/ 108750 w 1143764"/>
              <a:gd name="connsiteY0" fmla="*/ 196885 h 566009"/>
              <a:gd name="connsiteX1" fmla="*/ 101771 w 1143764"/>
              <a:gd name="connsiteY1" fmla="*/ 196885 h 566009"/>
              <a:gd name="connsiteX2" fmla="*/ 85483 w 1143764"/>
              <a:gd name="connsiteY2" fmla="*/ 201189 h 566009"/>
              <a:gd name="connsiteX3" fmla="*/ 85414 w 1143764"/>
              <a:gd name="connsiteY3" fmla="*/ 201236 h 566009"/>
              <a:gd name="connsiteX4" fmla="*/ 62148 w 1143764"/>
              <a:gd name="connsiteY4" fmla="*/ 228086 h 566009"/>
              <a:gd name="connsiteX5" fmla="*/ 47001 w 1143764"/>
              <a:gd name="connsiteY5" fmla="*/ 238601 h 566009"/>
              <a:gd name="connsiteX6" fmla="*/ 8704 w 1143764"/>
              <a:gd name="connsiteY6" fmla="*/ 268034 h 566009"/>
              <a:gd name="connsiteX7" fmla="*/ 14288 w 1143764"/>
              <a:gd name="connsiteY7" fmla="*/ 305609 h 566009"/>
              <a:gd name="connsiteX8" fmla="*/ 47234 w 1143764"/>
              <a:gd name="connsiteY8" fmla="*/ 327991 h 566009"/>
              <a:gd name="connsiteX9" fmla="*/ 66475 w 1143764"/>
              <a:gd name="connsiteY9" fmla="*/ 345674 h 566009"/>
              <a:gd name="connsiteX10" fmla="*/ 99862 w 1143764"/>
              <a:gd name="connsiteY10" fmla="*/ 369709 h 566009"/>
              <a:gd name="connsiteX11" fmla="*/ 109542 w 1143764"/>
              <a:gd name="connsiteY11" fmla="*/ 370872 h 566009"/>
              <a:gd name="connsiteX12" fmla="*/ 109332 w 1143764"/>
              <a:gd name="connsiteY12" fmla="*/ 355423 h 566009"/>
              <a:gd name="connsiteX13" fmla="*/ 143161 w 1143764"/>
              <a:gd name="connsiteY13" fmla="*/ 297815 h 566009"/>
              <a:gd name="connsiteX14" fmla="*/ 159448 w 1143764"/>
              <a:gd name="connsiteY14" fmla="*/ 285344 h 566009"/>
              <a:gd name="connsiteX15" fmla="*/ 141463 w 1143764"/>
              <a:gd name="connsiteY15" fmla="*/ 267127 h 566009"/>
              <a:gd name="connsiteX16" fmla="*/ 108890 w 1143764"/>
              <a:gd name="connsiteY16" fmla="*/ 211403 h 566009"/>
              <a:gd name="connsiteX17" fmla="*/ 1041993 w 1143764"/>
              <a:gd name="connsiteY17" fmla="*/ 196885 h 566009"/>
              <a:gd name="connsiteX18" fmla="*/ 1035014 w 1143764"/>
              <a:gd name="connsiteY18" fmla="*/ 196885 h 566009"/>
              <a:gd name="connsiteX19" fmla="*/ 1034874 w 1143764"/>
              <a:gd name="connsiteY19" fmla="*/ 211403 h 566009"/>
              <a:gd name="connsiteX20" fmla="*/ 1002301 w 1143764"/>
              <a:gd name="connsiteY20" fmla="*/ 267127 h 566009"/>
              <a:gd name="connsiteX21" fmla="*/ 984316 w 1143764"/>
              <a:gd name="connsiteY21" fmla="*/ 285344 h 566009"/>
              <a:gd name="connsiteX22" fmla="*/ 1000603 w 1143764"/>
              <a:gd name="connsiteY22" fmla="*/ 297815 h 566009"/>
              <a:gd name="connsiteX23" fmla="*/ 1034432 w 1143764"/>
              <a:gd name="connsiteY23" fmla="*/ 355423 h 566009"/>
              <a:gd name="connsiteX24" fmla="*/ 1034222 w 1143764"/>
              <a:gd name="connsiteY24" fmla="*/ 370872 h 566009"/>
              <a:gd name="connsiteX25" fmla="*/ 1043902 w 1143764"/>
              <a:gd name="connsiteY25" fmla="*/ 369709 h 566009"/>
              <a:gd name="connsiteX26" fmla="*/ 1077289 w 1143764"/>
              <a:gd name="connsiteY26" fmla="*/ 345674 h 566009"/>
              <a:gd name="connsiteX27" fmla="*/ 1096530 w 1143764"/>
              <a:gd name="connsiteY27" fmla="*/ 327991 h 566009"/>
              <a:gd name="connsiteX28" fmla="*/ 1129476 w 1143764"/>
              <a:gd name="connsiteY28" fmla="*/ 305609 h 566009"/>
              <a:gd name="connsiteX29" fmla="*/ 1135060 w 1143764"/>
              <a:gd name="connsiteY29" fmla="*/ 268034 h 566009"/>
              <a:gd name="connsiteX30" fmla="*/ 1096763 w 1143764"/>
              <a:gd name="connsiteY30" fmla="*/ 238601 h 566009"/>
              <a:gd name="connsiteX31" fmla="*/ 1081616 w 1143764"/>
              <a:gd name="connsiteY31" fmla="*/ 228086 h 566009"/>
              <a:gd name="connsiteX32" fmla="*/ 1058350 w 1143764"/>
              <a:gd name="connsiteY32" fmla="*/ 201236 h 566009"/>
              <a:gd name="connsiteX33" fmla="*/ 1058281 w 1143764"/>
              <a:gd name="connsiteY33" fmla="*/ 201189 h 566009"/>
              <a:gd name="connsiteX34" fmla="*/ 1041993 w 1143764"/>
              <a:gd name="connsiteY34" fmla="*/ 196885 h 566009"/>
              <a:gd name="connsiteX35" fmla="*/ 571882 w 1143764"/>
              <a:gd name="connsiteY35" fmla="*/ 0 h 566009"/>
              <a:gd name="connsiteX36" fmla="*/ 455444 w 1143764"/>
              <a:gd name="connsiteY36" fmla="*/ 237 h 566009"/>
              <a:gd name="connsiteX37" fmla="*/ 440972 w 1143764"/>
              <a:gd name="connsiteY37" fmla="*/ 5216 h 566009"/>
              <a:gd name="connsiteX38" fmla="*/ 376106 w 1143764"/>
              <a:gd name="connsiteY38" fmla="*/ 80692 h 566009"/>
              <a:gd name="connsiteX39" fmla="*/ 371592 w 1143764"/>
              <a:gd name="connsiteY39" fmla="*/ 100515 h 566009"/>
              <a:gd name="connsiteX40" fmla="*/ 353514 w 1143764"/>
              <a:gd name="connsiteY40" fmla="*/ 104215 h 566009"/>
              <a:gd name="connsiteX41" fmla="*/ 298000 w 1143764"/>
              <a:gd name="connsiteY41" fmla="*/ 158984 h 566009"/>
              <a:gd name="connsiteX42" fmla="*/ 290043 w 1143764"/>
              <a:gd name="connsiteY42" fmla="*/ 175853 h 566009"/>
              <a:gd name="connsiteX43" fmla="*/ 270150 w 1143764"/>
              <a:gd name="connsiteY43" fmla="*/ 180506 h 566009"/>
              <a:gd name="connsiteX44" fmla="*/ 201863 w 1143764"/>
              <a:gd name="connsiteY44" fmla="*/ 259030 h 566009"/>
              <a:gd name="connsiteX45" fmla="*/ 190695 w 1143764"/>
              <a:gd name="connsiteY45" fmla="*/ 282855 h 566009"/>
              <a:gd name="connsiteX46" fmla="*/ 199327 w 1143764"/>
              <a:gd name="connsiteY46" fmla="*/ 302073 h 566009"/>
              <a:gd name="connsiteX47" fmla="*/ 234622 w 1143764"/>
              <a:gd name="connsiteY47" fmla="*/ 361729 h 566009"/>
              <a:gd name="connsiteX48" fmla="*/ 279992 w 1143764"/>
              <a:gd name="connsiteY48" fmla="*/ 388439 h 566009"/>
              <a:gd name="connsiteX49" fmla="*/ 294533 w 1143764"/>
              <a:gd name="connsiteY49" fmla="*/ 391393 h 566009"/>
              <a:gd name="connsiteX50" fmla="*/ 298302 w 1143764"/>
              <a:gd name="connsiteY50" fmla="*/ 410379 h 566009"/>
              <a:gd name="connsiteX51" fmla="*/ 328549 w 1143764"/>
              <a:gd name="connsiteY51" fmla="*/ 455632 h 566009"/>
              <a:gd name="connsiteX52" fmla="*/ 355631 w 1143764"/>
              <a:gd name="connsiteY52" fmla="*/ 463496 h 566009"/>
              <a:gd name="connsiteX53" fmla="*/ 369894 w 1143764"/>
              <a:gd name="connsiteY53" fmla="*/ 464962 h 566009"/>
              <a:gd name="connsiteX54" fmla="*/ 375082 w 1143764"/>
              <a:gd name="connsiteY54" fmla="*/ 484575 h 566009"/>
              <a:gd name="connsiteX55" fmla="*/ 423337 w 1143764"/>
              <a:gd name="connsiteY55" fmla="*/ 554375 h 566009"/>
              <a:gd name="connsiteX56" fmla="*/ 514370 w 1143764"/>
              <a:gd name="connsiteY56" fmla="*/ 565453 h 566009"/>
              <a:gd name="connsiteX57" fmla="*/ 571882 w 1143764"/>
              <a:gd name="connsiteY57" fmla="*/ 566009 h 566009"/>
              <a:gd name="connsiteX58" fmla="*/ 629394 w 1143764"/>
              <a:gd name="connsiteY58" fmla="*/ 565453 h 566009"/>
              <a:gd name="connsiteX59" fmla="*/ 720427 w 1143764"/>
              <a:gd name="connsiteY59" fmla="*/ 554375 h 566009"/>
              <a:gd name="connsiteX60" fmla="*/ 768682 w 1143764"/>
              <a:gd name="connsiteY60" fmla="*/ 484575 h 566009"/>
              <a:gd name="connsiteX61" fmla="*/ 773870 w 1143764"/>
              <a:gd name="connsiteY61" fmla="*/ 464962 h 566009"/>
              <a:gd name="connsiteX62" fmla="*/ 788133 w 1143764"/>
              <a:gd name="connsiteY62" fmla="*/ 463496 h 566009"/>
              <a:gd name="connsiteX63" fmla="*/ 815215 w 1143764"/>
              <a:gd name="connsiteY63" fmla="*/ 455632 h 566009"/>
              <a:gd name="connsiteX64" fmla="*/ 845462 w 1143764"/>
              <a:gd name="connsiteY64" fmla="*/ 410379 h 566009"/>
              <a:gd name="connsiteX65" fmla="*/ 849231 w 1143764"/>
              <a:gd name="connsiteY65" fmla="*/ 391393 h 566009"/>
              <a:gd name="connsiteX66" fmla="*/ 863772 w 1143764"/>
              <a:gd name="connsiteY66" fmla="*/ 388439 h 566009"/>
              <a:gd name="connsiteX67" fmla="*/ 909142 w 1143764"/>
              <a:gd name="connsiteY67" fmla="*/ 361729 h 566009"/>
              <a:gd name="connsiteX68" fmla="*/ 944437 w 1143764"/>
              <a:gd name="connsiteY68" fmla="*/ 302073 h 566009"/>
              <a:gd name="connsiteX69" fmla="*/ 953069 w 1143764"/>
              <a:gd name="connsiteY69" fmla="*/ 282855 h 566009"/>
              <a:gd name="connsiteX70" fmla="*/ 941901 w 1143764"/>
              <a:gd name="connsiteY70" fmla="*/ 259030 h 566009"/>
              <a:gd name="connsiteX71" fmla="*/ 873614 w 1143764"/>
              <a:gd name="connsiteY71" fmla="*/ 180506 h 566009"/>
              <a:gd name="connsiteX72" fmla="*/ 853721 w 1143764"/>
              <a:gd name="connsiteY72" fmla="*/ 175853 h 566009"/>
              <a:gd name="connsiteX73" fmla="*/ 845764 w 1143764"/>
              <a:gd name="connsiteY73" fmla="*/ 158984 h 566009"/>
              <a:gd name="connsiteX74" fmla="*/ 790250 w 1143764"/>
              <a:gd name="connsiteY74" fmla="*/ 104215 h 566009"/>
              <a:gd name="connsiteX75" fmla="*/ 772172 w 1143764"/>
              <a:gd name="connsiteY75" fmla="*/ 100515 h 566009"/>
              <a:gd name="connsiteX76" fmla="*/ 767658 w 1143764"/>
              <a:gd name="connsiteY76" fmla="*/ 80692 h 566009"/>
              <a:gd name="connsiteX77" fmla="*/ 702792 w 1143764"/>
              <a:gd name="connsiteY77" fmla="*/ 5216 h 566009"/>
              <a:gd name="connsiteX78" fmla="*/ 688320 w 1143764"/>
              <a:gd name="connsiteY78" fmla="*/ 237 h 566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1143764" h="566009">
                <a:moveTo>
                  <a:pt x="108750" y="196885"/>
                </a:moveTo>
                <a:lnTo>
                  <a:pt x="101771" y="196885"/>
                </a:lnTo>
                <a:cubicBezTo>
                  <a:pt x="96137" y="197387"/>
                  <a:pt x="90630" y="198844"/>
                  <a:pt x="85483" y="201189"/>
                </a:cubicBezTo>
                <a:lnTo>
                  <a:pt x="85414" y="201236"/>
                </a:lnTo>
                <a:cubicBezTo>
                  <a:pt x="73781" y="206518"/>
                  <a:pt x="64078" y="217732"/>
                  <a:pt x="62148" y="228086"/>
                </a:cubicBezTo>
                <a:cubicBezTo>
                  <a:pt x="60775" y="235484"/>
                  <a:pt x="59960" y="236042"/>
                  <a:pt x="47001" y="238601"/>
                </a:cubicBezTo>
                <a:cubicBezTo>
                  <a:pt x="30714" y="241789"/>
                  <a:pt x="23432" y="247373"/>
                  <a:pt x="8704" y="268034"/>
                </a:cubicBezTo>
                <a:cubicBezTo>
                  <a:pt x="-3535" y="285158"/>
                  <a:pt x="-3907" y="282646"/>
                  <a:pt x="14288" y="305609"/>
                </a:cubicBezTo>
                <a:cubicBezTo>
                  <a:pt x="26108" y="320523"/>
                  <a:pt x="32040" y="324548"/>
                  <a:pt x="47234" y="327991"/>
                </a:cubicBezTo>
                <a:cubicBezTo>
                  <a:pt x="58704" y="330574"/>
                  <a:pt x="59262" y="331109"/>
                  <a:pt x="66475" y="345674"/>
                </a:cubicBezTo>
                <a:cubicBezTo>
                  <a:pt x="74642" y="362194"/>
                  <a:pt x="82133" y="367591"/>
                  <a:pt x="99862" y="369709"/>
                </a:cubicBezTo>
                <a:lnTo>
                  <a:pt x="109542" y="370872"/>
                </a:lnTo>
                <a:lnTo>
                  <a:pt x="109332" y="355423"/>
                </a:lnTo>
                <a:cubicBezTo>
                  <a:pt x="109053" y="332366"/>
                  <a:pt x="118313" y="316568"/>
                  <a:pt x="143161" y="297815"/>
                </a:cubicBezTo>
                <a:cubicBezTo>
                  <a:pt x="151142" y="291789"/>
                  <a:pt x="158447" y="286182"/>
                  <a:pt x="159448" y="285344"/>
                </a:cubicBezTo>
                <a:cubicBezTo>
                  <a:pt x="160448" y="284507"/>
                  <a:pt x="152328" y="276317"/>
                  <a:pt x="141463" y="267127"/>
                </a:cubicBezTo>
                <a:cubicBezTo>
                  <a:pt x="116893" y="246326"/>
                  <a:pt x="109145" y="233041"/>
                  <a:pt x="108890" y="211403"/>
                </a:cubicBezTo>
                <a:close/>
                <a:moveTo>
                  <a:pt x="1041993" y="196885"/>
                </a:moveTo>
                <a:lnTo>
                  <a:pt x="1035014" y="196885"/>
                </a:lnTo>
                <a:lnTo>
                  <a:pt x="1034874" y="211403"/>
                </a:lnTo>
                <a:cubicBezTo>
                  <a:pt x="1034619" y="233041"/>
                  <a:pt x="1026871" y="246326"/>
                  <a:pt x="1002301" y="267127"/>
                </a:cubicBezTo>
                <a:cubicBezTo>
                  <a:pt x="991436" y="276317"/>
                  <a:pt x="983316" y="284507"/>
                  <a:pt x="984316" y="285344"/>
                </a:cubicBezTo>
                <a:cubicBezTo>
                  <a:pt x="985317" y="286182"/>
                  <a:pt x="992622" y="291789"/>
                  <a:pt x="1000603" y="297815"/>
                </a:cubicBezTo>
                <a:cubicBezTo>
                  <a:pt x="1025451" y="316568"/>
                  <a:pt x="1034711" y="332366"/>
                  <a:pt x="1034432" y="355423"/>
                </a:cubicBezTo>
                <a:lnTo>
                  <a:pt x="1034222" y="370872"/>
                </a:lnTo>
                <a:lnTo>
                  <a:pt x="1043902" y="369709"/>
                </a:lnTo>
                <a:cubicBezTo>
                  <a:pt x="1061631" y="367591"/>
                  <a:pt x="1069122" y="362194"/>
                  <a:pt x="1077289" y="345674"/>
                </a:cubicBezTo>
                <a:cubicBezTo>
                  <a:pt x="1084502" y="331109"/>
                  <a:pt x="1085060" y="330574"/>
                  <a:pt x="1096530" y="327991"/>
                </a:cubicBezTo>
                <a:cubicBezTo>
                  <a:pt x="1111724" y="324548"/>
                  <a:pt x="1117656" y="320523"/>
                  <a:pt x="1129476" y="305609"/>
                </a:cubicBezTo>
                <a:cubicBezTo>
                  <a:pt x="1147671" y="282646"/>
                  <a:pt x="1147299" y="285158"/>
                  <a:pt x="1135060" y="268034"/>
                </a:cubicBezTo>
                <a:cubicBezTo>
                  <a:pt x="1120332" y="247373"/>
                  <a:pt x="1113050" y="241789"/>
                  <a:pt x="1096763" y="238601"/>
                </a:cubicBezTo>
                <a:cubicBezTo>
                  <a:pt x="1083804" y="236042"/>
                  <a:pt x="1082989" y="235484"/>
                  <a:pt x="1081616" y="228086"/>
                </a:cubicBezTo>
                <a:cubicBezTo>
                  <a:pt x="1079686" y="217732"/>
                  <a:pt x="1069983" y="206518"/>
                  <a:pt x="1058350" y="201236"/>
                </a:cubicBezTo>
                <a:lnTo>
                  <a:pt x="1058281" y="201189"/>
                </a:lnTo>
                <a:cubicBezTo>
                  <a:pt x="1053134" y="198844"/>
                  <a:pt x="1047627" y="197387"/>
                  <a:pt x="1041993" y="196885"/>
                </a:cubicBezTo>
                <a:close/>
                <a:moveTo>
                  <a:pt x="571882" y="0"/>
                </a:moveTo>
                <a:lnTo>
                  <a:pt x="455444" y="237"/>
                </a:lnTo>
                <a:lnTo>
                  <a:pt x="440972" y="5216"/>
                </a:lnTo>
                <a:cubicBezTo>
                  <a:pt x="405259" y="17430"/>
                  <a:pt x="384900" y="41186"/>
                  <a:pt x="376106" y="80692"/>
                </a:cubicBezTo>
                <a:cubicBezTo>
                  <a:pt x="373989" y="90161"/>
                  <a:pt x="371964" y="99073"/>
                  <a:pt x="371592" y="100515"/>
                </a:cubicBezTo>
                <a:cubicBezTo>
                  <a:pt x="371220" y="101958"/>
                  <a:pt x="363448" y="103516"/>
                  <a:pt x="353514" y="104215"/>
                </a:cubicBezTo>
                <a:cubicBezTo>
                  <a:pt x="321196" y="106285"/>
                  <a:pt x="304003" y="123247"/>
                  <a:pt x="298000" y="158984"/>
                </a:cubicBezTo>
                <a:cubicBezTo>
                  <a:pt x="295487" y="173967"/>
                  <a:pt x="294603" y="175853"/>
                  <a:pt x="290043" y="175853"/>
                </a:cubicBezTo>
                <a:cubicBezTo>
                  <a:pt x="283277" y="176757"/>
                  <a:pt x="276615" y="178316"/>
                  <a:pt x="270150" y="180506"/>
                </a:cubicBezTo>
                <a:cubicBezTo>
                  <a:pt x="243207" y="188835"/>
                  <a:pt x="225037" y="209635"/>
                  <a:pt x="201863" y="259030"/>
                </a:cubicBezTo>
                <a:lnTo>
                  <a:pt x="190695" y="282855"/>
                </a:lnTo>
                <a:lnTo>
                  <a:pt x="199327" y="302073"/>
                </a:lnTo>
                <a:cubicBezTo>
                  <a:pt x="212309" y="330947"/>
                  <a:pt x="222593" y="348374"/>
                  <a:pt x="234622" y="361729"/>
                </a:cubicBezTo>
                <a:cubicBezTo>
                  <a:pt x="248233" y="376875"/>
                  <a:pt x="261472" y="384669"/>
                  <a:pt x="279992" y="388439"/>
                </a:cubicBezTo>
                <a:lnTo>
                  <a:pt x="294533" y="391393"/>
                </a:lnTo>
                <a:lnTo>
                  <a:pt x="298302" y="410379"/>
                </a:lnTo>
                <a:cubicBezTo>
                  <a:pt x="303211" y="434924"/>
                  <a:pt x="311285" y="446954"/>
                  <a:pt x="328549" y="455632"/>
                </a:cubicBezTo>
                <a:cubicBezTo>
                  <a:pt x="337103" y="459671"/>
                  <a:pt x="346244" y="462326"/>
                  <a:pt x="355631" y="463496"/>
                </a:cubicBezTo>
                <a:lnTo>
                  <a:pt x="369894" y="464962"/>
                </a:lnTo>
                <a:lnTo>
                  <a:pt x="375082" y="484575"/>
                </a:lnTo>
                <a:cubicBezTo>
                  <a:pt x="384714" y="521057"/>
                  <a:pt x="396952" y="538763"/>
                  <a:pt x="423337" y="554375"/>
                </a:cubicBezTo>
                <a:cubicBezTo>
                  <a:pt x="434447" y="560924"/>
                  <a:pt x="428455" y="564007"/>
                  <a:pt x="514370" y="565453"/>
                </a:cubicBezTo>
                <a:lnTo>
                  <a:pt x="571882" y="566009"/>
                </a:lnTo>
                <a:lnTo>
                  <a:pt x="629394" y="565453"/>
                </a:lnTo>
                <a:cubicBezTo>
                  <a:pt x="715309" y="564007"/>
                  <a:pt x="709317" y="560924"/>
                  <a:pt x="720427" y="554375"/>
                </a:cubicBezTo>
                <a:cubicBezTo>
                  <a:pt x="746812" y="538763"/>
                  <a:pt x="759050" y="521057"/>
                  <a:pt x="768682" y="484575"/>
                </a:cubicBezTo>
                <a:lnTo>
                  <a:pt x="773870" y="464962"/>
                </a:lnTo>
                <a:lnTo>
                  <a:pt x="788133" y="463496"/>
                </a:lnTo>
                <a:cubicBezTo>
                  <a:pt x="797520" y="462326"/>
                  <a:pt x="806661" y="459671"/>
                  <a:pt x="815215" y="455632"/>
                </a:cubicBezTo>
                <a:cubicBezTo>
                  <a:pt x="832479" y="446954"/>
                  <a:pt x="840553" y="434924"/>
                  <a:pt x="845462" y="410379"/>
                </a:cubicBezTo>
                <a:lnTo>
                  <a:pt x="849231" y="391393"/>
                </a:lnTo>
                <a:lnTo>
                  <a:pt x="863772" y="388439"/>
                </a:lnTo>
                <a:cubicBezTo>
                  <a:pt x="882292" y="384669"/>
                  <a:pt x="895531" y="376875"/>
                  <a:pt x="909142" y="361729"/>
                </a:cubicBezTo>
                <a:cubicBezTo>
                  <a:pt x="921171" y="348374"/>
                  <a:pt x="931455" y="330947"/>
                  <a:pt x="944437" y="302073"/>
                </a:cubicBezTo>
                <a:lnTo>
                  <a:pt x="953069" y="282855"/>
                </a:lnTo>
                <a:lnTo>
                  <a:pt x="941901" y="259030"/>
                </a:lnTo>
                <a:cubicBezTo>
                  <a:pt x="918727" y="209635"/>
                  <a:pt x="900557" y="188835"/>
                  <a:pt x="873614" y="180506"/>
                </a:cubicBezTo>
                <a:cubicBezTo>
                  <a:pt x="867149" y="178316"/>
                  <a:pt x="860487" y="176757"/>
                  <a:pt x="853721" y="175853"/>
                </a:cubicBezTo>
                <a:cubicBezTo>
                  <a:pt x="849161" y="175853"/>
                  <a:pt x="848277" y="173967"/>
                  <a:pt x="845764" y="158984"/>
                </a:cubicBezTo>
                <a:cubicBezTo>
                  <a:pt x="839761" y="123247"/>
                  <a:pt x="822568" y="106285"/>
                  <a:pt x="790250" y="104215"/>
                </a:cubicBezTo>
                <a:cubicBezTo>
                  <a:pt x="780316" y="103516"/>
                  <a:pt x="772544" y="101958"/>
                  <a:pt x="772172" y="100515"/>
                </a:cubicBezTo>
                <a:cubicBezTo>
                  <a:pt x="771800" y="99073"/>
                  <a:pt x="769775" y="90161"/>
                  <a:pt x="767658" y="80692"/>
                </a:cubicBezTo>
                <a:cubicBezTo>
                  <a:pt x="758864" y="41186"/>
                  <a:pt x="738505" y="17430"/>
                  <a:pt x="702792" y="5216"/>
                </a:cubicBezTo>
                <a:lnTo>
                  <a:pt x="688320" y="237"/>
                </a:lnTo>
                <a:close/>
              </a:path>
            </a:pathLst>
          </a:cu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endParaRPr lang="fa-IR"/>
          </a:p>
        </p:txBody>
      </p:sp>
      <p:sp>
        <p:nvSpPr>
          <p:cNvPr id="2" name="Slide Number Placeholder 2">
            <a:extLst>
              <a:ext uri="{FF2B5EF4-FFF2-40B4-BE49-F238E27FC236}">
                <a16:creationId xmlns:a16="http://schemas.microsoft.com/office/drawing/2014/main" id="{958E486C-EF84-B354-74EA-175BE0FC564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346060" y="4892327"/>
            <a:ext cx="556818" cy="365125"/>
          </a:xfrm>
        </p:spPr>
        <p:txBody>
          <a:bodyPr/>
          <a:lstStyle>
            <a:lvl1pPr algn="ctr" rtl="1">
              <a:defRPr lang="fa-IR" sz="1800" b="0" kern="1200" smtClean="0">
                <a:solidFill>
                  <a:srgbClr val="087A85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</a:lstStyle>
          <a:p>
            <a:fld id="{A8043012-B8B5-47A7-9927-94221BE445D6}" type="slidenum">
              <a:rPr lang="fa-IR" smtClean="0"/>
              <a:pPr/>
              <a:t>‹#›</a:t>
            </a:fld>
            <a:endParaRPr lang="fa-IR" dirty="0"/>
          </a:p>
        </p:txBody>
      </p:sp>
      <p:sp>
        <p:nvSpPr>
          <p:cNvPr id="11" name="Picture Placeholder 5">
            <a:extLst>
              <a:ext uri="{FF2B5EF4-FFF2-40B4-BE49-F238E27FC236}">
                <a16:creationId xmlns:a16="http://schemas.microsoft.com/office/drawing/2014/main" id="{E1678D28-294C-0310-82E6-CC8B01B929F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972447" y="1290376"/>
            <a:ext cx="4530589" cy="2239634"/>
          </a:xfrm>
          <a:prstGeom prst="roundRect">
            <a:avLst>
              <a:gd name="adj" fmla="val 9283"/>
            </a:avLst>
          </a:prstGeom>
        </p:spPr>
        <p:txBody>
          <a:bodyPr/>
          <a:lstStyle/>
          <a:p>
            <a:endParaRPr lang="fa-IR" dirty="0"/>
          </a:p>
        </p:txBody>
      </p:sp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14EC0CCD-2E9F-9DC7-3467-7DF18EC5DF2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729871" y="3916335"/>
            <a:ext cx="3773165" cy="2239634"/>
          </a:xfrm>
          <a:prstGeom prst="roundRect">
            <a:avLst>
              <a:gd name="adj" fmla="val 9283"/>
            </a:avLst>
          </a:prstGeom>
        </p:spPr>
        <p:txBody>
          <a:bodyPr/>
          <a:lstStyle/>
          <a:p>
            <a:endParaRPr lang="fa-IR" dirty="0"/>
          </a:p>
        </p:txBody>
      </p:sp>
      <p:sp>
        <p:nvSpPr>
          <p:cNvPr id="14" name="Picture Placeholder 5">
            <a:extLst>
              <a:ext uri="{FF2B5EF4-FFF2-40B4-BE49-F238E27FC236}">
                <a16:creationId xmlns:a16="http://schemas.microsoft.com/office/drawing/2014/main" id="{CDFAD0A4-DC0A-878B-B5FC-2AAD3C2162E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535650" y="3916335"/>
            <a:ext cx="5786002" cy="2239634"/>
          </a:xfrm>
          <a:prstGeom prst="roundRect">
            <a:avLst>
              <a:gd name="adj" fmla="val 9283"/>
            </a:avLst>
          </a:prstGeom>
        </p:spPr>
        <p:txBody>
          <a:bodyPr/>
          <a:lstStyle/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7380692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E0FFACC-264E-08FA-99FC-A660BBEBBB3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994380C-A2F9-6D7C-D938-2662E0C00F8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1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53" r="13752" b="-604"/>
          <a:stretch/>
        </p:blipFill>
        <p:spPr>
          <a:xfrm rot="5400000">
            <a:off x="2667000" y="-2666997"/>
            <a:ext cx="6858000" cy="12192000"/>
          </a:xfrm>
          <a:prstGeom prst="rect">
            <a:avLst/>
          </a:prstGeom>
        </p:spPr>
      </p:pic>
      <p:sp>
        <p:nvSpPr>
          <p:cNvPr id="23" name="Graphic 21">
            <a:extLst>
              <a:ext uri="{FF2B5EF4-FFF2-40B4-BE49-F238E27FC236}">
                <a16:creationId xmlns:a16="http://schemas.microsoft.com/office/drawing/2014/main" id="{548F5850-0F88-E14A-064A-F6A3B3BC1D72}"/>
              </a:ext>
            </a:extLst>
          </p:cNvPr>
          <p:cNvSpPr/>
          <p:nvPr/>
        </p:nvSpPr>
        <p:spPr>
          <a:xfrm>
            <a:off x="624470" y="107910"/>
            <a:ext cx="11388443" cy="6621208"/>
          </a:xfrm>
          <a:custGeom>
            <a:avLst/>
            <a:gdLst>
              <a:gd name="connsiteX0" fmla="*/ 11388425 w 11388443"/>
              <a:gd name="connsiteY0" fmla="*/ 1109749 h 6621208"/>
              <a:gd name="connsiteX1" fmla="*/ 11388425 w 11388443"/>
              <a:gd name="connsiteY1" fmla="*/ 6026745 h 6621208"/>
              <a:gd name="connsiteX2" fmla="*/ 10825024 w 11388443"/>
              <a:gd name="connsiteY2" fmla="*/ 6621200 h 6621208"/>
              <a:gd name="connsiteX3" fmla="*/ 563292 w 11388443"/>
              <a:gd name="connsiteY3" fmla="*/ 6621200 h 6621208"/>
              <a:gd name="connsiteX4" fmla="*/ -18 w 11388443"/>
              <a:gd name="connsiteY4" fmla="*/ 6026745 h 6621208"/>
              <a:gd name="connsiteX5" fmla="*/ -18 w 11388443"/>
              <a:gd name="connsiteY5" fmla="*/ 1109749 h 6621208"/>
              <a:gd name="connsiteX6" fmla="*/ 563292 w 11388443"/>
              <a:gd name="connsiteY6" fmla="*/ 515389 h 6621208"/>
              <a:gd name="connsiteX7" fmla="*/ 5176842 w 11388443"/>
              <a:gd name="connsiteY7" fmla="*/ 515389 h 6621208"/>
              <a:gd name="connsiteX8" fmla="*/ 5178197 w 11388443"/>
              <a:gd name="connsiteY8" fmla="*/ 493005 h 6621208"/>
              <a:gd name="connsiteX9" fmla="*/ 5324802 w 11388443"/>
              <a:gd name="connsiteY9" fmla="*/ 325651 h 6621208"/>
              <a:gd name="connsiteX10" fmla="*/ 5377251 w 11388443"/>
              <a:gd name="connsiteY10" fmla="*/ 316126 h 6621208"/>
              <a:gd name="connsiteX11" fmla="*/ 5389890 w 11388443"/>
              <a:gd name="connsiteY11" fmla="*/ 269549 h 6621208"/>
              <a:gd name="connsiteX12" fmla="*/ 5412277 w 11388443"/>
              <a:gd name="connsiteY12" fmla="*/ 198683 h 6621208"/>
              <a:gd name="connsiteX13" fmla="*/ 5516634 w 11388443"/>
              <a:gd name="connsiteY13" fmla="*/ 88383 h 6621208"/>
              <a:gd name="connsiteX14" fmla="*/ 5696641 w 11388443"/>
              <a:gd name="connsiteY14" fmla="*/ -9 h 6621208"/>
              <a:gd name="connsiteX15" fmla="*/ 5798470 w 11388443"/>
              <a:gd name="connsiteY15" fmla="*/ 45807 h 6621208"/>
              <a:gd name="connsiteX16" fmla="*/ 6003302 w 11388443"/>
              <a:gd name="connsiteY16" fmla="*/ 277169 h 6621208"/>
              <a:gd name="connsiteX17" fmla="*/ 6008538 w 11388443"/>
              <a:gd name="connsiteY17" fmla="*/ 316221 h 6621208"/>
              <a:gd name="connsiteX18" fmla="*/ 6048529 w 11388443"/>
              <a:gd name="connsiteY18" fmla="*/ 321460 h 6621208"/>
              <a:gd name="connsiteX19" fmla="*/ 6161824 w 11388443"/>
              <a:gd name="connsiteY19" fmla="*/ 369085 h 6621208"/>
              <a:gd name="connsiteX20" fmla="*/ 6217613 w 11388443"/>
              <a:gd name="connsiteY20" fmla="*/ 498339 h 6621208"/>
              <a:gd name="connsiteX21" fmla="*/ 6219328 w 11388443"/>
              <a:gd name="connsiteY21" fmla="*/ 515865 h 6621208"/>
              <a:gd name="connsiteX22" fmla="*/ 10825024 w 11388443"/>
              <a:gd name="connsiteY22" fmla="*/ 515865 h 6621208"/>
              <a:gd name="connsiteX23" fmla="*/ 11388425 w 11388443"/>
              <a:gd name="connsiteY23" fmla="*/ 1109749 h 6621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1388443" h="6621208">
                <a:moveTo>
                  <a:pt x="11388425" y="1109749"/>
                </a:moveTo>
                <a:lnTo>
                  <a:pt x="11388425" y="6026745"/>
                </a:lnTo>
                <a:cubicBezTo>
                  <a:pt x="11388425" y="6355053"/>
                  <a:pt x="11136200" y="6621200"/>
                  <a:pt x="10825024" y="6621200"/>
                </a:cubicBezTo>
                <a:lnTo>
                  <a:pt x="563292" y="6621200"/>
                </a:lnTo>
                <a:cubicBezTo>
                  <a:pt x="252170" y="6621143"/>
                  <a:pt x="-18" y="6355014"/>
                  <a:pt x="-18" y="6026745"/>
                </a:cubicBezTo>
                <a:lnTo>
                  <a:pt x="-18" y="1109749"/>
                </a:lnTo>
                <a:cubicBezTo>
                  <a:pt x="-18" y="781493"/>
                  <a:pt x="252184" y="515389"/>
                  <a:pt x="563292" y="515389"/>
                </a:cubicBezTo>
                <a:lnTo>
                  <a:pt x="5176842" y="515389"/>
                </a:lnTo>
                <a:lnTo>
                  <a:pt x="5178197" y="493005"/>
                </a:lnTo>
                <a:cubicBezTo>
                  <a:pt x="5184218" y="397120"/>
                  <a:pt x="5233083" y="341336"/>
                  <a:pt x="5324802" y="325651"/>
                </a:cubicBezTo>
                <a:cubicBezTo>
                  <a:pt x="5352606" y="320984"/>
                  <a:pt x="5376168" y="316126"/>
                  <a:pt x="5377251" y="316126"/>
                </a:cubicBezTo>
                <a:cubicBezTo>
                  <a:pt x="5382324" y="300876"/>
                  <a:pt x="5386549" y="285322"/>
                  <a:pt x="5389890" y="269549"/>
                </a:cubicBezTo>
                <a:cubicBezTo>
                  <a:pt x="5395423" y="245297"/>
                  <a:pt x="5402916" y="221590"/>
                  <a:pt x="5412277" y="198683"/>
                </a:cubicBezTo>
                <a:cubicBezTo>
                  <a:pt x="5428617" y="164393"/>
                  <a:pt x="5472220" y="118387"/>
                  <a:pt x="5516634" y="88383"/>
                </a:cubicBezTo>
                <a:cubicBezTo>
                  <a:pt x="5563847" y="56570"/>
                  <a:pt x="5679128" y="-9"/>
                  <a:pt x="5696641" y="-9"/>
                </a:cubicBezTo>
                <a:cubicBezTo>
                  <a:pt x="5704043" y="-9"/>
                  <a:pt x="5749903" y="20661"/>
                  <a:pt x="5798470" y="45807"/>
                </a:cubicBezTo>
                <a:cubicBezTo>
                  <a:pt x="5935867" y="116863"/>
                  <a:pt x="5990032" y="177823"/>
                  <a:pt x="6003302" y="277169"/>
                </a:cubicBezTo>
                <a:lnTo>
                  <a:pt x="6008538" y="316221"/>
                </a:lnTo>
                <a:lnTo>
                  <a:pt x="6048529" y="321460"/>
                </a:lnTo>
                <a:cubicBezTo>
                  <a:pt x="6106215" y="329080"/>
                  <a:pt x="6131130" y="339462"/>
                  <a:pt x="6161824" y="369085"/>
                </a:cubicBezTo>
                <a:cubicBezTo>
                  <a:pt x="6195586" y="401184"/>
                  <a:pt x="6211745" y="438713"/>
                  <a:pt x="6217613" y="498339"/>
                </a:cubicBezTo>
                <a:lnTo>
                  <a:pt x="6219328" y="515865"/>
                </a:lnTo>
                <a:lnTo>
                  <a:pt x="10825024" y="515865"/>
                </a:lnTo>
                <a:cubicBezTo>
                  <a:pt x="11135928" y="515865"/>
                  <a:pt x="11388154" y="781663"/>
                  <a:pt x="11388425" y="1109749"/>
                </a:cubicBezTo>
                <a:close/>
              </a:path>
            </a:pathLst>
          </a:custGeom>
          <a:solidFill>
            <a:schemeClr val="bg1"/>
          </a:solidFill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endParaRPr lang="fa-IR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6BFD2645-8077-F2D9-5BC7-AFB0AF7BBB8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802934" cy="2817091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E613BB08-8381-D264-1FC7-6BD1658FE67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35230" y="1376793"/>
            <a:ext cx="1319399" cy="1504739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5D05D7B0-732C-BC75-9CC1-F7E387A35747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90362"/>
            <a:ext cx="1319399" cy="1504739"/>
          </a:xfrm>
          <a:prstGeom prst="rect">
            <a:avLst/>
          </a:prstGeom>
        </p:spPr>
      </p:pic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4F2D5CE2-B5DD-94D8-F077-A5F26094756E}"/>
              </a:ext>
            </a:extLst>
          </p:cNvPr>
          <p:cNvSpPr/>
          <p:nvPr userDrawn="1"/>
        </p:nvSpPr>
        <p:spPr>
          <a:xfrm>
            <a:off x="6991731" y="335724"/>
            <a:ext cx="4034334" cy="568327"/>
          </a:xfrm>
          <a:custGeom>
            <a:avLst/>
            <a:gdLst>
              <a:gd name="connsiteX0" fmla="*/ 101771 w 4034334"/>
              <a:gd name="connsiteY0" fmla="*/ 198498 h 568327"/>
              <a:gd name="connsiteX1" fmla="*/ 108750 w 4034334"/>
              <a:gd name="connsiteY1" fmla="*/ 198498 h 568327"/>
              <a:gd name="connsiteX2" fmla="*/ 108890 w 4034334"/>
              <a:gd name="connsiteY2" fmla="*/ 213016 h 568327"/>
              <a:gd name="connsiteX3" fmla="*/ 141463 w 4034334"/>
              <a:gd name="connsiteY3" fmla="*/ 268740 h 568327"/>
              <a:gd name="connsiteX4" fmla="*/ 159448 w 4034334"/>
              <a:gd name="connsiteY4" fmla="*/ 286957 h 568327"/>
              <a:gd name="connsiteX5" fmla="*/ 143161 w 4034334"/>
              <a:gd name="connsiteY5" fmla="*/ 299428 h 568327"/>
              <a:gd name="connsiteX6" fmla="*/ 109332 w 4034334"/>
              <a:gd name="connsiteY6" fmla="*/ 357036 h 568327"/>
              <a:gd name="connsiteX7" fmla="*/ 109542 w 4034334"/>
              <a:gd name="connsiteY7" fmla="*/ 372485 h 568327"/>
              <a:gd name="connsiteX8" fmla="*/ 99862 w 4034334"/>
              <a:gd name="connsiteY8" fmla="*/ 371322 h 568327"/>
              <a:gd name="connsiteX9" fmla="*/ 66475 w 4034334"/>
              <a:gd name="connsiteY9" fmla="*/ 347287 h 568327"/>
              <a:gd name="connsiteX10" fmla="*/ 47234 w 4034334"/>
              <a:gd name="connsiteY10" fmla="*/ 329604 h 568327"/>
              <a:gd name="connsiteX11" fmla="*/ 14288 w 4034334"/>
              <a:gd name="connsiteY11" fmla="*/ 307222 h 568327"/>
              <a:gd name="connsiteX12" fmla="*/ 8704 w 4034334"/>
              <a:gd name="connsiteY12" fmla="*/ 269647 h 568327"/>
              <a:gd name="connsiteX13" fmla="*/ 47001 w 4034334"/>
              <a:gd name="connsiteY13" fmla="*/ 240214 h 568327"/>
              <a:gd name="connsiteX14" fmla="*/ 62148 w 4034334"/>
              <a:gd name="connsiteY14" fmla="*/ 229699 h 568327"/>
              <a:gd name="connsiteX15" fmla="*/ 85414 w 4034334"/>
              <a:gd name="connsiteY15" fmla="*/ 202849 h 568327"/>
              <a:gd name="connsiteX16" fmla="*/ 85483 w 4034334"/>
              <a:gd name="connsiteY16" fmla="*/ 202802 h 568327"/>
              <a:gd name="connsiteX17" fmla="*/ 101771 w 4034334"/>
              <a:gd name="connsiteY17" fmla="*/ 198498 h 568327"/>
              <a:gd name="connsiteX18" fmla="*/ 3923725 w 4034334"/>
              <a:gd name="connsiteY18" fmla="*/ 197870 h 568327"/>
              <a:gd name="connsiteX19" fmla="*/ 3934149 w 4034334"/>
              <a:gd name="connsiteY19" fmla="*/ 199056 h 568327"/>
              <a:gd name="connsiteX20" fmla="*/ 3967606 w 4034334"/>
              <a:gd name="connsiteY20" fmla="*/ 225092 h 568327"/>
              <a:gd name="connsiteX21" fmla="*/ 3985754 w 4034334"/>
              <a:gd name="connsiteY21" fmla="*/ 240424 h 568327"/>
              <a:gd name="connsiteX22" fmla="*/ 4023167 w 4034334"/>
              <a:gd name="connsiteY22" fmla="*/ 270182 h 568327"/>
              <a:gd name="connsiteX23" fmla="*/ 4034334 w 4034334"/>
              <a:gd name="connsiteY23" fmla="*/ 284933 h 568327"/>
              <a:gd name="connsiteX24" fmla="*/ 4020374 w 4034334"/>
              <a:gd name="connsiteY24" fmla="*/ 303546 h 568327"/>
              <a:gd name="connsiteX25" fmla="*/ 3981706 w 4034334"/>
              <a:gd name="connsiteY25" fmla="*/ 329838 h 568327"/>
              <a:gd name="connsiteX26" fmla="*/ 3970864 w 4034334"/>
              <a:gd name="connsiteY26" fmla="*/ 334165 h 568327"/>
              <a:gd name="connsiteX27" fmla="*/ 3968536 w 4034334"/>
              <a:gd name="connsiteY27" fmla="*/ 343681 h 568327"/>
              <a:gd name="connsiteX28" fmla="*/ 3926657 w 4034334"/>
              <a:gd name="connsiteY28" fmla="*/ 372904 h 568327"/>
              <a:gd name="connsiteX29" fmla="*/ 3922794 w 4034334"/>
              <a:gd name="connsiteY29" fmla="*/ 359153 h 568327"/>
              <a:gd name="connsiteX30" fmla="*/ 3918839 w 4034334"/>
              <a:gd name="connsiteY30" fmla="*/ 334723 h 568327"/>
              <a:gd name="connsiteX31" fmla="*/ 3879588 w 4034334"/>
              <a:gd name="connsiteY31" fmla="*/ 292192 h 568327"/>
              <a:gd name="connsiteX32" fmla="*/ 3869700 w 4034334"/>
              <a:gd name="connsiteY32" fmla="*/ 285794 h 568327"/>
              <a:gd name="connsiteX33" fmla="*/ 3886918 w 4034334"/>
              <a:gd name="connsiteY33" fmla="*/ 271997 h 568327"/>
              <a:gd name="connsiteX34" fmla="*/ 3912860 w 4034334"/>
              <a:gd name="connsiteY34" fmla="*/ 246125 h 568327"/>
              <a:gd name="connsiteX35" fmla="*/ 3922724 w 4034334"/>
              <a:gd name="connsiteY35" fmla="*/ 215669 h 568327"/>
              <a:gd name="connsiteX36" fmla="*/ 3922586 w 4034334"/>
              <a:gd name="connsiteY36" fmla="*/ 215645 h 568327"/>
              <a:gd name="connsiteX37" fmla="*/ 2588982 w 4034334"/>
              <a:gd name="connsiteY37" fmla="*/ 45 h 568327"/>
              <a:gd name="connsiteX38" fmla="*/ 2836206 w 4034334"/>
              <a:gd name="connsiteY38" fmla="*/ 168 h 568327"/>
              <a:gd name="connsiteX39" fmla="*/ 2878123 w 4034334"/>
              <a:gd name="connsiteY39" fmla="*/ 469 h 568327"/>
              <a:gd name="connsiteX40" fmla="*/ 3147159 w 4034334"/>
              <a:gd name="connsiteY40" fmla="*/ 45 h 568327"/>
              <a:gd name="connsiteX41" fmla="*/ 3575960 w 4034334"/>
              <a:gd name="connsiteY41" fmla="*/ 2989 h 568327"/>
              <a:gd name="connsiteX42" fmla="*/ 3628450 w 4034334"/>
              <a:gd name="connsiteY42" fmla="*/ 29048 h 568327"/>
              <a:gd name="connsiteX43" fmla="*/ 3657207 w 4034334"/>
              <a:gd name="connsiteY43" fmla="*/ 86167 h 568327"/>
              <a:gd name="connsiteX44" fmla="*/ 3660884 w 4034334"/>
              <a:gd name="connsiteY44" fmla="*/ 104780 h 568327"/>
              <a:gd name="connsiteX45" fmla="*/ 3677891 w 4034334"/>
              <a:gd name="connsiteY45" fmla="*/ 105897 h 568327"/>
              <a:gd name="connsiteX46" fmla="*/ 3732684 w 4034334"/>
              <a:gd name="connsiteY46" fmla="*/ 156548 h 568327"/>
              <a:gd name="connsiteX47" fmla="*/ 3735895 w 4034334"/>
              <a:gd name="connsiteY47" fmla="*/ 174673 h 568327"/>
              <a:gd name="connsiteX48" fmla="*/ 3751158 w 4034334"/>
              <a:gd name="connsiteY48" fmla="*/ 179047 h 568327"/>
              <a:gd name="connsiteX49" fmla="*/ 3774238 w 4034334"/>
              <a:gd name="connsiteY49" fmla="*/ 186911 h 568327"/>
              <a:gd name="connsiteX50" fmla="*/ 3810371 w 4034334"/>
              <a:gd name="connsiteY50" fmla="*/ 222951 h 568327"/>
              <a:gd name="connsiteX51" fmla="*/ 3839291 w 4034334"/>
              <a:gd name="connsiteY51" fmla="*/ 285119 h 568327"/>
              <a:gd name="connsiteX52" fmla="*/ 3824331 w 4034334"/>
              <a:gd name="connsiteY52" fmla="*/ 320321 h 568327"/>
              <a:gd name="connsiteX53" fmla="*/ 3748575 w 4034334"/>
              <a:gd name="connsiteY53" fmla="*/ 390959 h 568327"/>
              <a:gd name="connsiteX54" fmla="*/ 3735778 w 4034334"/>
              <a:gd name="connsiteY54" fmla="*/ 392773 h 568327"/>
              <a:gd name="connsiteX55" fmla="*/ 3734057 w 4034334"/>
              <a:gd name="connsiteY55" fmla="*/ 406593 h 568327"/>
              <a:gd name="connsiteX56" fmla="*/ 3718608 w 4034334"/>
              <a:gd name="connsiteY56" fmla="*/ 445728 h 568327"/>
              <a:gd name="connsiteX57" fmla="*/ 3676286 w 4034334"/>
              <a:gd name="connsiteY57" fmla="*/ 464993 h 568327"/>
              <a:gd name="connsiteX58" fmla="*/ 3661140 w 4034334"/>
              <a:gd name="connsiteY58" fmla="*/ 466552 h 568327"/>
              <a:gd name="connsiteX59" fmla="*/ 3657138 w 4034334"/>
              <a:gd name="connsiteY59" fmla="*/ 484304 h 568327"/>
              <a:gd name="connsiteX60" fmla="*/ 3630661 w 4034334"/>
              <a:gd name="connsiteY60" fmla="*/ 538329 h 568327"/>
              <a:gd name="connsiteX61" fmla="*/ 3584523 w 4034334"/>
              <a:gd name="connsiteY61" fmla="*/ 565201 h 568327"/>
              <a:gd name="connsiteX62" fmla="*/ 2873732 w 4034334"/>
              <a:gd name="connsiteY62" fmla="*/ 568319 h 568327"/>
              <a:gd name="connsiteX63" fmla="*/ 2526670 w 4034334"/>
              <a:gd name="connsiteY63" fmla="*/ 568304 h 568327"/>
              <a:gd name="connsiteX64" fmla="*/ 2501381 w 4034334"/>
              <a:gd name="connsiteY64" fmla="*/ 568252 h 568327"/>
              <a:gd name="connsiteX65" fmla="*/ 2315555 w 4034334"/>
              <a:gd name="connsiteY65" fmla="*/ 568319 h 568327"/>
              <a:gd name="connsiteX66" fmla="*/ 1968493 w 4034334"/>
              <a:gd name="connsiteY66" fmla="*/ 568304 h 568327"/>
              <a:gd name="connsiteX67" fmla="*/ 1936854 w 4034334"/>
              <a:gd name="connsiteY67" fmla="*/ 568239 h 568327"/>
              <a:gd name="connsiteX68" fmla="*/ 1715013 w 4034334"/>
              <a:gd name="connsiteY68" fmla="*/ 568319 h 568327"/>
              <a:gd name="connsiteX69" fmla="*/ 1466932 w 4034334"/>
              <a:gd name="connsiteY69" fmla="*/ 568327 h 568327"/>
              <a:gd name="connsiteX70" fmla="*/ 1328991 w 4034334"/>
              <a:gd name="connsiteY70" fmla="*/ 568257 h 568327"/>
              <a:gd name="connsiteX71" fmla="*/ 1156836 w 4034334"/>
              <a:gd name="connsiteY71" fmla="*/ 568319 h 568327"/>
              <a:gd name="connsiteX72" fmla="*/ 423337 w 4034334"/>
              <a:gd name="connsiteY72" fmla="*/ 555987 h 568327"/>
              <a:gd name="connsiteX73" fmla="*/ 375082 w 4034334"/>
              <a:gd name="connsiteY73" fmla="*/ 486188 h 568327"/>
              <a:gd name="connsiteX74" fmla="*/ 369894 w 4034334"/>
              <a:gd name="connsiteY74" fmla="*/ 466575 h 568327"/>
              <a:gd name="connsiteX75" fmla="*/ 355631 w 4034334"/>
              <a:gd name="connsiteY75" fmla="*/ 465108 h 568327"/>
              <a:gd name="connsiteX76" fmla="*/ 328549 w 4034334"/>
              <a:gd name="connsiteY76" fmla="*/ 457245 h 568327"/>
              <a:gd name="connsiteX77" fmla="*/ 298302 w 4034334"/>
              <a:gd name="connsiteY77" fmla="*/ 411992 h 568327"/>
              <a:gd name="connsiteX78" fmla="*/ 294533 w 4034334"/>
              <a:gd name="connsiteY78" fmla="*/ 393006 h 568327"/>
              <a:gd name="connsiteX79" fmla="*/ 279992 w 4034334"/>
              <a:gd name="connsiteY79" fmla="*/ 390051 h 568327"/>
              <a:gd name="connsiteX80" fmla="*/ 234622 w 4034334"/>
              <a:gd name="connsiteY80" fmla="*/ 363342 h 568327"/>
              <a:gd name="connsiteX81" fmla="*/ 199327 w 4034334"/>
              <a:gd name="connsiteY81" fmla="*/ 303686 h 568327"/>
              <a:gd name="connsiteX82" fmla="*/ 190695 w 4034334"/>
              <a:gd name="connsiteY82" fmla="*/ 284468 h 568327"/>
              <a:gd name="connsiteX83" fmla="*/ 201863 w 4034334"/>
              <a:gd name="connsiteY83" fmla="*/ 260643 h 568327"/>
              <a:gd name="connsiteX84" fmla="*/ 270150 w 4034334"/>
              <a:gd name="connsiteY84" fmla="*/ 182118 h 568327"/>
              <a:gd name="connsiteX85" fmla="*/ 290043 w 4034334"/>
              <a:gd name="connsiteY85" fmla="*/ 177465 h 568327"/>
              <a:gd name="connsiteX86" fmla="*/ 298000 w 4034334"/>
              <a:gd name="connsiteY86" fmla="*/ 160596 h 568327"/>
              <a:gd name="connsiteX87" fmla="*/ 353514 w 4034334"/>
              <a:gd name="connsiteY87" fmla="*/ 105828 h 568327"/>
              <a:gd name="connsiteX88" fmla="*/ 371592 w 4034334"/>
              <a:gd name="connsiteY88" fmla="*/ 102128 h 568327"/>
              <a:gd name="connsiteX89" fmla="*/ 376106 w 4034334"/>
              <a:gd name="connsiteY89" fmla="*/ 82305 h 568327"/>
              <a:gd name="connsiteX90" fmla="*/ 440972 w 4034334"/>
              <a:gd name="connsiteY90" fmla="*/ 6829 h 568327"/>
              <a:gd name="connsiteX91" fmla="*/ 455444 w 4034334"/>
              <a:gd name="connsiteY91" fmla="*/ 1849 h 568327"/>
              <a:gd name="connsiteX92" fmla="*/ 1038270 w 4034334"/>
              <a:gd name="connsiteY92" fmla="*/ 663 h 568327"/>
              <a:gd name="connsiteX93" fmla="*/ 1430263 w 4034334"/>
              <a:gd name="connsiteY93" fmla="*/ 45 h 568327"/>
              <a:gd name="connsiteX94" fmla="*/ 1677488 w 4034334"/>
              <a:gd name="connsiteY94" fmla="*/ 168 h 568327"/>
              <a:gd name="connsiteX95" fmla="*/ 1719397 w 4034334"/>
              <a:gd name="connsiteY95" fmla="*/ 469 h 568327"/>
              <a:gd name="connsiteX96" fmla="*/ 1988440 w 4034334"/>
              <a:gd name="connsiteY96" fmla="*/ 45 h 568327"/>
              <a:gd name="connsiteX97" fmla="*/ 2235665 w 4034334"/>
              <a:gd name="connsiteY97" fmla="*/ 168 h 568327"/>
              <a:gd name="connsiteX98" fmla="*/ 2285195 w 4034334"/>
              <a:gd name="connsiteY98" fmla="*/ 524 h 568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</a:cxnLst>
            <a:rect l="l" t="t" r="r" b="b"/>
            <a:pathLst>
              <a:path w="4034334" h="568327">
                <a:moveTo>
                  <a:pt x="101771" y="198498"/>
                </a:moveTo>
                <a:lnTo>
                  <a:pt x="108750" y="198498"/>
                </a:lnTo>
                <a:lnTo>
                  <a:pt x="108890" y="213016"/>
                </a:lnTo>
                <a:cubicBezTo>
                  <a:pt x="109145" y="234654"/>
                  <a:pt x="116893" y="247939"/>
                  <a:pt x="141463" y="268740"/>
                </a:cubicBezTo>
                <a:cubicBezTo>
                  <a:pt x="152328" y="277930"/>
                  <a:pt x="160448" y="286120"/>
                  <a:pt x="159448" y="286957"/>
                </a:cubicBezTo>
                <a:cubicBezTo>
                  <a:pt x="158447" y="287795"/>
                  <a:pt x="151142" y="293402"/>
                  <a:pt x="143161" y="299428"/>
                </a:cubicBezTo>
                <a:cubicBezTo>
                  <a:pt x="118313" y="318181"/>
                  <a:pt x="109053" y="333979"/>
                  <a:pt x="109332" y="357036"/>
                </a:cubicBezTo>
                <a:lnTo>
                  <a:pt x="109542" y="372485"/>
                </a:lnTo>
                <a:lnTo>
                  <a:pt x="99862" y="371322"/>
                </a:lnTo>
                <a:cubicBezTo>
                  <a:pt x="82133" y="369204"/>
                  <a:pt x="74642" y="363807"/>
                  <a:pt x="66475" y="347287"/>
                </a:cubicBezTo>
                <a:cubicBezTo>
                  <a:pt x="59262" y="332722"/>
                  <a:pt x="58704" y="332187"/>
                  <a:pt x="47234" y="329604"/>
                </a:cubicBezTo>
                <a:cubicBezTo>
                  <a:pt x="32040" y="326161"/>
                  <a:pt x="26108" y="322136"/>
                  <a:pt x="14288" y="307222"/>
                </a:cubicBezTo>
                <a:cubicBezTo>
                  <a:pt x="-3907" y="284259"/>
                  <a:pt x="-3535" y="286771"/>
                  <a:pt x="8704" y="269647"/>
                </a:cubicBezTo>
                <a:cubicBezTo>
                  <a:pt x="23432" y="248986"/>
                  <a:pt x="30714" y="243402"/>
                  <a:pt x="47001" y="240214"/>
                </a:cubicBezTo>
                <a:cubicBezTo>
                  <a:pt x="59960" y="237655"/>
                  <a:pt x="60775" y="237097"/>
                  <a:pt x="62148" y="229699"/>
                </a:cubicBezTo>
                <a:cubicBezTo>
                  <a:pt x="64078" y="219345"/>
                  <a:pt x="73781" y="208131"/>
                  <a:pt x="85414" y="202849"/>
                </a:cubicBezTo>
                <a:lnTo>
                  <a:pt x="85483" y="202802"/>
                </a:lnTo>
                <a:cubicBezTo>
                  <a:pt x="90630" y="200457"/>
                  <a:pt x="96137" y="199000"/>
                  <a:pt x="101771" y="198498"/>
                </a:cubicBezTo>
                <a:close/>
                <a:moveTo>
                  <a:pt x="3923725" y="197870"/>
                </a:moveTo>
                <a:lnTo>
                  <a:pt x="3934149" y="199056"/>
                </a:lnTo>
                <a:cubicBezTo>
                  <a:pt x="3949402" y="200520"/>
                  <a:pt x="3962438" y="210664"/>
                  <a:pt x="3967606" y="225092"/>
                </a:cubicBezTo>
                <a:cubicBezTo>
                  <a:pt x="3971352" y="236329"/>
                  <a:pt x="3971654" y="236562"/>
                  <a:pt x="3985754" y="240424"/>
                </a:cubicBezTo>
                <a:cubicBezTo>
                  <a:pt x="4001877" y="244845"/>
                  <a:pt x="4007206" y="249079"/>
                  <a:pt x="4023167" y="270182"/>
                </a:cubicBezTo>
                <a:lnTo>
                  <a:pt x="4034334" y="284933"/>
                </a:lnTo>
                <a:lnTo>
                  <a:pt x="4020374" y="303546"/>
                </a:lnTo>
                <a:cubicBezTo>
                  <a:pt x="4005810" y="322857"/>
                  <a:pt x="4000086" y="326813"/>
                  <a:pt x="3981706" y="329838"/>
                </a:cubicBezTo>
                <a:cubicBezTo>
                  <a:pt x="3976191" y="330745"/>
                  <a:pt x="3971305" y="332676"/>
                  <a:pt x="3970864" y="334165"/>
                </a:cubicBezTo>
                <a:cubicBezTo>
                  <a:pt x="3970421" y="335654"/>
                  <a:pt x="3969374" y="339912"/>
                  <a:pt x="3968536" y="343681"/>
                </a:cubicBezTo>
                <a:cubicBezTo>
                  <a:pt x="3965465" y="357757"/>
                  <a:pt x="3943827" y="372904"/>
                  <a:pt x="3926657" y="372904"/>
                </a:cubicBezTo>
                <a:cubicBezTo>
                  <a:pt x="3922446" y="372927"/>
                  <a:pt x="3922074" y="371624"/>
                  <a:pt x="3922794" y="359153"/>
                </a:cubicBezTo>
                <a:cubicBezTo>
                  <a:pt x="3923644" y="350803"/>
                  <a:pt x="3922278" y="342378"/>
                  <a:pt x="3918839" y="334723"/>
                </a:cubicBezTo>
                <a:cubicBezTo>
                  <a:pt x="3913139" y="321787"/>
                  <a:pt x="3893153" y="300150"/>
                  <a:pt x="3879588" y="292192"/>
                </a:cubicBezTo>
                <a:cubicBezTo>
                  <a:pt x="3876120" y="290340"/>
                  <a:pt x="3872811" y="288199"/>
                  <a:pt x="3869700" y="285794"/>
                </a:cubicBezTo>
                <a:cubicBezTo>
                  <a:pt x="3869700" y="285445"/>
                  <a:pt x="3877448" y="279232"/>
                  <a:pt x="3886918" y="271997"/>
                </a:cubicBezTo>
                <a:cubicBezTo>
                  <a:pt x="3896636" y="264519"/>
                  <a:pt x="3905356" y="255824"/>
                  <a:pt x="3912860" y="246125"/>
                </a:cubicBezTo>
                <a:cubicBezTo>
                  <a:pt x="3920608" y="234864"/>
                  <a:pt x="3921724" y="231490"/>
                  <a:pt x="3922724" y="215669"/>
                </a:cubicBezTo>
                <a:lnTo>
                  <a:pt x="3922586" y="215645"/>
                </a:lnTo>
                <a:close/>
                <a:moveTo>
                  <a:pt x="2588982" y="45"/>
                </a:moveTo>
                <a:cubicBezTo>
                  <a:pt x="2693831" y="-42"/>
                  <a:pt x="2774553" y="-6"/>
                  <a:pt x="2836206" y="168"/>
                </a:cubicBezTo>
                <a:lnTo>
                  <a:pt x="2878123" y="469"/>
                </a:lnTo>
                <a:lnTo>
                  <a:pt x="3147159" y="45"/>
                </a:lnTo>
                <a:cubicBezTo>
                  <a:pt x="3461708" y="-217"/>
                  <a:pt x="3559104" y="634"/>
                  <a:pt x="3575960" y="2989"/>
                </a:cubicBezTo>
                <a:cubicBezTo>
                  <a:pt x="3595872" y="5580"/>
                  <a:pt x="3614348" y="14752"/>
                  <a:pt x="3628450" y="29048"/>
                </a:cubicBezTo>
                <a:cubicBezTo>
                  <a:pt x="3643550" y="44288"/>
                  <a:pt x="3652414" y="61738"/>
                  <a:pt x="3657207" y="86167"/>
                </a:cubicBezTo>
                <a:lnTo>
                  <a:pt x="3660884" y="104780"/>
                </a:lnTo>
                <a:lnTo>
                  <a:pt x="3677891" y="105897"/>
                </a:lnTo>
                <a:cubicBezTo>
                  <a:pt x="3709301" y="107930"/>
                  <a:pt x="3727565" y="124813"/>
                  <a:pt x="3732684" y="156548"/>
                </a:cubicBezTo>
                <a:cubicBezTo>
                  <a:pt x="3734220" y="166158"/>
                  <a:pt x="3735662" y="174301"/>
                  <a:pt x="3735895" y="174673"/>
                </a:cubicBezTo>
                <a:cubicBezTo>
                  <a:pt x="3740888" y="176441"/>
                  <a:pt x="3745986" y="177902"/>
                  <a:pt x="3751158" y="179047"/>
                </a:cubicBezTo>
                <a:cubicBezTo>
                  <a:pt x="3759064" y="180995"/>
                  <a:pt x="3766788" y="183626"/>
                  <a:pt x="3774238" y="186911"/>
                </a:cubicBezTo>
                <a:cubicBezTo>
                  <a:pt x="3785476" y="192565"/>
                  <a:pt x="3800552" y="207595"/>
                  <a:pt x="3810371" y="222951"/>
                </a:cubicBezTo>
                <a:cubicBezTo>
                  <a:pt x="3820678" y="239261"/>
                  <a:pt x="3839291" y="279024"/>
                  <a:pt x="3839291" y="285119"/>
                </a:cubicBezTo>
                <a:cubicBezTo>
                  <a:pt x="3839291" y="287749"/>
                  <a:pt x="3832567" y="303546"/>
                  <a:pt x="3824331" y="320321"/>
                </a:cubicBezTo>
                <a:cubicBezTo>
                  <a:pt x="3801064" y="367692"/>
                  <a:pt x="3781148" y="386305"/>
                  <a:pt x="3748575" y="390959"/>
                </a:cubicBezTo>
                <a:lnTo>
                  <a:pt x="3735778" y="392773"/>
                </a:lnTo>
                <a:lnTo>
                  <a:pt x="3734057" y="406593"/>
                </a:lnTo>
                <a:cubicBezTo>
                  <a:pt x="3731568" y="426510"/>
                  <a:pt x="3728147" y="435142"/>
                  <a:pt x="3718608" y="445728"/>
                </a:cubicBezTo>
                <a:cubicBezTo>
                  <a:pt x="3708114" y="457407"/>
                  <a:pt x="3695807" y="462992"/>
                  <a:pt x="3676286" y="464993"/>
                </a:cubicBezTo>
                <a:lnTo>
                  <a:pt x="3661140" y="466552"/>
                </a:lnTo>
                <a:lnTo>
                  <a:pt x="3657138" y="484304"/>
                </a:lnTo>
                <a:cubicBezTo>
                  <a:pt x="3651717" y="508291"/>
                  <a:pt x="3643969" y="524113"/>
                  <a:pt x="3630661" y="538329"/>
                </a:cubicBezTo>
                <a:cubicBezTo>
                  <a:pt x="3618127" y="551462"/>
                  <a:pt x="3602131" y="560778"/>
                  <a:pt x="3584523" y="565201"/>
                </a:cubicBezTo>
                <a:cubicBezTo>
                  <a:pt x="3574938" y="567761"/>
                  <a:pt x="3450136" y="568319"/>
                  <a:pt x="2873732" y="568319"/>
                </a:cubicBezTo>
                <a:cubicBezTo>
                  <a:pt x="2731708" y="568319"/>
                  <a:pt x="2617936" y="568346"/>
                  <a:pt x="2526670" y="568304"/>
                </a:cubicBezTo>
                <a:lnTo>
                  <a:pt x="2501381" y="568252"/>
                </a:lnTo>
                <a:lnTo>
                  <a:pt x="2315555" y="568319"/>
                </a:lnTo>
                <a:cubicBezTo>
                  <a:pt x="2173531" y="568319"/>
                  <a:pt x="2059759" y="568346"/>
                  <a:pt x="1968493" y="568304"/>
                </a:cubicBezTo>
                <a:lnTo>
                  <a:pt x="1936854" y="568239"/>
                </a:lnTo>
                <a:lnTo>
                  <a:pt x="1715013" y="568319"/>
                </a:lnTo>
                <a:cubicBezTo>
                  <a:pt x="1620330" y="568319"/>
                  <a:pt x="1538204" y="568331"/>
                  <a:pt x="1466932" y="568327"/>
                </a:cubicBezTo>
                <a:lnTo>
                  <a:pt x="1328991" y="568257"/>
                </a:lnTo>
                <a:lnTo>
                  <a:pt x="1156836" y="568319"/>
                </a:lnTo>
                <a:cubicBezTo>
                  <a:pt x="399372" y="568319"/>
                  <a:pt x="445556" y="569087"/>
                  <a:pt x="423337" y="555987"/>
                </a:cubicBezTo>
                <a:cubicBezTo>
                  <a:pt x="396952" y="540376"/>
                  <a:pt x="384714" y="522670"/>
                  <a:pt x="375082" y="486188"/>
                </a:cubicBezTo>
                <a:lnTo>
                  <a:pt x="369894" y="466575"/>
                </a:lnTo>
                <a:lnTo>
                  <a:pt x="355631" y="465108"/>
                </a:lnTo>
                <a:cubicBezTo>
                  <a:pt x="346244" y="463939"/>
                  <a:pt x="337103" y="461284"/>
                  <a:pt x="328549" y="457245"/>
                </a:cubicBezTo>
                <a:cubicBezTo>
                  <a:pt x="311285" y="448567"/>
                  <a:pt x="303211" y="436537"/>
                  <a:pt x="298302" y="411992"/>
                </a:cubicBezTo>
                <a:lnTo>
                  <a:pt x="294533" y="393006"/>
                </a:lnTo>
                <a:lnTo>
                  <a:pt x="279992" y="390051"/>
                </a:lnTo>
                <a:cubicBezTo>
                  <a:pt x="261472" y="386282"/>
                  <a:pt x="248233" y="378488"/>
                  <a:pt x="234622" y="363342"/>
                </a:cubicBezTo>
                <a:cubicBezTo>
                  <a:pt x="222593" y="349987"/>
                  <a:pt x="212309" y="332560"/>
                  <a:pt x="199327" y="303686"/>
                </a:cubicBezTo>
                <a:lnTo>
                  <a:pt x="190695" y="284468"/>
                </a:lnTo>
                <a:lnTo>
                  <a:pt x="201863" y="260643"/>
                </a:lnTo>
                <a:cubicBezTo>
                  <a:pt x="225037" y="211248"/>
                  <a:pt x="243207" y="190448"/>
                  <a:pt x="270150" y="182118"/>
                </a:cubicBezTo>
                <a:cubicBezTo>
                  <a:pt x="276615" y="179929"/>
                  <a:pt x="283277" y="178370"/>
                  <a:pt x="290043" y="177465"/>
                </a:cubicBezTo>
                <a:cubicBezTo>
                  <a:pt x="294603" y="177465"/>
                  <a:pt x="295487" y="175580"/>
                  <a:pt x="298000" y="160596"/>
                </a:cubicBezTo>
                <a:cubicBezTo>
                  <a:pt x="304003" y="124860"/>
                  <a:pt x="321196" y="107898"/>
                  <a:pt x="353514" y="105828"/>
                </a:cubicBezTo>
                <a:cubicBezTo>
                  <a:pt x="363448" y="105129"/>
                  <a:pt x="371220" y="103570"/>
                  <a:pt x="371592" y="102128"/>
                </a:cubicBezTo>
                <a:cubicBezTo>
                  <a:pt x="371964" y="100686"/>
                  <a:pt x="373989" y="91774"/>
                  <a:pt x="376106" y="82305"/>
                </a:cubicBezTo>
                <a:cubicBezTo>
                  <a:pt x="384900" y="42799"/>
                  <a:pt x="405259" y="19043"/>
                  <a:pt x="440972" y="6829"/>
                </a:cubicBezTo>
                <a:lnTo>
                  <a:pt x="455444" y="1849"/>
                </a:lnTo>
                <a:lnTo>
                  <a:pt x="1038270" y="663"/>
                </a:lnTo>
                <a:cubicBezTo>
                  <a:pt x="1196436" y="343"/>
                  <a:pt x="1325414" y="132"/>
                  <a:pt x="1430263" y="45"/>
                </a:cubicBezTo>
                <a:cubicBezTo>
                  <a:pt x="1535113" y="-42"/>
                  <a:pt x="1615835" y="-6"/>
                  <a:pt x="1677488" y="168"/>
                </a:cubicBezTo>
                <a:lnTo>
                  <a:pt x="1719397" y="469"/>
                </a:lnTo>
                <a:lnTo>
                  <a:pt x="1988440" y="45"/>
                </a:lnTo>
                <a:cubicBezTo>
                  <a:pt x="2093290" y="-42"/>
                  <a:pt x="2174012" y="-6"/>
                  <a:pt x="2235665" y="168"/>
                </a:cubicBezTo>
                <a:lnTo>
                  <a:pt x="2285195" y="524"/>
                </a:lnTo>
                <a:close/>
              </a:path>
            </a:pathLst>
          </a:cu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endParaRPr lang="fa-IR"/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D0575834-9999-1892-24A5-4BA9E48F96E3}"/>
              </a:ext>
            </a:extLst>
          </p:cNvPr>
          <p:cNvSpPr/>
          <p:nvPr userDrawn="1"/>
        </p:nvSpPr>
        <p:spPr>
          <a:xfrm>
            <a:off x="1519874" y="335724"/>
            <a:ext cx="4034334" cy="568327"/>
          </a:xfrm>
          <a:custGeom>
            <a:avLst/>
            <a:gdLst>
              <a:gd name="connsiteX0" fmla="*/ 101771 w 4034334"/>
              <a:gd name="connsiteY0" fmla="*/ 198498 h 568327"/>
              <a:gd name="connsiteX1" fmla="*/ 108750 w 4034334"/>
              <a:gd name="connsiteY1" fmla="*/ 198498 h 568327"/>
              <a:gd name="connsiteX2" fmla="*/ 108890 w 4034334"/>
              <a:gd name="connsiteY2" fmla="*/ 213016 h 568327"/>
              <a:gd name="connsiteX3" fmla="*/ 141463 w 4034334"/>
              <a:gd name="connsiteY3" fmla="*/ 268740 h 568327"/>
              <a:gd name="connsiteX4" fmla="*/ 159448 w 4034334"/>
              <a:gd name="connsiteY4" fmla="*/ 286957 h 568327"/>
              <a:gd name="connsiteX5" fmla="*/ 143161 w 4034334"/>
              <a:gd name="connsiteY5" fmla="*/ 299428 h 568327"/>
              <a:gd name="connsiteX6" fmla="*/ 109332 w 4034334"/>
              <a:gd name="connsiteY6" fmla="*/ 357036 h 568327"/>
              <a:gd name="connsiteX7" fmla="*/ 109541 w 4034334"/>
              <a:gd name="connsiteY7" fmla="*/ 372485 h 568327"/>
              <a:gd name="connsiteX8" fmla="*/ 99862 w 4034334"/>
              <a:gd name="connsiteY8" fmla="*/ 371322 h 568327"/>
              <a:gd name="connsiteX9" fmla="*/ 66475 w 4034334"/>
              <a:gd name="connsiteY9" fmla="*/ 347287 h 568327"/>
              <a:gd name="connsiteX10" fmla="*/ 47234 w 4034334"/>
              <a:gd name="connsiteY10" fmla="*/ 329604 h 568327"/>
              <a:gd name="connsiteX11" fmla="*/ 14288 w 4034334"/>
              <a:gd name="connsiteY11" fmla="*/ 307222 h 568327"/>
              <a:gd name="connsiteX12" fmla="*/ 8704 w 4034334"/>
              <a:gd name="connsiteY12" fmla="*/ 269647 h 568327"/>
              <a:gd name="connsiteX13" fmla="*/ 47001 w 4034334"/>
              <a:gd name="connsiteY13" fmla="*/ 240214 h 568327"/>
              <a:gd name="connsiteX14" fmla="*/ 62148 w 4034334"/>
              <a:gd name="connsiteY14" fmla="*/ 229699 h 568327"/>
              <a:gd name="connsiteX15" fmla="*/ 85413 w 4034334"/>
              <a:gd name="connsiteY15" fmla="*/ 202849 h 568327"/>
              <a:gd name="connsiteX16" fmla="*/ 85483 w 4034334"/>
              <a:gd name="connsiteY16" fmla="*/ 202802 h 568327"/>
              <a:gd name="connsiteX17" fmla="*/ 101771 w 4034334"/>
              <a:gd name="connsiteY17" fmla="*/ 198498 h 568327"/>
              <a:gd name="connsiteX18" fmla="*/ 3923725 w 4034334"/>
              <a:gd name="connsiteY18" fmla="*/ 197870 h 568327"/>
              <a:gd name="connsiteX19" fmla="*/ 3934149 w 4034334"/>
              <a:gd name="connsiteY19" fmla="*/ 199056 h 568327"/>
              <a:gd name="connsiteX20" fmla="*/ 3967606 w 4034334"/>
              <a:gd name="connsiteY20" fmla="*/ 225092 h 568327"/>
              <a:gd name="connsiteX21" fmla="*/ 3985754 w 4034334"/>
              <a:gd name="connsiteY21" fmla="*/ 240424 h 568327"/>
              <a:gd name="connsiteX22" fmla="*/ 4023167 w 4034334"/>
              <a:gd name="connsiteY22" fmla="*/ 270182 h 568327"/>
              <a:gd name="connsiteX23" fmla="*/ 4034334 w 4034334"/>
              <a:gd name="connsiteY23" fmla="*/ 284933 h 568327"/>
              <a:gd name="connsiteX24" fmla="*/ 4020374 w 4034334"/>
              <a:gd name="connsiteY24" fmla="*/ 303546 h 568327"/>
              <a:gd name="connsiteX25" fmla="*/ 3981706 w 4034334"/>
              <a:gd name="connsiteY25" fmla="*/ 329838 h 568327"/>
              <a:gd name="connsiteX26" fmla="*/ 3970864 w 4034334"/>
              <a:gd name="connsiteY26" fmla="*/ 334165 h 568327"/>
              <a:gd name="connsiteX27" fmla="*/ 3968536 w 4034334"/>
              <a:gd name="connsiteY27" fmla="*/ 343681 h 568327"/>
              <a:gd name="connsiteX28" fmla="*/ 3926657 w 4034334"/>
              <a:gd name="connsiteY28" fmla="*/ 372904 h 568327"/>
              <a:gd name="connsiteX29" fmla="*/ 3922794 w 4034334"/>
              <a:gd name="connsiteY29" fmla="*/ 359153 h 568327"/>
              <a:gd name="connsiteX30" fmla="*/ 3918839 w 4034334"/>
              <a:gd name="connsiteY30" fmla="*/ 334723 h 568327"/>
              <a:gd name="connsiteX31" fmla="*/ 3879588 w 4034334"/>
              <a:gd name="connsiteY31" fmla="*/ 292192 h 568327"/>
              <a:gd name="connsiteX32" fmla="*/ 3869701 w 4034334"/>
              <a:gd name="connsiteY32" fmla="*/ 285794 h 568327"/>
              <a:gd name="connsiteX33" fmla="*/ 3886918 w 4034334"/>
              <a:gd name="connsiteY33" fmla="*/ 271997 h 568327"/>
              <a:gd name="connsiteX34" fmla="*/ 3912860 w 4034334"/>
              <a:gd name="connsiteY34" fmla="*/ 246125 h 568327"/>
              <a:gd name="connsiteX35" fmla="*/ 3922724 w 4034334"/>
              <a:gd name="connsiteY35" fmla="*/ 215669 h 568327"/>
              <a:gd name="connsiteX36" fmla="*/ 3922586 w 4034334"/>
              <a:gd name="connsiteY36" fmla="*/ 215645 h 568327"/>
              <a:gd name="connsiteX37" fmla="*/ 2588982 w 4034334"/>
              <a:gd name="connsiteY37" fmla="*/ 45 h 568327"/>
              <a:gd name="connsiteX38" fmla="*/ 2836206 w 4034334"/>
              <a:gd name="connsiteY38" fmla="*/ 168 h 568327"/>
              <a:gd name="connsiteX39" fmla="*/ 2878123 w 4034334"/>
              <a:gd name="connsiteY39" fmla="*/ 469 h 568327"/>
              <a:gd name="connsiteX40" fmla="*/ 3147159 w 4034334"/>
              <a:gd name="connsiteY40" fmla="*/ 45 h 568327"/>
              <a:gd name="connsiteX41" fmla="*/ 3575961 w 4034334"/>
              <a:gd name="connsiteY41" fmla="*/ 2989 h 568327"/>
              <a:gd name="connsiteX42" fmla="*/ 3628450 w 4034334"/>
              <a:gd name="connsiteY42" fmla="*/ 29048 h 568327"/>
              <a:gd name="connsiteX43" fmla="*/ 3657207 w 4034334"/>
              <a:gd name="connsiteY43" fmla="*/ 86167 h 568327"/>
              <a:gd name="connsiteX44" fmla="*/ 3660884 w 4034334"/>
              <a:gd name="connsiteY44" fmla="*/ 104780 h 568327"/>
              <a:gd name="connsiteX45" fmla="*/ 3677891 w 4034334"/>
              <a:gd name="connsiteY45" fmla="*/ 105897 h 568327"/>
              <a:gd name="connsiteX46" fmla="*/ 3732684 w 4034334"/>
              <a:gd name="connsiteY46" fmla="*/ 156548 h 568327"/>
              <a:gd name="connsiteX47" fmla="*/ 3735895 w 4034334"/>
              <a:gd name="connsiteY47" fmla="*/ 174673 h 568327"/>
              <a:gd name="connsiteX48" fmla="*/ 3751158 w 4034334"/>
              <a:gd name="connsiteY48" fmla="*/ 179047 h 568327"/>
              <a:gd name="connsiteX49" fmla="*/ 3774238 w 4034334"/>
              <a:gd name="connsiteY49" fmla="*/ 186911 h 568327"/>
              <a:gd name="connsiteX50" fmla="*/ 3810371 w 4034334"/>
              <a:gd name="connsiteY50" fmla="*/ 222951 h 568327"/>
              <a:gd name="connsiteX51" fmla="*/ 3839291 w 4034334"/>
              <a:gd name="connsiteY51" fmla="*/ 285119 h 568327"/>
              <a:gd name="connsiteX52" fmla="*/ 3824331 w 4034334"/>
              <a:gd name="connsiteY52" fmla="*/ 320321 h 568327"/>
              <a:gd name="connsiteX53" fmla="*/ 3748575 w 4034334"/>
              <a:gd name="connsiteY53" fmla="*/ 390959 h 568327"/>
              <a:gd name="connsiteX54" fmla="*/ 3735778 w 4034334"/>
              <a:gd name="connsiteY54" fmla="*/ 392773 h 568327"/>
              <a:gd name="connsiteX55" fmla="*/ 3734057 w 4034334"/>
              <a:gd name="connsiteY55" fmla="*/ 406593 h 568327"/>
              <a:gd name="connsiteX56" fmla="*/ 3718608 w 4034334"/>
              <a:gd name="connsiteY56" fmla="*/ 445728 h 568327"/>
              <a:gd name="connsiteX57" fmla="*/ 3676286 w 4034334"/>
              <a:gd name="connsiteY57" fmla="*/ 464993 h 568327"/>
              <a:gd name="connsiteX58" fmla="*/ 3661140 w 4034334"/>
              <a:gd name="connsiteY58" fmla="*/ 466552 h 568327"/>
              <a:gd name="connsiteX59" fmla="*/ 3657138 w 4034334"/>
              <a:gd name="connsiteY59" fmla="*/ 484304 h 568327"/>
              <a:gd name="connsiteX60" fmla="*/ 3630661 w 4034334"/>
              <a:gd name="connsiteY60" fmla="*/ 538329 h 568327"/>
              <a:gd name="connsiteX61" fmla="*/ 3584523 w 4034334"/>
              <a:gd name="connsiteY61" fmla="*/ 565201 h 568327"/>
              <a:gd name="connsiteX62" fmla="*/ 2873732 w 4034334"/>
              <a:gd name="connsiteY62" fmla="*/ 568319 h 568327"/>
              <a:gd name="connsiteX63" fmla="*/ 2526670 w 4034334"/>
              <a:gd name="connsiteY63" fmla="*/ 568304 h 568327"/>
              <a:gd name="connsiteX64" fmla="*/ 2501381 w 4034334"/>
              <a:gd name="connsiteY64" fmla="*/ 568252 h 568327"/>
              <a:gd name="connsiteX65" fmla="*/ 2315555 w 4034334"/>
              <a:gd name="connsiteY65" fmla="*/ 568319 h 568327"/>
              <a:gd name="connsiteX66" fmla="*/ 1968493 w 4034334"/>
              <a:gd name="connsiteY66" fmla="*/ 568304 h 568327"/>
              <a:gd name="connsiteX67" fmla="*/ 1936854 w 4034334"/>
              <a:gd name="connsiteY67" fmla="*/ 568239 h 568327"/>
              <a:gd name="connsiteX68" fmla="*/ 1715013 w 4034334"/>
              <a:gd name="connsiteY68" fmla="*/ 568319 h 568327"/>
              <a:gd name="connsiteX69" fmla="*/ 1466932 w 4034334"/>
              <a:gd name="connsiteY69" fmla="*/ 568327 h 568327"/>
              <a:gd name="connsiteX70" fmla="*/ 1328991 w 4034334"/>
              <a:gd name="connsiteY70" fmla="*/ 568257 h 568327"/>
              <a:gd name="connsiteX71" fmla="*/ 1156836 w 4034334"/>
              <a:gd name="connsiteY71" fmla="*/ 568319 h 568327"/>
              <a:gd name="connsiteX72" fmla="*/ 423336 w 4034334"/>
              <a:gd name="connsiteY72" fmla="*/ 555987 h 568327"/>
              <a:gd name="connsiteX73" fmla="*/ 375081 w 4034334"/>
              <a:gd name="connsiteY73" fmla="*/ 486188 h 568327"/>
              <a:gd name="connsiteX74" fmla="*/ 369893 w 4034334"/>
              <a:gd name="connsiteY74" fmla="*/ 466575 h 568327"/>
              <a:gd name="connsiteX75" fmla="*/ 355631 w 4034334"/>
              <a:gd name="connsiteY75" fmla="*/ 465108 h 568327"/>
              <a:gd name="connsiteX76" fmla="*/ 328549 w 4034334"/>
              <a:gd name="connsiteY76" fmla="*/ 457245 h 568327"/>
              <a:gd name="connsiteX77" fmla="*/ 298302 w 4034334"/>
              <a:gd name="connsiteY77" fmla="*/ 411992 h 568327"/>
              <a:gd name="connsiteX78" fmla="*/ 294533 w 4034334"/>
              <a:gd name="connsiteY78" fmla="*/ 393006 h 568327"/>
              <a:gd name="connsiteX79" fmla="*/ 279992 w 4034334"/>
              <a:gd name="connsiteY79" fmla="*/ 390051 h 568327"/>
              <a:gd name="connsiteX80" fmla="*/ 234622 w 4034334"/>
              <a:gd name="connsiteY80" fmla="*/ 363342 h 568327"/>
              <a:gd name="connsiteX81" fmla="*/ 199327 w 4034334"/>
              <a:gd name="connsiteY81" fmla="*/ 303686 h 568327"/>
              <a:gd name="connsiteX82" fmla="*/ 190695 w 4034334"/>
              <a:gd name="connsiteY82" fmla="*/ 284468 h 568327"/>
              <a:gd name="connsiteX83" fmla="*/ 201863 w 4034334"/>
              <a:gd name="connsiteY83" fmla="*/ 260643 h 568327"/>
              <a:gd name="connsiteX84" fmla="*/ 270150 w 4034334"/>
              <a:gd name="connsiteY84" fmla="*/ 182118 h 568327"/>
              <a:gd name="connsiteX85" fmla="*/ 290043 w 4034334"/>
              <a:gd name="connsiteY85" fmla="*/ 177465 h 568327"/>
              <a:gd name="connsiteX86" fmla="*/ 297999 w 4034334"/>
              <a:gd name="connsiteY86" fmla="*/ 160596 h 568327"/>
              <a:gd name="connsiteX87" fmla="*/ 353513 w 4034334"/>
              <a:gd name="connsiteY87" fmla="*/ 105828 h 568327"/>
              <a:gd name="connsiteX88" fmla="*/ 371592 w 4034334"/>
              <a:gd name="connsiteY88" fmla="*/ 102128 h 568327"/>
              <a:gd name="connsiteX89" fmla="*/ 376105 w 4034334"/>
              <a:gd name="connsiteY89" fmla="*/ 82305 h 568327"/>
              <a:gd name="connsiteX90" fmla="*/ 440972 w 4034334"/>
              <a:gd name="connsiteY90" fmla="*/ 6829 h 568327"/>
              <a:gd name="connsiteX91" fmla="*/ 455444 w 4034334"/>
              <a:gd name="connsiteY91" fmla="*/ 1849 h 568327"/>
              <a:gd name="connsiteX92" fmla="*/ 1038270 w 4034334"/>
              <a:gd name="connsiteY92" fmla="*/ 663 h 568327"/>
              <a:gd name="connsiteX93" fmla="*/ 1430263 w 4034334"/>
              <a:gd name="connsiteY93" fmla="*/ 45 h 568327"/>
              <a:gd name="connsiteX94" fmla="*/ 1677488 w 4034334"/>
              <a:gd name="connsiteY94" fmla="*/ 168 h 568327"/>
              <a:gd name="connsiteX95" fmla="*/ 1719397 w 4034334"/>
              <a:gd name="connsiteY95" fmla="*/ 469 h 568327"/>
              <a:gd name="connsiteX96" fmla="*/ 1988440 w 4034334"/>
              <a:gd name="connsiteY96" fmla="*/ 45 h 568327"/>
              <a:gd name="connsiteX97" fmla="*/ 2235665 w 4034334"/>
              <a:gd name="connsiteY97" fmla="*/ 168 h 568327"/>
              <a:gd name="connsiteX98" fmla="*/ 2285195 w 4034334"/>
              <a:gd name="connsiteY98" fmla="*/ 524 h 568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</a:cxnLst>
            <a:rect l="l" t="t" r="r" b="b"/>
            <a:pathLst>
              <a:path w="4034334" h="568327">
                <a:moveTo>
                  <a:pt x="101771" y="198498"/>
                </a:moveTo>
                <a:lnTo>
                  <a:pt x="108750" y="198498"/>
                </a:lnTo>
                <a:lnTo>
                  <a:pt x="108890" y="213016"/>
                </a:lnTo>
                <a:cubicBezTo>
                  <a:pt x="109145" y="234654"/>
                  <a:pt x="116893" y="247939"/>
                  <a:pt x="141463" y="268740"/>
                </a:cubicBezTo>
                <a:cubicBezTo>
                  <a:pt x="152328" y="277930"/>
                  <a:pt x="160448" y="286120"/>
                  <a:pt x="159448" y="286957"/>
                </a:cubicBezTo>
                <a:cubicBezTo>
                  <a:pt x="158447" y="287795"/>
                  <a:pt x="151141" y="293402"/>
                  <a:pt x="143161" y="299428"/>
                </a:cubicBezTo>
                <a:cubicBezTo>
                  <a:pt x="118312" y="318181"/>
                  <a:pt x="109052" y="333979"/>
                  <a:pt x="109332" y="357036"/>
                </a:cubicBezTo>
                <a:lnTo>
                  <a:pt x="109541" y="372485"/>
                </a:lnTo>
                <a:lnTo>
                  <a:pt x="99862" y="371322"/>
                </a:lnTo>
                <a:cubicBezTo>
                  <a:pt x="82133" y="369204"/>
                  <a:pt x="74641" y="363807"/>
                  <a:pt x="66475" y="347287"/>
                </a:cubicBezTo>
                <a:cubicBezTo>
                  <a:pt x="59262" y="332722"/>
                  <a:pt x="58704" y="332187"/>
                  <a:pt x="47234" y="329604"/>
                </a:cubicBezTo>
                <a:cubicBezTo>
                  <a:pt x="32040" y="326161"/>
                  <a:pt x="26108" y="322136"/>
                  <a:pt x="14288" y="307222"/>
                </a:cubicBezTo>
                <a:cubicBezTo>
                  <a:pt x="-3907" y="284259"/>
                  <a:pt x="-3534" y="286771"/>
                  <a:pt x="8704" y="269647"/>
                </a:cubicBezTo>
                <a:cubicBezTo>
                  <a:pt x="23432" y="248986"/>
                  <a:pt x="30714" y="243402"/>
                  <a:pt x="47001" y="240214"/>
                </a:cubicBezTo>
                <a:cubicBezTo>
                  <a:pt x="59960" y="237655"/>
                  <a:pt x="60774" y="237097"/>
                  <a:pt x="62148" y="229699"/>
                </a:cubicBezTo>
                <a:cubicBezTo>
                  <a:pt x="64078" y="219345"/>
                  <a:pt x="73781" y="208131"/>
                  <a:pt x="85413" y="202849"/>
                </a:cubicBezTo>
                <a:lnTo>
                  <a:pt x="85483" y="202802"/>
                </a:lnTo>
                <a:cubicBezTo>
                  <a:pt x="90629" y="200457"/>
                  <a:pt x="96137" y="199000"/>
                  <a:pt x="101771" y="198498"/>
                </a:cubicBezTo>
                <a:close/>
                <a:moveTo>
                  <a:pt x="3923725" y="197870"/>
                </a:moveTo>
                <a:lnTo>
                  <a:pt x="3934149" y="199056"/>
                </a:lnTo>
                <a:cubicBezTo>
                  <a:pt x="3949402" y="200520"/>
                  <a:pt x="3962438" y="210664"/>
                  <a:pt x="3967606" y="225092"/>
                </a:cubicBezTo>
                <a:cubicBezTo>
                  <a:pt x="3971352" y="236329"/>
                  <a:pt x="3971654" y="236562"/>
                  <a:pt x="3985754" y="240424"/>
                </a:cubicBezTo>
                <a:cubicBezTo>
                  <a:pt x="4001877" y="244845"/>
                  <a:pt x="4007206" y="249079"/>
                  <a:pt x="4023167" y="270182"/>
                </a:cubicBezTo>
                <a:lnTo>
                  <a:pt x="4034334" y="284933"/>
                </a:lnTo>
                <a:lnTo>
                  <a:pt x="4020374" y="303546"/>
                </a:lnTo>
                <a:cubicBezTo>
                  <a:pt x="4005810" y="322857"/>
                  <a:pt x="4000086" y="326813"/>
                  <a:pt x="3981706" y="329838"/>
                </a:cubicBezTo>
                <a:cubicBezTo>
                  <a:pt x="3976191" y="330745"/>
                  <a:pt x="3971305" y="332676"/>
                  <a:pt x="3970864" y="334165"/>
                </a:cubicBezTo>
                <a:cubicBezTo>
                  <a:pt x="3970421" y="335654"/>
                  <a:pt x="3969375" y="339912"/>
                  <a:pt x="3968536" y="343681"/>
                </a:cubicBezTo>
                <a:cubicBezTo>
                  <a:pt x="3965465" y="357757"/>
                  <a:pt x="3943827" y="372904"/>
                  <a:pt x="3926657" y="372904"/>
                </a:cubicBezTo>
                <a:cubicBezTo>
                  <a:pt x="3922446" y="372927"/>
                  <a:pt x="3922074" y="371624"/>
                  <a:pt x="3922794" y="359153"/>
                </a:cubicBezTo>
                <a:cubicBezTo>
                  <a:pt x="3923644" y="350803"/>
                  <a:pt x="3922278" y="342378"/>
                  <a:pt x="3918839" y="334723"/>
                </a:cubicBezTo>
                <a:cubicBezTo>
                  <a:pt x="3913139" y="321787"/>
                  <a:pt x="3893153" y="300150"/>
                  <a:pt x="3879588" y="292192"/>
                </a:cubicBezTo>
                <a:cubicBezTo>
                  <a:pt x="3876120" y="290340"/>
                  <a:pt x="3872811" y="288199"/>
                  <a:pt x="3869701" y="285794"/>
                </a:cubicBezTo>
                <a:cubicBezTo>
                  <a:pt x="3869701" y="285445"/>
                  <a:pt x="3877449" y="279232"/>
                  <a:pt x="3886918" y="271997"/>
                </a:cubicBezTo>
                <a:cubicBezTo>
                  <a:pt x="3896636" y="264519"/>
                  <a:pt x="3905356" y="255824"/>
                  <a:pt x="3912860" y="246125"/>
                </a:cubicBezTo>
                <a:cubicBezTo>
                  <a:pt x="3920608" y="234864"/>
                  <a:pt x="3921724" y="231490"/>
                  <a:pt x="3922724" y="215669"/>
                </a:cubicBezTo>
                <a:lnTo>
                  <a:pt x="3922586" y="215645"/>
                </a:lnTo>
                <a:close/>
                <a:moveTo>
                  <a:pt x="2588982" y="45"/>
                </a:moveTo>
                <a:cubicBezTo>
                  <a:pt x="2693832" y="-42"/>
                  <a:pt x="2774553" y="-6"/>
                  <a:pt x="2836206" y="168"/>
                </a:cubicBezTo>
                <a:lnTo>
                  <a:pt x="2878123" y="469"/>
                </a:lnTo>
                <a:lnTo>
                  <a:pt x="3147159" y="45"/>
                </a:lnTo>
                <a:cubicBezTo>
                  <a:pt x="3461708" y="-217"/>
                  <a:pt x="3559104" y="634"/>
                  <a:pt x="3575961" y="2989"/>
                </a:cubicBezTo>
                <a:cubicBezTo>
                  <a:pt x="3595873" y="5580"/>
                  <a:pt x="3614348" y="14752"/>
                  <a:pt x="3628450" y="29048"/>
                </a:cubicBezTo>
                <a:cubicBezTo>
                  <a:pt x="3643550" y="44288"/>
                  <a:pt x="3652415" y="61738"/>
                  <a:pt x="3657207" y="86167"/>
                </a:cubicBezTo>
                <a:lnTo>
                  <a:pt x="3660884" y="104780"/>
                </a:lnTo>
                <a:lnTo>
                  <a:pt x="3677891" y="105897"/>
                </a:lnTo>
                <a:cubicBezTo>
                  <a:pt x="3709301" y="107930"/>
                  <a:pt x="3727565" y="124813"/>
                  <a:pt x="3732684" y="156548"/>
                </a:cubicBezTo>
                <a:cubicBezTo>
                  <a:pt x="3734220" y="166158"/>
                  <a:pt x="3735663" y="174301"/>
                  <a:pt x="3735895" y="174673"/>
                </a:cubicBezTo>
                <a:cubicBezTo>
                  <a:pt x="3740888" y="176441"/>
                  <a:pt x="3745986" y="177902"/>
                  <a:pt x="3751158" y="179047"/>
                </a:cubicBezTo>
                <a:cubicBezTo>
                  <a:pt x="3759064" y="180995"/>
                  <a:pt x="3766788" y="183626"/>
                  <a:pt x="3774238" y="186911"/>
                </a:cubicBezTo>
                <a:cubicBezTo>
                  <a:pt x="3785476" y="192565"/>
                  <a:pt x="3800552" y="207595"/>
                  <a:pt x="3810371" y="222951"/>
                </a:cubicBezTo>
                <a:cubicBezTo>
                  <a:pt x="3820678" y="239261"/>
                  <a:pt x="3839291" y="279024"/>
                  <a:pt x="3839291" y="285119"/>
                </a:cubicBezTo>
                <a:cubicBezTo>
                  <a:pt x="3839291" y="287749"/>
                  <a:pt x="3832567" y="303546"/>
                  <a:pt x="3824331" y="320321"/>
                </a:cubicBezTo>
                <a:cubicBezTo>
                  <a:pt x="3801064" y="367692"/>
                  <a:pt x="3781148" y="386305"/>
                  <a:pt x="3748575" y="390959"/>
                </a:cubicBezTo>
                <a:lnTo>
                  <a:pt x="3735778" y="392773"/>
                </a:lnTo>
                <a:lnTo>
                  <a:pt x="3734057" y="406593"/>
                </a:lnTo>
                <a:cubicBezTo>
                  <a:pt x="3731568" y="426510"/>
                  <a:pt x="3728147" y="435142"/>
                  <a:pt x="3718608" y="445728"/>
                </a:cubicBezTo>
                <a:cubicBezTo>
                  <a:pt x="3708114" y="457407"/>
                  <a:pt x="3695807" y="462992"/>
                  <a:pt x="3676286" y="464993"/>
                </a:cubicBezTo>
                <a:lnTo>
                  <a:pt x="3661140" y="466552"/>
                </a:lnTo>
                <a:lnTo>
                  <a:pt x="3657138" y="484304"/>
                </a:lnTo>
                <a:cubicBezTo>
                  <a:pt x="3651717" y="508291"/>
                  <a:pt x="3643969" y="524113"/>
                  <a:pt x="3630661" y="538329"/>
                </a:cubicBezTo>
                <a:cubicBezTo>
                  <a:pt x="3618127" y="551462"/>
                  <a:pt x="3602131" y="560778"/>
                  <a:pt x="3584523" y="565201"/>
                </a:cubicBezTo>
                <a:cubicBezTo>
                  <a:pt x="3574938" y="567761"/>
                  <a:pt x="3450136" y="568319"/>
                  <a:pt x="2873732" y="568319"/>
                </a:cubicBezTo>
                <a:cubicBezTo>
                  <a:pt x="2731708" y="568319"/>
                  <a:pt x="2617936" y="568346"/>
                  <a:pt x="2526670" y="568304"/>
                </a:cubicBezTo>
                <a:lnTo>
                  <a:pt x="2501381" y="568252"/>
                </a:lnTo>
                <a:lnTo>
                  <a:pt x="2315555" y="568319"/>
                </a:lnTo>
                <a:cubicBezTo>
                  <a:pt x="2173531" y="568319"/>
                  <a:pt x="2059759" y="568346"/>
                  <a:pt x="1968493" y="568304"/>
                </a:cubicBezTo>
                <a:lnTo>
                  <a:pt x="1936854" y="568239"/>
                </a:lnTo>
                <a:lnTo>
                  <a:pt x="1715013" y="568319"/>
                </a:lnTo>
                <a:cubicBezTo>
                  <a:pt x="1620330" y="568319"/>
                  <a:pt x="1538204" y="568331"/>
                  <a:pt x="1466932" y="568327"/>
                </a:cubicBezTo>
                <a:lnTo>
                  <a:pt x="1328991" y="568257"/>
                </a:lnTo>
                <a:lnTo>
                  <a:pt x="1156836" y="568319"/>
                </a:lnTo>
                <a:cubicBezTo>
                  <a:pt x="399372" y="568319"/>
                  <a:pt x="445556" y="569087"/>
                  <a:pt x="423336" y="555987"/>
                </a:cubicBezTo>
                <a:cubicBezTo>
                  <a:pt x="396952" y="540376"/>
                  <a:pt x="384714" y="522670"/>
                  <a:pt x="375081" y="486188"/>
                </a:cubicBezTo>
                <a:lnTo>
                  <a:pt x="369893" y="466575"/>
                </a:lnTo>
                <a:lnTo>
                  <a:pt x="355631" y="465108"/>
                </a:lnTo>
                <a:cubicBezTo>
                  <a:pt x="346243" y="463939"/>
                  <a:pt x="337103" y="461284"/>
                  <a:pt x="328549" y="457245"/>
                </a:cubicBezTo>
                <a:cubicBezTo>
                  <a:pt x="311285" y="448567"/>
                  <a:pt x="303211" y="436537"/>
                  <a:pt x="298302" y="411992"/>
                </a:cubicBezTo>
                <a:lnTo>
                  <a:pt x="294533" y="393006"/>
                </a:lnTo>
                <a:lnTo>
                  <a:pt x="279992" y="390051"/>
                </a:lnTo>
                <a:cubicBezTo>
                  <a:pt x="261472" y="386282"/>
                  <a:pt x="248232" y="378488"/>
                  <a:pt x="234622" y="363342"/>
                </a:cubicBezTo>
                <a:cubicBezTo>
                  <a:pt x="222593" y="349987"/>
                  <a:pt x="212309" y="332560"/>
                  <a:pt x="199327" y="303686"/>
                </a:cubicBezTo>
                <a:lnTo>
                  <a:pt x="190695" y="284468"/>
                </a:lnTo>
                <a:lnTo>
                  <a:pt x="201863" y="260643"/>
                </a:lnTo>
                <a:cubicBezTo>
                  <a:pt x="225036" y="211248"/>
                  <a:pt x="243207" y="190448"/>
                  <a:pt x="270150" y="182118"/>
                </a:cubicBezTo>
                <a:cubicBezTo>
                  <a:pt x="276615" y="179929"/>
                  <a:pt x="283277" y="178370"/>
                  <a:pt x="290043" y="177465"/>
                </a:cubicBezTo>
                <a:cubicBezTo>
                  <a:pt x="294603" y="177465"/>
                  <a:pt x="295487" y="175580"/>
                  <a:pt x="297999" y="160596"/>
                </a:cubicBezTo>
                <a:cubicBezTo>
                  <a:pt x="304003" y="124860"/>
                  <a:pt x="321196" y="107898"/>
                  <a:pt x="353513" y="105828"/>
                </a:cubicBezTo>
                <a:cubicBezTo>
                  <a:pt x="363448" y="105129"/>
                  <a:pt x="371220" y="103570"/>
                  <a:pt x="371592" y="102128"/>
                </a:cubicBezTo>
                <a:cubicBezTo>
                  <a:pt x="371964" y="100686"/>
                  <a:pt x="373988" y="91774"/>
                  <a:pt x="376105" y="82305"/>
                </a:cubicBezTo>
                <a:cubicBezTo>
                  <a:pt x="384900" y="42799"/>
                  <a:pt x="405259" y="19043"/>
                  <a:pt x="440972" y="6829"/>
                </a:cubicBezTo>
                <a:lnTo>
                  <a:pt x="455444" y="1849"/>
                </a:lnTo>
                <a:lnTo>
                  <a:pt x="1038270" y="663"/>
                </a:lnTo>
                <a:cubicBezTo>
                  <a:pt x="1196436" y="343"/>
                  <a:pt x="1325414" y="132"/>
                  <a:pt x="1430263" y="45"/>
                </a:cubicBezTo>
                <a:cubicBezTo>
                  <a:pt x="1535113" y="-42"/>
                  <a:pt x="1615835" y="-6"/>
                  <a:pt x="1677488" y="168"/>
                </a:cubicBezTo>
                <a:lnTo>
                  <a:pt x="1719397" y="469"/>
                </a:lnTo>
                <a:lnTo>
                  <a:pt x="1988440" y="45"/>
                </a:lnTo>
                <a:cubicBezTo>
                  <a:pt x="2093290" y="-42"/>
                  <a:pt x="2174012" y="-6"/>
                  <a:pt x="2235665" y="168"/>
                </a:cubicBezTo>
                <a:lnTo>
                  <a:pt x="2285195" y="524"/>
                </a:lnTo>
                <a:close/>
              </a:path>
            </a:pathLst>
          </a:cu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endParaRPr lang="fa-IR"/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7BD97C65-37A3-A835-9373-23622409320F}"/>
              </a:ext>
            </a:extLst>
          </p:cNvPr>
          <p:cNvSpPr/>
          <p:nvPr userDrawn="1"/>
        </p:nvSpPr>
        <p:spPr>
          <a:xfrm rot="16200000" flipH="1">
            <a:off x="56292" y="4791886"/>
            <a:ext cx="1143764" cy="566009"/>
          </a:xfrm>
          <a:custGeom>
            <a:avLst/>
            <a:gdLst>
              <a:gd name="connsiteX0" fmla="*/ 108750 w 1143764"/>
              <a:gd name="connsiteY0" fmla="*/ 196885 h 566009"/>
              <a:gd name="connsiteX1" fmla="*/ 101771 w 1143764"/>
              <a:gd name="connsiteY1" fmla="*/ 196885 h 566009"/>
              <a:gd name="connsiteX2" fmla="*/ 85483 w 1143764"/>
              <a:gd name="connsiteY2" fmla="*/ 201189 h 566009"/>
              <a:gd name="connsiteX3" fmla="*/ 85414 w 1143764"/>
              <a:gd name="connsiteY3" fmla="*/ 201236 h 566009"/>
              <a:gd name="connsiteX4" fmla="*/ 62148 w 1143764"/>
              <a:gd name="connsiteY4" fmla="*/ 228086 h 566009"/>
              <a:gd name="connsiteX5" fmla="*/ 47001 w 1143764"/>
              <a:gd name="connsiteY5" fmla="*/ 238601 h 566009"/>
              <a:gd name="connsiteX6" fmla="*/ 8704 w 1143764"/>
              <a:gd name="connsiteY6" fmla="*/ 268034 h 566009"/>
              <a:gd name="connsiteX7" fmla="*/ 14288 w 1143764"/>
              <a:gd name="connsiteY7" fmla="*/ 305609 h 566009"/>
              <a:gd name="connsiteX8" fmla="*/ 47234 w 1143764"/>
              <a:gd name="connsiteY8" fmla="*/ 327991 h 566009"/>
              <a:gd name="connsiteX9" fmla="*/ 66475 w 1143764"/>
              <a:gd name="connsiteY9" fmla="*/ 345674 h 566009"/>
              <a:gd name="connsiteX10" fmla="*/ 99862 w 1143764"/>
              <a:gd name="connsiteY10" fmla="*/ 369709 h 566009"/>
              <a:gd name="connsiteX11" fmla="*/ 109542 w 1143764"/>
              <a:gd name="connsiteY11" fmla="*/ 370872 h 566009"/>
              <a:gd name="connsiteX12" fmla="*/ 109332 w 1143764"/>
              <a:gd name="connsiteY12" fmla="*/ 355423 h 566009"/>
              <a:gd name="connsiteX13" fmla="*/ 143161 w 1143764"/>
              <a:gd name="connsiteY13" fmla="*/ 297815 h 566009"/>
              <a:gd name="connsiteX14" fmla="*/ 159448 w 1143764"/>
              <a:gd name="connsiteY14" fmla="*/ 285344 h 566009"/>
              <a:gd name="connsiteX15" fmla="*/ 141463 w 1143764"/>
              <a:gd name="connsiteY15" fmla="*/ 267127 h 566009"/>
              <a:gd name="connsiteX16" fmla="*/ 108890 w 1143764"/>
              <a:gd name="connsiteY16" fmla="*/ 211403 h 566009"/>
              <a:gd name="connsiteX17" fmla="*/ 1041993 w 1143764"/>
              <a:gd name="connsiteY17" fmla="*/ 196885 h 566009"/>
              <a:gd name="connsiteX18" fmla="*/ 1035014 w 1143764"/>
              <a:gd name="connsiteY18" fmla="*/ 196885 h 566009"/>
              <a:gd name="connsiteX19" fmla="*/ 1034874 w 1143764"/>
              <a:gd name="connsiteY19" fmla="*/ 211403 h 566009"/>
              <a:gd name="connsiteX20" fmla="*/ 1002301 w 1143764"/>
              <a:gd name="connsiteY20" fmla="*/ 267127 h 566009"/>
              <a:gd name="connsiteX21" fmla="*/ 984316 w 1143764"/>
              <a:gd name="connsiteY21" fmla="*/ 285344 h 566009"/>
              <a:gd name="connsiteX22" fmla="*/ 1000603 w 1143764"/>
              <a:gd name="connsiteY22" fmla="*/ 297815 h 566009"/>
              <a:gd name="connsiteX23" fmla="*/ 1034432 w 1143764"/>
              <a:gd name="connsiteY23" fmla="*/ 355423 h 566009"/>
              <a:gd name="connsiteX24" fmla="*/ 1034222 w 1143764"/>
              <a:gd name="connsiteY24" fmla="*/ 370872 h 566009"/>
              <a:gd name="connsiteX25" fmla="*/ 1043902 w 1143764"/>
              <a:gd name="connsiteY25" fmla="*/ 369709 h 566009"/>
              <a:gd name="connsiteX26" fmla="*/ 1077289 w 1143764"/>
              <a:gd name="connsiteY26" fmla="*/ 345674 h 566009"/>
              <a:gd name="connsiteX27" fmla="*/ 1096530 w 1143764"/>
              <a:gd name="connsiteY27" fmla="*/ 327991 h 566009"/>
              <a:gd name="connsiteX28" fmla="*/ 1129476 w 1143764"/>
              <a:gd name="connsiteY28" fmla="*/ 305609 h 566009"/>
              <a:gd name="connsiteX29" fmla="*/ 1135060 w 1143764"/>
              <a:gd name="connsiteY29" fmla="*/ 268034 h 566009"/>
              <a:gd name="connsiteX30" fmla="*/ 1096763 w 1143764"/>
              <a:gd name="connsiteY30" fmla="*/ 238601 h 566009"/>
              <a:gd name="connsiteX31" fmla="*/ 1081616 w 1143764"/>
              <a:gd name="connsiteY31" fmla="*/ 228086 h 566009"/>
              <a:gd name="connsiteX32" fmla="*/ 1058350 w 1143764"/>
              <a:gd name="connsiteY32" fmla="*/ 201236 h 566009"/>
              <a:gd name="connsiteX33" fmla="*/ 1058281 w 1143764"/>
              <a:gd name="connsiteY33" fmla="*/ 201189 h 566009"/>
              <a:gd name="connsiteX34" fmla="*/ 1041993 w 1143764"/>
              <a:gd name="connsiteY34" fmla="*/ 196885 h 566009"/>
              <a:gd name="connsiteX35" fmla="*/ 571882 w 1143764"/>
              <a:gd name="connsiteY35" fmla="*/ 0 h 566009"/>
              <a:gd name="connsiteX36" fmla="*/ 455444 w 1143764"/>
              <a:gd name="connsiteY36" fmla="*/ 237 h 566009"/>
              <a:gd name="connsiteX37" fmla="*/ 440972 w 1143764"/>
              <a:gd name="connsiteY37" fmla="*/ 5216 h 566009"/>
              <a:gd name="connsiteX38" fmla="*/ 376106 w 1143764"/>
              <a:gd name="connsiteY38" fmla="*/ 80692 h 566009"/>
              <a:gd name="connsiteX39" fmla="*/ 371592 w 1143764"/>
              <a:gd name="connsiteY39" fmla="*/ 100515 h 566009"/>
              <a:gd name="connsiteX40" fmla="*/ 353514 w 1143764"/>
              <a:gd name="connsiteY40" fmla="*/ 104215 h 566009"/>
              <a:gd name="connsiteX41" fmla="*/ 298000 w 1143764"/>
              <a:gd name="connsiteY41" fmla="*/ 158984 h 566009"/>
              <a:gd name="connsiteX42" fmla="*/ 290043 w 1143764"/>
              <a:gd name="connsiteY42" fmla="*/ 175853 h 566009"/>
              <a:gd name="connsiteX43" fmla="*/ 270150 w 1143764"/>
              <a:gd name="connsiteY43" fmla="*/ 180506 h 566009"/>
              <a:gd name="connsiteX44" fmla="*/ 201863 w 1143764"/>
              <a:gd name="connsiteY44" fmla="*/ 259030 h 566009"/>
              <a:gd name="connsiteX45" fmla="*/ 190695 w 1143764"/>
              <a:gd name="connsiteY45" fmla="*/ 282855 h 566009"/>
              <a:gd name="connsiteX46" fmla="*/ 199327 w 1143764"/>
              <a:gd name="connsiteY46" fmla="*/ 302073 h 566009"/>
              <a:gd name="connsiteX47" fmla="*/ 234622 w 1143764"/>
              <a:gd name="connsiteY47" fmla="*/ 361729 h 566009"/>
              <a:gd name="connsiteX48" fmla="*/ 279992 w 1143764"/>
              <a:gd name="connsiteY48" fmla="*/ 388439 h 566009"/>
              <a:gd name="connsiteX49" fmla="*/ 294533 w 1143764"/>
              <a:gd name="connsiteY49" fmla="*/ 391393 h 566009"/>
              <a:gd name="connsiteX50" fmla="*/ 298302 w 1143764"/>
              <a:gd name="connsiteY50" fmla="*/ 410379 h 566009"/>
              <a:gd name="connsiteX51" fmla="*/ 328549 w 1143764"/>
              <a:gd name="connsiteY51" fmla="*/ 455632 h 566009"/>
              <a:gd name="connsiteX52" fmla="*/ 355631 w 1143764"/>
              <a:gd name="connsiteY52" fmla="*/ 463496 h 566009"/>
              <a:gd name="connsiteX53" fmla="*/ 369894 w 1143764"/>
              <a:gd name="connsiteY53" fmla="*/ 464962 h 566009"/>
              <a:gd name="connsiteX54" fmla="*/ 375082 w 1143764"/>
              <a:gd name="connsiteY54" fmla="*/ 484575 h 566009"/>
              <a:gd name="connsiteX55" fmla="*/ 423337 w 1143764"/>
              <a:gd name="connsiteY55" fmla="*/ 554375 h 566009"/>
              <a:gd name="connsiteX56" fmla="*/ 514370 w 1143764"/>
              <a:gd name="connsiteY56" fmla="*/ 565453 h 566009"/>
              <a:gd name="connsiteX57" fmla="*/ 571882 w 1143764"/>
              <a:gd name="connsiteY57" fmla="*/ 566009 h 566009"/>
              <a:gd name="connsiteX58" fmla="*/ 629394 w 1143764"/>
              <a:gd name="connsiteY58" fmla="*/ 565453 h 566009"/>
              <a:gd name="connsiteX59" fmla="*/ 720427 w 1143764"/>
              <a:gd name="connsiteY59" fmla="*/ 554375 h 566009"/>
              <a:gd name="connsiteX60" fmla="*/ 768682 w 1143764"/>
              <a:gd name="connsiteY60" fmla="*/ 484575 h 566009"/>
              <a:gd name="connsiteX61" fmla="*/ 773870 w 1143764"/>
              <a:gd name="connsiteY61" fmla="*/ 464962 h 566009"/>
              <a:gd name="connsiteX62" fmla="*/ 788133 w 1143764"/>
              <a:gd name="connsiteY62" fmla="*/ 463496 h 566009"/>
              <a:gd name="connsiteX63" fmla="*/ 815215 w 1143764"/>
              <a:gd name="connsiteY63" fmla="*/ 455632 h 566009"/>
              <a:gd name="connsiteX64" fmla="*/ 845462 w 1143764"/>
              <a:gd name="connsiteY64" fmla="*/ 410379 h 566009"/>
              <a:gd name="connsiteX65" fmla="*/ 849231 w 1143764"/>
              <a:gd name="connsiteY65" fmla="*/ 391393 h 566009"/>
              <a:gd name="connsiteX66" fmla="*/ 863772 w 1143764"/>
              <a:gd name="connsiteY66" fmla="*/ 388439 h 566009"/>
              <a:gd name="connsiteX67" fmla="*/ 909142 w 1143764"/>
              <a:gd name="connsiteY67" fmla="*/ 361729 h 566009"/>
              <a:gd name="connsiteX68" fmla="*/ 944437 w 1143764"/>
              <a:gd name="connsiteY68" fmla="*/ 302073 h 566009"/>
              <a:gd name="connsiteX69" fmla="*/ 953069 w 1143764"/>
              <a:gd name="connsiteY69" fmla="*/ 282855 h 566009"/>
              <a:gd name="connsiteX70" fmla="*/ 941901 w 1143764"/>
              <a:gd name="connsiteY70" fmla="*/ 259030 h 566009"/>
              <a:gd name="connsiteX71" fmla="*/ 873614 w 1143764"/>
              <a:gd name="connsiteY71" fmla="*/ 180506 h 566009"/>
              <a:gd name="connsiteX72" fmla="*/ 853721 w 1143764"/>
              <a:gd name="connsiteY72" fmla="*/ 175853 h 566009"/>
              <a:gd name="connsiteX73" fmla="*/ 845764 w 1143764"/>
              <a:gd name="connsiteY73" fmla="*/ 158984 h 566009"/>
              <a:gd name="connsiteX74" fmla="*/ 790250 w 1143764"/>
              <a:gd name="connsiteY74" fmla="*/ 104215 h 566009"/>
              <a:gd name="connsiteX75" fmla="*/ 772172 w 1143764"/>
              <a:gd name="connsiteY75" fmla="*/ 100515 h 566009"/>
              <a:gd name="connsiteX76" fmla="*/ 767658 w 1143764"/>
              <a:gd name="connsiteY76" fmla="*/ 80692 h 566009"/>
              <a:gd name="connsiteX77" fmla="*/ 702792 w 1143764"/>
              <a:gd name="connsiteY77" fmla="*/ 5216 h 566009"/>
              <a:gd name="connsiteX78" fmla="*/ 688320 w 1143764"/>
              <a:gd name="connsiteY78" fmla="*/ 237 h 566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1143764" h="566009">
                <a:moveTo>
                  <a:pt x="108750" y="196885"/>
                </a:moveTo>
                <a:lnTo>
                  <a:pt x="101771" y="196885"/>
                </a:lnTo>
                <a:cubicBezTo>
                  <a:pt x="96137" y="197387"/>
                  <a:pt x="90630" y="198844"/>
                  <a:pt x="85483" y="201189"/>
                </a:cubicBezTo>
                <a:lnTo>
                  <a:pt x="85414" y="201236"/>
                </a:lnTo>
                <a:cubicBezTo>
                  <a:pt x="73781" y="206518"/>
                  <a:pt x="64078" y="217732"/>
                  <a:pt x="62148" y="228086"/>
                </a:cubicBezTo>
                <a:cubicBezTo>
                  <a:pt x="60775" y="235484"/>
                  <a:pt x="59960" y="236042"/>
                  <a:pt x="47001" y="238601"/>
                </a:cubicBezTo>
                <a:cubicBezTo>
                  <a:pt x="30714" y="241789"/>
                  <a:pt x="23432" y="247373"/>
                  <a:pt x="8704" y="268034"/>
                </a:cubicBezTo>
                <a:cubicBezTo>
                  <a:pt x="-3535" y="285158"/>
                  <a:pt x="-3907" y="282646"/>
                  <a:pt x="14288" y="305609"/>
                </a:cubicBezTo>
                <a:cubicBezTo>
                  <a:pt x="26108" y="320523"/>
                  <a:pt x="32040" y="324548"/>
                  <a:pt x="47234" y="327991"/>
                </a:cubicBezTo>
                <a:cubicBezTo>
                  <a:pt x="58704" y="330574"/>
                  <a:pt x="59262" y="331109"/>
                  <a:pt x="66475" y="345674"/>
                </a:cubicBezTo>
                <a:cubicBezTo>
                  <a:pt x="74642" y="362194"/>
                  <a:pt x="82133" y="367591"/>
                  <a:pt x="99862" y="369709"/>
                </a:cubicBezTo>
                <a:lnTo>
                  <a:pt x="109542" y="370872"/>
                </a:lnTo>
                <a:lnTo>
                  <a:pt x="109332" y="355423"/>
                </a:lnTo>
                <a:cubicBezTo>
                  <a:pt x="109053" y="332366"/>
                  <a:pt x="118313" y="316568"/>
                  <a:pt x="143161" y="297815"/>
                </a:cubicBezTo>
                <a:cubicBezTo>
                  <a:pt x="151142" y="291789"/>
                  <a:pt x="158447" y="286182"/>
                  <a:pt x="159448" y="285344"/>
                </a:cubicBezTo>
                <a:cubicBezTo>
                  <a:pt x="160448" y="284507"/>
                  <a:pt x="152328" y="276317"/>
                  <a:pt x="141463" y="267127"/>
                </a:cubicBezTo>
                <a:cubicBezTo>
                  <a:pt x="116893" y="246326"/>
                  <a:pt x="109145" y="233041"/>
                  <a:pt x="108890" y="211403"/>
                </a:cubicBezTo>
                <a:close/>
                <a:moveTo>
                  <a:pt x="1041993" y="196885"/>
                </a:moveTo>
                <a:lnTo>
                  <a:pt x="1035014" y="196885"/>
                </a:lnTo>
                <a:lnTo>
                  <a:pt x="1034874" y="211403"/>
                </a:lnTo>
                <a:cubicBezTo>
                  <a:pt x="1034619" y="233041"/>
                  <a:pt x="1026871" y="246326"/>
                  <a:pt x="1002301" y="267127"/>
                </a:cubicBezTo>
                <a:cubicBezTo>
                  <a:pt x="991436" y="276317"/>
                  <a:pt x="983316" y="284507"/>
                  <a:pt x="984316" y="285344"/>
                </a:cubicBezTo>
                <a:cubicBezTo>
                  <a:pt x="985317" y="286182"/>
                  <a:pt x="992622" y="291789"/>
                  <a:pt x="1000603" y="297815"/>
                </a:cubicBezTo>
                <a:cubicBezTo>
                  <a:pt x="1025451" y="316568"/>
                  <a:pt x="1034711" y="332366"/>
                  <a:pt x="1034432" y="355423"/>
                </a:cubicBezTo>
                <a:lnTo>
                  <a:pt x="1034222" y="370872"/>
                </a:lnTo>
                <a:lnTo>
                  <a:pt x="1043902" y="369709"/>
                </a:lnTo>
                <a:cubicBezTo>
                  <a:pt x="1061631" y="367591"/>
                  <a:pt x="1069122" y="362194"/>
                  <a:pt x="1077289" y="345674"/>
                </a:cubicBezTo>
                <a:cubicBezTo>
                  <a:pt x="1084502" y="331109"/>
                  <a:pt x="1085060" y="330574"/>
                  <a:pt x="1096530" y="327991"/>
                </a:cubicBezTo>
                <a:cubicBezTo>
                  <a:pt x="1111724" y="324548"/>
                  <a:pt x="1117656" y="320523"/>
                  <a:pt x="1129476" y="305609"/>
                </a:cubicBezTo>
                <a:cubicBezTo>
                  <a:pt x="1147671" y="282646"/>
                  <a:pt x="1147299" y="285158"/>
                  <a:pt x="1135060" y="268034"/>
                </a:cubicBezTo>
                <a:cubicBezTo>
                  <a:pt x="1120332" y="247373"/>
                  <a:pt x="1113050" y="241789"/>
                  <a:pt x="1096763" y="238601"/>
                </a:cubicBezTo>
                <a:cubicBezTo>
                  <a:pt x="1083804" y="236042"/>
                  <a:pt x="1082989" y="235484"/>
                  <a:pt x="1081616" y="228086"/>
                </a:cubicBezTo>
                <a:cubicBezTo>
                  <a:pt x="1079686" y="217732"/>
                  <a:pt x="1069983" y="206518"/>
                  <a:pt x="1058350" y="201236"/>
                </a:cubicBezTo>
                <a:lnTo>
                  <a:pt x="1058281" y="201189"/>
                </a:lnTo>
                <a:cubicBezTo>
                  <a:pt x="1053134" y="198844"/>
                  <a:pt x="1047627" y="197387"/>
                  <a:pt x="1041993" y="196885"/>
                </a:cubicBezTo>
                <a:close/>
                <a:moveTo>
                  <a:pt x="571882" y="0"/>
                </a:moveTo>
                <a:lnTo>
                  <a:pt x="455444" y="237"/>
                </a:lnTo>
                <a:lnTo>
                  <a:pt x="440972" y="5216"/>
                </a:lnTo>
                <a:cubicBezTo>
                  <a:pt x="405259" y="17430"/>
                  <a:pt x="384900" y="41186"/>
                  <a:pt x="376106" y="80692"/>
                </a:cubicBezTo>
                <a:cubicBezTo>
                  <a:pt x="373989" y="90161"/>
                  <a:pt x="371964" y="99073"/>
                  <a:pt x="371592" y="100515"/>
                </a:cubicBezTo>
                <a:cubicBezTo>
                  <a:pt x="371220" y="101958"/>
                  <a:pt x="363448" y="103516"/>
                  <a:pt x="353514" y="104215"/>
                </a:cubicBezTo>
                <a:cubicBezTo>
                  <a:pt x="321196" y="106285"/>
                  <a:pt x="304003" y="123247"/>
                  <a:pt x="298000" y="158984"/>
                </a:cubicBezTo>
                <a:cubicBezTo>
                  <a:pt x="295487" y="173967"/>
                  <a:pt x="294603" y="175853"/>
                  <a:pt x="290043" y="175853"/>
                </a:cubicBezTo>
                <a:cubicBezTo>
                  <a:pt x="283277" y="176757"/>
                  <a:pt x="276615" y="178316"/>
                  <a:pt x="270150" y="180506"/>
                </a:cubicBezTo>
                <a:cubicBezTo>
                  <a:pt x="243207" y="188835"/>
                  <a:pt x="225037" y="209635"/>
                  <a:pt x="201863" y="259030"/>
                </a:cubicBezTo>
                <a:lnTo>
                  <a:pt x="190695" y="282855"/>
                </a:lnTo>
                <a:lnTo>
                  <a:pt x="199327" y="302073"/>
                </a:lnTo>
                <a:cubicBezTo>
                  <a:pt x="212309" y="330947"/>
                  <a:pt x="222593" y="348374"/>
                  <a:pt x="234622" y="361729"/>
                </a:cubicBezTo>
                <a:cubicBezTo>
                  <a:pt x="248233" y="376875"/>
                  <a:pt x="261472" y="384669"/>
                  <a:pt x="279992" y="388439"/>
                </a:cubicBezTo>
                <a:lnTo>
                  <a:pt x="294533" y="391393"/>
                </a:lnTo>
                <a:lnTo>
                  <a:pt x="298302" y="410379"/>
                </a:lnTo>
                <a:cubicBezTo>
                  <a:pt x="303211" y="434924"/>
                  <a:pt x="311285" y="446954"/>
                  <a:pt x="328549" y="455632"/>
                </a:cubicBezTo>
                <a:cubicBezTo>
                  <a:pt x="337103" y="459671"/>
                  <a:pt x="346244" y="462326"/>
                  <a:pt x="355631" y="463496"/>
                </a:cubicBezTo>
                <a:lnTo>
                  <a:pt x="369894" y="464962"/>
                </a:lnTo>
                <a:lnTo>
                  <a:pt x="375082" y="484575"/>
                </a:lnTo>
                <a:cubicBezTo>
                  <a:pt x="384714" y="521057"/>
                  <a:pt x="396952" y="538763"/>
                  <a:pt x="423337" y="554375"/>
                </a:cubicBezTo>
                <a:cubicBezTo>
                  <a:pt x="434447" y="560924"/>
                  <a:pt x="428455" y="564007"/>
                  <a:pt x="514370" y="565453"/>
                </a:cubicBezTo>
                <a:lnTo>
                  <a:pt x="571882" y="566009"/>
                </a:lnTo>
                <a:lnTo>
                  <a:pt x="629394" y="565453"/>
                </a:lnTo>
                <a:cubicBezTo>
                  <a:pt x="715309" y="564007"/>
                  <a:pt x="709317" y="560924"/>
                  <a:pt x="720427" y="554375"/>
                </a:cubicBezTo>
                <a:cubicBezTo>
                  <a:pt x="746812" y="538763"/>
                  <a:pt x="759050" y="521057"/>
                  <a:pt x="768682" y="484575"/>
                </a:cubicBezTo>
                <a:lnTo>
                  <a:pt x="773870" y="464962"/>
                </a:lnTo>
                <a:lnTo>
                  <a:pt x="788133" y="463496"/>
                </a:lnTo>
                <a:cubicBezTo>
                  <a:pt x="797520" y="462326"/>
                  <a:pt x="806661" y="459671"/>
                  <a:pt x="815215" y="455632"/>
                </a:cubicBezTo>
                <a:cubicBezTo>
                  <a:pt x="832479" y="446954"/>
                  <a:pt x="840553" y="434924"/>
                  <a:pt x="845462" y="410379"/>
                </a:cubicBezTo>
                <a:lnTo>
                  <a:pt x="849231" y="391393"/>
                </a:lnTo>
                <a:lnTo>
                  <a:pt x="863772" y="388439"/>
                </a:lnTo>
                <a:cubicBezTo>
                  <a:pt x="882292" y="384669"/>
                  <a:pt x="895531" y="376875"/>
                  <a:pt x="909142" y="361729"/>
                </a:cubicBezTo>
                <a:cubicBezTo>
                  <a:pt x="921171" y="348374"/>
                  <a:pt x="931455" y="330947"/>
                  <a:pt x="944437" y="302073"/>
                </a:cubicBezTo>
                <a:lnTo>
                  <a:pt x="953069" y="282855"/>
                </a:lnTo>
                <a:lnTo>
                  <a:pt x="941901" y="259030"/>
                </a:lnTo>
                <a:cubicBezTo>
                  <a:pt x="918727" y="209635"/>
                  <a:pt x="900557" y="188835"/>
                  <a:pt x="873614" y="180506"/>
                </a:cubicBezTo>
                <a:cubicBezTo>
                  <a:pt x="867149" y="178316"/>
                  <a:pt x="860487" y="176757"/>
                  <a:pt x="853721" y="175853"/>
                </a:cubicBezTo>
                <a:cubicBezTo>
                  <a:pt x="849161" y="175853"/>
                  <a:pt x="848277" y="173967"/>
                  <a:pt x="845764" y="158984"/>
                </a:cubicBezTo>
                <a:cubicBezTo>
                  <a:pt x="839761" y="123247"/>
                  <a:pt x="822568" y="106285"/>
                  <a:pt x="790250" y="104215"/>
                </a:cubicBezTo>
                <a:cubicBezTo>
                  <a:pt x="780316" y="103516"/>
                  <a:pt x="772544" y="101958"/>
                  <a:pt x="772172" y="100515"/>
                </a:cubicBezTo>
                <a:cubicBezTo>
                  <a:pt x="771800" y="99073"/>
                  <a:pt x="769775" y="90161"/>
                  <a:pt x="767658" y="80692"/>
                </a:cubicBezTo>
                <a:cubicBezTo>
                  <a:pt x="758864" y="41186"/>
                  <a:pt x="738505" y="17430"/>
                  <a:pt x="702792" y="5216"/>
                </a:cubicBezTo>
                <a:lnTo>
                  <a:pt x="688320" y="237"/>
                </a:lnTo>
                <a:close/>
              </a:path>
            </a:pathLst>
          </a:cu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endParaRPr lang="fa-IR"/>
          </a:p>
        </p:txBody>
      </p:sp>
      <p:sp>
        <p:nvSpPr>
          <p:cNvPr id="2" name="Slide Number Placeholder 2">
            <a:extLst>
              <a:ext uri="{FF2B5EF4-FFF2-40B4-BE49-F238E27FC236}">
                <a16:creationId xmlns:a16="http://schemas.microsoft.com/office/drawing/2014/main" id="{958E486C-EF84-B354-74EA-175BE0FC564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346060" y="4892327"/>
            <a:ext cx="556818" cy="365125"/>
          </a:xfrm>
        </p:spPr>
        <p:txBody>
          <a:bodyPr/>
          <a:lstStyle>
            <a:lvl1pPr algn="ctr" rtl="1">
              <a:defRPr lang="fa-IR" sz="1800" b="0" kern="1200" smtClean="0">
                <a:solidFill>
                  <a:srgbClr val="087A85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</a:lstStyle>
          <a:p>
            <a:fld id="{A8043012-B8B5-47A7-9927-94221BE445D6}" type="slidenum">
              <a:rPr lang="fa-IR" smtClean="0"/>
              <a:pPr/>
              <a:t>‹#›</a:t>
            </a:fld>
            <a:endParaRPr lang="fa-IR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A8E99101-6DF9-E7FE-8C6B-E35F77E810D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664569" y="2060575"/>
            <a:ext cx="7160800" cy="3341688"/>
          </a:xfrm>
          <a:prstGeom prst="roundRect">
            <a:avLst>
              <a:gd name="adj" fmla="val 9283"/>
            </a:avLst>
          </a:prstGeom>
        </p:spPr>
        <p:txBody>
          <a:bodyPr/>
          <a:lstStyle/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4083243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E0FFACC-264E-08FA-99FC-A660BBEBBB3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994380C-A2F9-6D7C-D938-2662E0C00F8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1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53" r="13752" b="-604"/>
          <a:stretch/>
        </p:blipFill>
        <p:spPr>
          <a:xfrm rot="5400000">
            <a:off x="2667000" y="-2666997"/>
            <a:ext cx="6858000" cy="12192000"/>
          </a:xfrm>
          <a:prstGeom prst="rect">
            <a:avLst/>
          </a:prstGeom>
        </p:spPr>
      </p:pic>
      <p:sp>
        <p:nvSpPr>
          <p:cNvPr id="23" name="Graphic 21">
            <a:extLst>
              <a:ext uri="{FF2B5EF4-FFF2-40B4-BE49-F238E27FC236}">
                <a16:creationId xmlns:a16="http://schemas.microsoft.com/office/drawing/2014/main" id="{548F5850-0F88-E14A-064A-F6A3B3BC1D72}"/>
              </a:ext>
            </a:extLst>
          </p:cNvPr>
          <p:cNvSpPr/>
          <p:nvPr/>
        </p:nvSpPr>
        <p:spPr>
          <a:xfrm>
            <a:off x="624470" y="107910"/>
            <a:ext cx="11388443" cy="6621208"/>
          </a:xfrm>
          <a:custGeom>
            <a:avLst/>
            <a:gdLst>
              <a:gd name="connsiteX0" fmla="*/ 11388425 w 11388443"/>
              <a:gd name="connsiteY0" fmla="*/ 1109749 h 6621208"/>
              <a:gd name="connsiteX1" fmla="*/ 11388425 w 11388443"/>
              <a:gd name="connsiteY1" fmla="*/ 6026745 h 6621208"/>
              <a:gd name="connsiteX2" fmla="*/ 10825024 w 11388443"/>
              <a:gd name="connsiteY2" fmla="*/ 6621200 h 6621208"/>
              <a:gd name="connsiteX3" fmla="*/ 563292 w 11388443"/>
              <a:gd name="connsiteY3" fmla="*/ 6621200 h 6621208"/>
              <a:gd name="connsiteX4" fmla="*/ -18 w 11388443"/>
              <a:gd name="connsiteY4" fmla="*/ 6026745 h 6621208"/>
              <a:gd name="connsiteX5" fmla="*/ -18 w 11388443"/>
              <a:gd name="connsiteY5" fmla="*/ 1109749 h 6621208"/>
              <a:gd name="connsiteX6" fmla="*/ 563292 w 11388443"/>
              <a:gd name="connsiteY6" fmla="*/ 515389 h 6621208"/>
              <a:gd name="connsiteX7" fmla="*/ 5176842 w 11388443"/>
              <a:gd name="connsiteY7" fmla="*/ 515389 h 6621208"/>
              <a:gd name="connsiteX8" fmla="*/ 5178197 w 11388443"/>
              <a:gd name="connsiteY8" fmla="*/ 493005 h 6621208"/>
              <a:gd name="connsiteX9" fmla="*/ 5324802 w 11388443"/>
              <a:gd name="connsiteY9" fmla="*/ 325651 h 6621208"/>
              <a:gd name="connsiteX10" fmla="*/ 5377251 w 11388443"/>
              <a:gd name="connsiteY10" fmla="*/ 316126 h 6621208"/>
              <a:gd name="connsiteX11" fmla="*/ 5389890 w 11388443"/>
              <a:gd name="connsiteY11" fmla="*/ 269549 h 6621208"/>
              <a:gd name="connsiteX12" fmla="*/ 5412277 w 11388443"/>
              <a:gd name="connsiteY12" fmla="*/ 198683 h 6621208"/>
              <a:gd name="connsiteX13" fmla="*/ 5516634 w 11388443"/>
              <a:gd name="connsiteY13" fmla="*/ 88383 h 6621208"/>
              <a:gd name="connsiteX14" fmla="*/ 5696641 w 11388443"/>
              <a:gd name="connsiteY14" fmla="*/ -9 h 6621208"/>
              <a:gd name="connsiteX15" fmla="*/ 5798470 w 11388443"/>
              <a:gd name="connsiteY15" fmla="*/ 45807 h 6621208"/>
              <a:gd name="connsiteX16" fmla="*/ 6003302 w 11388443"/>
              <a:gd name="connsiteY16" fmla="*/ 277169 h 6621208"/>
              <a:gd name="connsiteX17" fmla="*/ 6008538 w 11388443"/>
              <a:gd name="connsiteY17" fmla="*/ 316221 h 6621208"/>
              <a:gd name="connsiteX18" fmla="*/ 6048529 w 11388443"/>
              <a:gd name="connsiteY18" fmla="*/ 321460 h 6621208"/>
              <a:gd name="connsiteX19" fmla="*/ 6161824 w 11388443"/>
              <a:gd name="connsiteY19" fmla="*/ 369085 h 6621208"/>
              <a:gd name="connsiteX20" fmla="*/ 6217613 w 11388443"/>
              <a:gd name="connsiteY20" fmla="*/ 498339 h 6621208"/>
              <a:gd name="connsiteX21" fmla="*/ 6219328 w 11388443"/>
              <a:gd name="connsiteY21" fmla="*/ 515865 h 6621208"/>
              <a:gd name="connsiteX22" fmla="*/ 10825024 w 11388443"/>
              <a:gd name="connsiteY22" fmla="*/ 515865 h 6621208"/>
              <a:gd name="connsiteX23" fmla="*/ 11388425 w 11388443"/>
              <a:gd name="connsiteY23" fmla="*/ 1109749 h 6621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1388443" h="6621208">
                <a:moveTo>
                  <a:pt x="11388425" y="1109749"/>
                </a:moveTo>
                <a:lnTo>
                  <a:pt x="11388425" y="6026745"/>
                </a:lnTo>
                <a:cubicBezTo>
                  <a:pt x="11388425" y="6355053"/>
                  <a:pt x="11136200" y="6621200"/>
                  <a:pt x="10825024" y="6621200"/>
                </a:cubicBezTo>
                <a:lnTo>
                  <a:pt x="563292" y="6621200"/>
                </a:lnTo>
                <a:cubicBezTo>
                  <a:pt x="252170" y="6621143"/>
                  <a:pt x="-18" y="6355014"/>
                  <a:pt x="-18" y="6026745"/>
                </a:cubicBezTo>
                <a:lnTo>
                  <a:pt x="-18" y="1109749"/>
                </a:lnTo>
                <a:cubicBezTo>
                  <a:pt x="-18" y="781493"/>
                  <a:pt x="252184" y="515389"/>
                  <a:pt x="563292" y="515389"/>
                </a:cubicBezTo>
                <a:lnTo>
                  <a:pt x="5176842" y="515389"/>
                </a:lnTo>
                <a:lnTo>
                  <a:pt x="5178197" y="493005"/>
                </a:lnTo>
                <a:cubicBezTo>
                  <a:pt x="5184218" y="397120"/>
                  <a:pt x="5233083" y="341336"/>
                  <a:pt x="5324802" y="325651"/>
                </a:cubicBezTo>
                <a:cubicBezTo>
                  <a:pt x="5352606" y="320984"/>
                  <a:pt x="5376168" y="316126"/>
                  <a:pt x="5377251" y="316126"/>
                </a:cubicBezTo>
                <a:cubicBezTo>
                  <a:pt x="5382324" y="300876"/>
                  <a:pt x="5386549" y="285322"/>
                  <a:pt x="5389890" y="269549"/>
                </a:cubicBezTo>
                <a:cubicBezTo>
                  <a:pt x="5395423" y="245297"/>
                  <a:pt x="5402916" y="221590"/>
                  <a:pt x="5412277" y="198683"/>
                </a:cubicBezTo>
                <a:cubicBezTo>
                  <a:pt x="5428617" y="164393"/>
                  <a:pt x="5472220" y="118387"/>
                  <a:pt x="5516634" y="88383"/>
                </a:cubicBezTo>
                <a:cubicBezTo>
                  <a:pt x="5563847" y="56570"/>
                  <a:pt x="5679128" y="-9"/>
                  <a:pt x="5696641" y="-9"/>
                </a:cubicBezTo>
                <a:cubicBezTo>
                  <a:pt x="5704043" y="-9"/>
                  <a:pt x="5749903" y="20661"/>
                  <a:pt x="5798470" y="45807"/>
                </a:cubicBezTo>
                <a:cubicBezTo>
                  <a:pt x="5935867" y="116863"/>
                  <a:pt x="5990032" y="177823"/>
                  <a:pt x="6003302" y="277169"/>
                </a:cubicBezTo>
                <a:lnTo>
                  <a:pt x="6008538" y="316221"/>
                </a:lnTo>
                <a:lnTo>
                  <a:pt x="6048529" y="321460"/>
                </a:lnTo>
                <a:cubicBezTo>
                  <a:pt x="6106215" y="329080"/>
                  <a:pt x="6131130" y="339462"/>
                  <a:pt x="6161824" y="369085"/>
                </a:cubicBezTo>
                <a:cubicBezTo>
                  <a:pt x="6195586" y="401184"/>
                  <a:pt x="6211745" y="438713"/>
                  <a:pt x="6217613" y="498339"/>
                </a:cubicBezTo>
                <a:lnTo>
                  <a:pt x="6219328" y="515865"/>
                </a:lnTo>
                <a:lnTo>
                  <a:pt x="10825024" y="515865"/>
                </a:lnTo>
                <a:cubicBezTo>
                  <a:pt x="11135928" y="515865"/>
                  <a:pt x="11388154" y="781663"/>
                  <a:pt x="11388425" y="1109749"/>
                </a:cubicBezTo>
                <a:close/>
              </a:path>
            </a:pathLst>
          </a:custGeom>
          <a:solidFill>
            <a:schemeClr val="bg1"/>
          </a:solidFill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endParaRPr lang="fa-IR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6BFD2645-8077-F2D9-5BC7-AFB0AF7BBB8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802934" cy="2817091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E613BB08-8381-D264-1FC7-6BD1658FE67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35230" y="1376793"/>
            <a:ext cx="1319399" cy="1504739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5D05D7B0-732C-BC75-9CC1-F7E387A35747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90362"/>
            <a:ext cx="1319399" cy="1504739"/>
          </a:xfrm>
          <a:prstGeom prst="rect">
            <a:avLst/>
          </a:prstGeom>
        </p:spPr>
      </p:pic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4F2D5CE2-B5DD-94D8-F077-A5F26094756E}"/>
              </a:ext>
            </a:extLst>
          </p:cNvPr>
          <p:cNvSpPr/>
          <p:nvPr userDrawn="1"/>
        </p:nvSpPr>
        <p:spPr>
          <a:xfrm>
            <a:off x="6991731" y="335724"/>
            <a:ext cx="4034334" cy="568327"/>
          </a:xfrm>
          <a:custGeom>
            <a:avLst/>
            <a:gdLst>
              <a:gd name="connsiteX0" fmla="*/ 101771 w 4034334"/>
              <a:gd name="connsiteY0" fmla="*/ 198498 h 568327"/>
              <a:gd name="connsiteX1" fmla="*/ 108750 w 4034334"/>
              <a:gd name="connsiteY1" fmla="*/ 198498 h 568327"/>
              <a:gd name="connsiteX2" fmla="*/ 108890 w 4034334"/>
              <a:gd name="connsiteY2" fmla="*/ 213016 h 568327"/>
              <a:gd name="connsiteX3" fmla="*/ 141463 w 4034334"/>
              <a:gd name="connsiteY3" fmla="*/ 268740 h 568327"/>
              <a:gd name="connsiteX4" fmla="*/ 159448 w 4034334"/>
              <a:gd name="connsiteY4" fmla="*/ 286957 h 568327"/>
              <a:gd name="connsiteX5" fmla="*/ 143161 w 4034334"/>
              <a:gd name="connsiteY5" fmla="*/ 299428 h 568327"/>
              <a:gd name="connsiteX6" fmla="*/ 109332 w 4034334"/>
              <a:gd name="connsiteY6" fmla="*/ 357036 h 568327"/>
              <a:gd name="connsiteX7" fmla="*/ 109542 w 4034334"/>
              <a:gd name="connsiteY7" fmla="*/ 372485 h 568327"/>
              <a:gd name="connsiteX8" fmla="*/ 99862 w 4034334"/>
              <a:gd name="connsiteY8" fmla="*/ 371322 h 568327"/>
              <a:gd name="connsiteX9" fmla="*/ 66475 w 4034334"/>
              <a:gd name="connsiteY9" fmla="*/ 347287 h 568327"/>
              <a:gd name="connsiteX10" fmla="*/ 47234 w 4034334"/>
              <a:gd name="connsiteY10" fmla="*/ 329604 h 568327"/>
              <a:gd name="connsiteX11" fmla="*/ 14288 w 4034334"/>
              <a:gd name="connsiteY11" fmla="*/ 307222 h 568327"/>
              <a:gd name="connsiteX12" fmla="*/ 8704 w 4034334"/>
              <a:gd name="connsiteY12" fmla="*/ 269647 h 568327"/>
              <a:gd name="connsiteX13" fmla="*/ 47001 w 4034334"/>
              <a:gd name="connsiteY13" fmla="*/ 240214 h 568327"/>
              <a:gd name="connsiteX14" fmla="*/ 62148 w 4034334"/>
              <a:gd name="connsiteY14" fmla="*/ 229699 h 568327"/>
              <a:gd name="connsiteX15" fmla="*/ 85414 w 4034334"/>
              <a:gd name="connsiteY15" fmla="*/ 202849 h 568327"/>
              <a:gd name="connsiteX16" fmla="*/ 85483 w 4034334"/>
              <a:gd name="connsiteY16" fmla="*/ 202802 h 568327"/>
              <a:gd name="connsiteX17" fmla="*/ 101771 w 4034334"/>
              <a:gd name="connsiteY17" fmla="*/ 198498 h 568327"/>
              <a:gd name="connsiteX18" fmla="*/ 3923725 w 4034334"/>
              <a:gd name="connsiteY18" fmla="*/ 197870 h 568327"/>
              <a:gd name="connsiteX19" fmla="*/ 3934149 w 4034334"/>
              <a:gd name="connsiteY19" fmla="*/ 199056 h 568327"/>
              <a:gd name="connsiteX20" fmla="*/ 3967606 w 4034334"/>
              <a:gd name="connsiteY20" fmla="*/ 225092 h 568327"/>
              <a:gd name="connsiteX21" fmla="*/ 3985754 w 4034334"/>
              <a:gd name="connsiteY21" fmla="*/ 240424 h 568327"/>
              <a:gd name="connsiteX22" fmla="*/ 4023167 w 4034334"/>
              <a:gd name="connsiteY22" fmla="*/ 270182 h 568327"/>
              <a:gd name="connsiteX23" fmla="*/ 4034334 w 4034334"/>
              <a:gd name="connsiteY23" fmla="*/ 284933 h 568327"/>
              <a:gd name="connsiteX24" fmla="*/ 4020374 w 4034334"/>
              <a:gd name="connsiteY24" fmla="*/ 303546 h 568327"/>
              <a:gd name="connsiteX25" fmla="*/ 3981706 w 4034334"/>
              <a:gd name="connsiteY25" fmla="*/ 329838 h 568327"/>
              <a:gd name="connsiteX26" fmla="*/ 3970864 w 4034334"/>
              <a:gd name="connsiteY26" fmla="*/ 334165 h 568327"/>
              <a:gd name="connsiteX27" fmla="*/ 3968536 w 4034334"/>
              <a:gd name="connsiteY27" fmla="*/ 343681 h 568327"/>
              <a:gd name="connsiteX28" fmla="*/ 3926657 w 4034334"/>
              <a:gd name="connsiteY28" fmla="*/ 372904 h 568327"/>
              <a:gd name="connsiteX29" fmla="*/ 3922794 w 4034334"/>
              <a:gd name="connsiteY29" fmla="*/ 359153 h 568327"/>
              <a:gd name="connsiteX30" fmla="*/ 3918839 w 4034334"/>
              <a:gd name="connsiteY30" fmla="*/ 334723 h 568327"/>
              <a:gd name="connsiteX31" fmla="*/ 3879588 w 4034334"/>
              <a:gd name="connsiteY31" fmla="*/ 292192 h 568327"/>
              <a:gd name="connsiteX32" fmla="*/ 3869700 w 4034334"/>
              <a:gd name="connsiteY32" fmla="*/ 285794 h 568327"/>
              <a:gd name="connsiteX33" fmla="*/ 3886918 w 4034334"/>
              <a:gd name="connsiteY33" fmla="*/ 271997 h 568327"/>
              <a:gd name="connsiteX34" fmla="*/ 3912860 w 4034334"/>
              <a:gd name="connsiteY34" fmla="*/ 246125 h 568327"/>
              <a:gd name="connsiteX35" fmla="*/ 3922724 w 4034334"/>
              <a:gd name="connsiteY35" fmla="*/ 215669 h 568327"/>
              <a:gd name="connsiteX36" fmla="*/ 3922586 w 4034334"/>
              <a:gd name="connsiteY36" fmla="*/ 215645 h 568327"/>
              <a:gd name="connsiteX37" fmla="*/ 2588982 w 4034334"/>
              <a:gd name="connsiteY37" fmla="*/ 45 h 568327"/>
              <a:gd name="connsiteX38" fmla="*/ 2836206 w 4034334"/>
              <a:gd name="connsiteY38" fmla="*/ 168 h 568327"/>
              <a:gd name="connsiteX39" fmla="*/ 2878123 w 4034334"/>
              <a:gd name="connsiteY39" fmla="*/ 469 h 568327"/>
              <a:gd name="connsiteX40" fmla="*/ 3147159 w 4034334"/>
              <a:gd name="connsiteY40" fmla="*/ 45 h 568327"/>
              <a:gd name="connsiteX41" fmla="*/ 3575960 w 4034334"/>
              <a:gd name="connsiteY41" fmla="*/ 2989 h 568327"/>
              <a:gd name="connsiteX42" fmla="*/ 3628450 w 4034334"/>
              <a:gd name="connsiteY42" fmla="*/ 29048 h 568327"/>
              <a:gd name="connsiteX43" fmla="*/ 3657207 w 4034334"/>
              <a:gd name="connsiteY43" fmla="*/ 86167 h 568327"/>
              <a:gd name="connsiteX44" fmla="*/ 3660884 w 4034334"/>
              <a:gd name="connsiteY44" fmla="*/ 104780 h 568327"/>
              <a:gd name="connsiteX45" fmla="*/ 3677891 w 4034334"/>
              <a:gd name="connsiteY45" fmla="*/ 105897 h 568327"/>
              <a:gd name="connsiteX46" fmla="*/ 3732684 w 4034334"/>
              <a:gd name="connsiteY46" fmla="*/ 156548 h 568327"/>
              <a:gd name="connsiteX47" fmla="*/ 3735895 w 4034334"/>
              <a:gd name="connsiteY47" fmla="*/ 174673 h 568327"/>
              <a:gd name="connsiteX48" fmla="*/ 3751158 w 4034334"/>
              <a:gd name="connsiteY48" fmla="*/ 179047 h 568327"/>
              <a:gd name="connsiteX49" fmla="*/ 3774238 w 4034334"/>
              <a:gd name="connsiteY49" fmla="*/ 186911 h 568327"/>
              <a:gd name="connsiteX50" fmla="*/ 3810371 w 4034334"/>
              <a:gd name="connsiteY50" fmla="*/ 222951 h 568327"/>
              <a:gd name="connsiteX51" fmla="*/ 3839291 w 4034334"/>
              <a:gd name="connsiteY51" fmla="*/ 285119 h 568327"/>
              <a:gd name="connsiteX52" fmla="*/ 3824331 w 4034334"/>
              <a:gd name="connsiteY52" fmla="*/ 320321 h 568327"/>
              <a:gd name="connsiteX53" fmla="*/ 3748575 w 4034334"/>
              <a:gd name="connsiteY53" fmla="*/ 390959 h 568327"/>
              <a:gd name="connsiteX54" fmla="*/ 3735778 w 4034334"/>
              <a:gd name="connsiteY54" fmla="*/ 392773 h 568327"/>
              <a:gd name="connsiteX55" fmla="*/ 3734057 w 4034334"/>
              <a:gd name="connsiteY55" fmla="*/ 406593 h 568327"/>
              <a:gd name="connsiteX56" fmla="*/ 3718608 w 4034334"/>
              <a:gd name="connsiteY56" fmla="*/ 445728 h 568327"/>
              <a:gd name="connsiteX57" fmla="*/ 3676286 w 4034334"/>
              <a:gd name="connsiteY57" fmla="*/ 464993 h 568327"/>
              <a:gd name="connsiteX58" fmla="*/ 3661140 w 4034334"/>
              <a:gd name="connsiteY58" fmla="*/ 466552 h 568327"/>
              <a:gd name="connsiteX59" fmla="*/ 3657138 w 4034334"/>
              <a:gd name="connsiteY59" fmla="*/ 484304 h 568327"/>
              <a:gd name="connsiteX60" fmla="*/ 3630661 w 4034334"/>
              <a:gd name="connsiteY60" fmla="*/ 538329 h 568327"/>
              <a:gd name="connsiteX61" fmla="*/ 3584523 w 4034334"/>
              <a:gd name="connsiteY61" fmla="*/ 565201 h 568327"/>
              <a:gd name="connsiteX62" fmla="*/ 2873732 w 4034334"/>
              <a:gd name="connsiteY62" fmla="*/ 568319 h 568327"/>
              <a:gd name="connsiteX63" fmla="*/ 2526670 w 4034334"/>
              <a:gd name="connsiteY63" fmla="*/ 568304 h 568327"/>
              <a:gd name="connsiteX64" fmla="*/ 2501381 w 4034334"/>
              <a:gd name="connsiteY64" fmla="*/ 568252 h 568327"/>
              <a:gd name="connsiteX65" fmla="*/ 2315555 w 4034334"/>
              <a:gd name="connsiteY65" fmla="*/ 568319 h 568327"/>
              <a:gd name="connsiteX66" fmla="*/ 1968493 w 4034334"/>
              <a:gd name="connsiteY66" fmla="*/ 568304 h 568327"/>
              <a:gd name="connsiteX67" fmla="*/ 1936854 w 4034334"/>
              <a:gd name="connsiteY67" fmla="*/ 568239 h 568327"/>
              <a:gd name="connsiteX68" fmla="*/ 1715013 w 4034334"/>
              <a:gd name="connsiteY68" fmla="*/ 568319 h 568327"/>
              <a:gd name="connsiteX69" fmla="*/ 1466932 w 4034334"/>
              <a:gd name="connsiteY69" fmla="*/ 568327 h 568327"/>
              <a:gd name="connsiteX70" fmla="*/ 1328991 w 4034334"/>
              <a:gd name="connsiteY70" fmla="*/ 568257 h 568327"/>
              <a:gd name="connsiteX71" fmla="*/ 1156836 w 4034334"/>
              <a:gd name="connsiteY71" fmla="*/ 568319 h 568327"/>
              <a:gd name="connsiteX72" fmla="*/ 423337 w 4034334"/>
              <a:gd name="connsiteY72" fmla="*/ 555987 h 568327"/>
              <a:gd name="connsiteX73" fmla="*/ 375082 w 4034334"/>
              <a:gd name="connsiteY73" fmla="*/ 486188 h 568327"/>
              <a:gd name="connsiteX74" fmla="*/ 369894 w 4034334"/>
              <a:gd name="connsiteY74" fmla="*/ 466575 h 568327"/>
              <a:gd name="connsiteX75" fmla="*/ 355631 w 4034334"/>
              <a:gd name="connsiteY75" fmla="*/ 465108 h 568327"/>
              <a:gd name="connsiteX76" fmla="*/ 328549 w 4034334"/>
              <a:gd name="connsiteY76" fmla="*/ 457245 h 568327"/>
              <a:gd name="connsiteX77" fmla="*/ 298302 w 4034334"/>
              <a:gd name="connsiteY77" fmla="*/ 411992 h 568327"/>
              <a:gd name="connsiteX78" fmla="*/ 294533 w 4034334"/>
              <a:gd name="connsiteY78" fmla="*/ 393006 h 568327"/>
              <a:gd name="connsiteX79" fmla="*/ 279992 w 4034334"/>
              <a:gd name="connsiteY79" fmla="*/ 390051 h 568327"/>
              <a:gd name="connsiteX80" fmla="*/ 234622 w 4034334"/>
              <a:gd name="connsiteY80" fmla="*/ 363342 h 568327"/>
              <a:gd name="connsiteX81" fmla="*/ 199327 w 4034334"/>
              <a:gd name="connsiteY81" fmla="*/ 303686 h 568327"/>
              <a:gd name="connsiteX82" fmla="*/ 190695 w 4034334"/>
              <a:gd name="connsiteY82" fmla="*/ 284468 h 568327"/>
              <a:gd name="connsiteX83" fmla="*/ 201863 w 4034334"/>
              <a:gd name="connsiteY83" fmla="*/ 260643 h 568327"/>
              <a:gd name="connsiteX84" fmla="*/ 270150 w 4034334"/>
              <a:gd name="connsiteY84" fmla="*/ 182118 h 568327"/>
              <a:gd name="connsiteX85" fmla="*/ 290043 w 4034334"/>
              <a:gd name="connsiteY85" fmla="*/ 177465 h 568327"/>
              <a:gd name="connsiteX86" fmla="*/ 298000 w 4034334"/>
              <a:gd name="connsiteY86" fmla="*/ 160596 h 568327"/>
              <a:gd name="connsiteX87" fmla="*/ 353514 w 4034334"/>
              <a:gd name="connsiteY87" fmla="*/ 105828 h 568327"/>
              <a:gd name="connsiteX88" fmla="*/ 371592 w 4034334"/>
              <a:gd name="connsiteY88" fmla="*/ 102128 h 568327"/>
              <a:gd name="connsiteX89" fmla="*/ 376106 w 4034334"/>
              <a:gd name="connsiteY89" fmla="*/ 82305 h 568327"/>
              <a:gd name="connsiteX90" fmla="*/ 440972 w 4034334"/>
              <a:gd name="connsiteY90" fmla="*/ 6829 h 568327"/>
              <a:gd name="connsiteX91" fmla="*/ 455444 w 4034334"/>
              <a:gd name="connsiteY91" fmla="*/ 1849 h 568327"/>
              <a:gd name="connsiteX92" fmla="*/ 1038270 w 4034334"/>
              <a:gd name="connsiteY92" fmla="*/ 663 h 568327"/>
              <a:gd name="connsiteX93" fmla="*/ 1430263 w 4034334"/>
              <a:gd name="connsiteY93" fmla="*/ 45 h 568327"/>
              <a:gd name="connsiteX94" fmla="*/ 1677488 w 4034334"/>
              <a:gd name="connsiteY94" fmla="*/ 168 h 568327"/>
              <a:gd name="connsiteX95" fmla="*/ 1719397 w 4034334"/>
              <a:gd name="connsiteY95" fmla="*/ 469 h 568327"/>
              <a:gd name="connsiteX96" fmla="*/ 1988440 w 4034334"/>
              <a:gd name="connsiteY96" fmla="*/ 45 h 568327"/>
              <a:gd name="connsiteX97" fmla="*/ 2235665 w 4034334"/>
              <a:gd name="connsiteY97" fmla="*/ 168 h 568327"/>
              <a:gd name="connsiteX98" fmla="*/ 2285195 w 4034334"/>
              <a:gd name="connsiteY98" fmla="*/ 524 h 568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</a:cxnLst>
            <a:rect l="l" t="t" r="r" b="b"/>
            <a:pathLst>
              <a:path w="4034334" h="568327">
                <a:moveTo>
                  <a:pt x="101771" y="198498"/>
                </a:moveTo>
                <a:lnTo>
                  <a:pt x="108750" y="198498"/>
                </a:lnTo>
                <a:lnTo>
                  <a:pt x="108890" y="213016"/>
                </a:lnTo>
                <a:cubicBezTo>
                  <a:pt x="109145" y="234654"/>
                  <a:pt x="116893" y="247939"/>
                  <a:pt x="141463" y="268740"/>
                </a:cubicBezTo>
                <a:cubicBezTo>
                  <a:pt x="152328" y="277930"/>
                  <a:pt x="160448" y="286120"/>
                  <a:pt x="159448" y="286957"/>
                </a:cubicBezTo>
                <a:cubicBezTo>
                  <a:pt x="158447" y="287795"/>
                  <a:pt x="151142" y="293402"/>
                  <a:pt x="143161" y="299428"/>
                </a:cubicBezTo>
                <a:cubicBezTo>
                  <a:pt x="118313" y="318181"/>
                  <a:pt x="109053" y="333979"/>
                  <a:pt x="109332" y="357036"/>
                </a:cubicBezTo>
                <a:lnTo>
                  <a:pt x="109542" y="372485"/>
                </a:lnTo>
                <a:lnTo>
                  <a:pt x="99862" y="371322"/>
                </a:lnTo>
                <a:cubicBezTo>
                  <a:pt x="82133" y="369204"/>
                  <a:pt x="74642" y="363807"/>
                  <a:pt x="66475" y="347287"/>
                </a:cubicBezTo>
                <a:cubicBezTo>
                  <a:pt x="59262" y="332722"/>
                  <a:pt x="58704" y="332187"/>
                  <a:pt x="47234" y="329604"/>
                </a:cubicBezTo>
                <a:cubicBezTo>
                  <a:pt x="32040" y="326161"/>
                  <a:pt x="26108" y="322136"/>
                  <a:pt x="14288" y="307222"/>
                </a:cubicBezTo>
                <a:cubicBezTo>
                  <a:pt x="-3907" y="284259"/>
                  <a:pt x="-3535" y="286771"/>
                  <a:pt x="8704" y="269647"/>
                </a:cubicBezTo>
                <a:cubicBezTo>
                  <a:pt x="23432" y="248986"/>
                  <a:pt x="30714" y="243402"/>
                  <a:pt x="47001" y="240214"/>
                </a:cubicBezTo>
                <a:cubicBezTo>
                  <a:pt x="59960" y="237655"/>
                  <a:pt x="60775" y="237097"/>
                  <a:pt x="62148" y="229699"/>
                </a:cubicBezTo>
                <a:cubicBezTo>
                  <a:pt x="64078" y="219345"/>
                  <a:pt x="73781" y="208131"/>
                  <a:pt x="85414" y="202849"/>
                </a:cubicBezTo>
                <a:lnTo>
                  <a:pt x="85483" y="202802"/>
                </a:lnTo>
                <a:cubicBezTo>
                  <a:pt x="90630" y="200457"/>
                  <a:pt x="96137" y="199000"/>
                  <a:pt x="101771" y="198498"/>
                </a:cubicBezTo>
                <a:close/>
                <a:moveTo>
                  <a:pt x="3923725" y="197870"/>
                </a:moveTo>
                <a:lnTo>
                  <a:pt x="3934149" y="199056"/>
                </a:lnTo>
                <a:cubicBezTo>
                  <a:pt x="3949402" y="200520"/>
                  <a:pt x="3962438" y="210664"/>
                  <a:pt x="3967606" y="225092"/>
                </a:cubicBezTo>
                <a:cubicBezTo>
                  <a:pt x="3971352" y="236329"/>
                  <a:pt x="3971654" y="236562"/>
                  <a:pt x="3985754" y="240424"/>
                </a:cubicBezTo>
                <a:cubicBezTo>
                  <a:pt x="4001877" y="244845"/>
                  <a:pt x="4007206" y="249079"/>
                  <a:pt x="4023167" y="270182"/>
                </a:cubicBezTo>
                <a:lnTo>
                  <a:pt x="4034334" y="284933"/>
                </a:lnTo>
                <a:lnTo>
                  <a:pt x="4020374" y="303546"/>
                </a:lnTo>
                <a:cubicBezTo>
                  <a:pt x="4005810" y="322857"/>
                  <a:pt x="4000086" y="326813"/>
                  <a:pt x="3981706" y="329838"/>
                </a:cubicBezTo>
                <a:cubicBezTo>
                  <a:pt x="3976191" y="330745"/>
                  <a:pt x="3971305" y="332676"/>
                  <a:pt x="3970864" y="334165"/>
                </a:cubicBezTo>
                <a:cubicBezTo>
                  <a:pt x="3970421" y="335654"/>
                  <a:pt x="3969374" y="339912"/>
                  <a:pt x="3968536" y="343681"/>
                </a:cubicBezTo>
                <a:cubicBezTo>
                  <a:pt x="3965465" y="357757"/>
                  <a:pt x="3943827" y="372904"/>
                  <a:pt x="3926657" y="372904"/>
                </a:cubicBezTo>
                <a:cubicBezTo>
                  <a:pt x="3922446" y="372927"/>
                  <a:pt x="3922074" y="371624"/>
                  <a:pt x="3922794" y="359153"/>
                </a:cubicBezTo>
                <a:cubicBezTo>
                  <a:pt x="3923644" y="350803"/>
                  <a:pt x="3922278" y="342378"/>
                  <a:pt x="3918839" y="334723"/>
                </a:cubicBezTo>
                <a:cubicBezTo>
                  <a:pt x="3913139" y="321787"/>
                  <a:pt x="3893153" y="300150"/>
                  <a:pt x="3879588" y="292192"/>
                </a:cubicBezTo>
                <a:cubicBezTo>
                  <a:pt x="3876120" y="290340"/>
                  <a:pt x="3872811" y="288199"/>
                  <a:pt x="3869700" y="285794"/>
                </a:cubicBezTo>
                <a:cubicBezTo>
                  <a:pt x="3869700" y="285445"/>
                  <a:pt x="3877448" y="279232"/>
                  <a:pt x="3886918" y="271997"/>
                </a:cubicBezTo>
                <a:cubicBezTo>
                  <a:pt x="3896636" y="264519"/>
                  <a:pt x="3905356" y="255824"/>
                  <a:pt x="3912860" y="246125"/>
                </a:cubicBezTo>
                <a:cubicBezTo>
                  <a:pt x="3920608" y="234864"/>
                  <a:pt x="3921724" y="231490"/>
                  <a:pt x="3922724" y="215669"/>
                </a:cubicBezTo>
                <a:lnTo>
                  <a:pt x="3922586" y="215645"/>
                </a:lnTo>
                <a:close/>
                <a:moveTo>
                  <a:pt x="2588982" y="45"/>
                </a:moveTo>
                <a:cubicBezTo>
                  <a:pt x="2693831" y="-42"/>
                  <a:pt x="2774553" y="-6"/>
                  <a:pt x="2836206" y="168"/>
                </a:cubicBezTo>
                <a:lnTo>
                  <a:pt x="2878123" y="469"/>
                </a:lnTo>
                <a:lnTo>
                  <a:pt x="3147159" y="45"/>
                </a:lnTo>
                <a:cubicBezTo>
                  <a:pt x="3461708" y="-217"/>
                  <a:pt x="3559104" y="634"/>
                  <a:pt x="3575960" y="2989"/>
                </a:cubicBezTo>
                <a:cubicBezTo>
                  <a:pt x="3595872" y="5580"/>
                  <a:pt x="3614348" y="14752"/>
                  <a:pt x="3628450" y="29048"/>
                </a:cubicBezTo>
                <a:cubicBezTo>
                  <a:pt x="3643550" y="44288"/>
                  <a:pt x="3652414" y="61738"/>
                  <a:pt x="3657207" y="86167"/>
                </a:cubicBezTo>
                <a:lnTo>
                  <a:pt x="3660884" y="104780"/>
                </a:lnTo>
                <a:lnTo>
                  <a:pt x="3677891" y="105897"/>
                </a:lnTo>
                <a:cubicBezTo>
                  <a:pt x="3709301" y="107930"/>
                  <a:pt x="3727565" y="124813"/>
                  <a:pt x="3732684" y="156548"/>
                </a:cubicBezTo>
                <a:cubicBezTo>
                  <a:pt x="3734220" y="166158"/>
                  <a:pt x="3735662" y="174301"/>
                  <a:pt x="3735895" y="174673"/>
                </a:cubicBezTo>
                <a:cubicBezTo>
                  <a:pt x="3740888" y="176441"/>
                  <a:pt x="3745986" y="177902"/>
                  <a:pt x="3751158" y="179047"/>
                </a:cubicBezTo>
                <a:cubicBezTo>
                  <a:pt x="3759064" y="180995"/>
                  <a:pt x="3766788" y="183626"/>
                  <a:pt x="3774238" y="186911"/>
                </a:cubicBezTo>
                <a:cubicBezTo>
                  <a:pt x="3785476" y="192565"/>
                  <a:pt x="3800552" y="207595"/>
                  <a:pt x="3810371" y="222951"/>
                </a:cubicBezTo>
                <a:cubicBezTo>
                  <a:pt x="3820678" y="239261"/>
                  <a:pt x="3839291" y="279024"/>
                  <a:pt x="3839291" y="285119"/>
                </a:cubicBezTo>
                <a:cubicBezTo>
                  <a:pt x="3839291" y="287749"/>
                  <a:pt x="3832567" y="303546"/>
                  <a:pt x="3824331" y="320321"/>
                </a:cubicBezTo>
                <a:cubicBezTo>
                  <a:pt x="3801064" y="367692"/>
                  <a:pt x="3781148" y="386305"/>
                  <a:pt x="3748575" y="390959"/>
                </a:cubicBezTo>
                <a:lnTo>
                  <a:pt x="3735778" y="392773"/>
                </a:lnTo>
                <a:lnTo>
                  <a:pt x="3734057" y="406593"/>
                </a:lnTo>
                <a:cubicBezTo>
                  <a:pt x="3731568" y="426510"/>
                  <a:pt x="3728147" y="435142"/>
                  <a:pt x="3718608" y="445728"/>
                </a:cubicBezTo>
                <a:cubicBezTo>
                  <a:pt x="3708114" y="457407"/>
                  <a:pt x="3695807" y="462992"/>
                  <a:pt x="3676286" y="464993"/>
                </a:cubicBezTo>
                <a:lnTo>
                  <a:pt x="3661140" y="466552"/>
                </a:lnTo>
                <a:lnTo>
                  <a:pt x="3657138" y="484304"/>
                </a:lnTo>
                <a:cubicBezTo>
                  <a:pt x="3651717" y="508291"/>
                  <a:pt x="3643969" y="524113"/>
                  <a:pt x="3630661" y="538329"/>
                </a:cubicBezTo>
                <a:cubicBezTo>
                  <a:pt x="3618127" y="551462"/>
                  <a:pt x="3602131" y="560778"/>
                  <a:pt x="3584523" y="565201"/>
                </a:cubicBezTo>
                <a:cubicBezTo>
                  <a:pt x="3574938" y="567761"/>
                  <a:pt x="3450136" y="568319"/>
                  <a:pt x="2873732" y="568319"/>
                </a:cubicBezTo>
                <a:cubicBezTo>
                  <a:pt x="2731708" y="568319"/>
                  <a:pt x="2617936" y="568346"/>
                  <a:pt x="2526670" y="568304"/>
                </a:cubicBezTo>
                <a:lnTo>
                  <a:pt x="2501381" y="568252"/>
                </a:lnTo>
                <a:lnTo>
                  <a:pt x="2315555" y="568319"/>
                </a:lnTo>
                <a:cubicBezTo>
                  <a:pt x="2173531" y="568319"/>
                  <a:pt x="2059759" y="568346"/>
                  <a:pt x="1968493" y="568304"/>
                </a:cubicBezTo>
                <a:lnTo>
                  <a:pt x="1936854" y="568239"/>
                </a:lnTo>
                <a:lnTo>
                  <a:pt x="1715013" y="568319"/>
                </a:lnTo>
                <a:cubicBezTo>
                  <a:pt x="1620330" y="568319"/>
                  <a:pt x="1538204" y="568331"/>
                  <a:pt x="1466932" y="568327"/>
                </a:cubicBezTo>
                <a:lnTo>
                  <a:pt x="1328991" y="568257"/>
                </a:lnTo>
                <a:lnTo>
                  <a:pt x="1156836" y="568319"/>
                </a:lnTo>
                <a:cubicBezTo>
                  <a:pt x="399372" y="568319"/>
                  <a:pt x="445556" y="569087"/>
                  <a:pt x="423337" y="555987"/>
                </a:cubicBezTo>
                <a:cubicBezTo>
                  <a:pt x="396952" y="540376"/>
                  <a:pt x="384714" y="522670"/>
                  <a:pt x="375082" y="486188"/>
                </a:cubicBezTo>
                <a:lnTo>
                  <a:pt x="369894" y="466575"/>
                </a:lnTo>
                <a:lnTo>
                  <a:pt x="355631" y="465108"/>
                </a:lnTo>
                <a:cubicBezTo>
                  <a:pt x="346244" y="463939"/>
                  <a:pt x="337103" y="461284"/>
                  <a:pt x="328549" y="457245"/>
                </a:cubicBezTo>
                <a:cubicBezTo>
                  <a:pt x="311285" y="448567"/>
                  <a:pt x="303211" y="436537"/>
                  <a:pt x="298302" y="411992"/>
                </a:cubicBezTo>
                <a:lnTo>
                  <a:pt x="294533" y="393006"/>
                </a:lnTo>
                <a:lnTo>
                  <a:pt x="279992" y="390051"/>
                </a:lnTo>
                <a:cubicBezTo>
                  <a:pt x="261472" y="386282"/>
                  <a:pt x="248233" y="378488"/>
                  <a:pt x="234622" y="363342"/>
                </a:cubicBezTo>
                <a:cubicBezTo>
                  <a:pt x="222593" y="349987"/>
                  <a:pt x="212309" y="332560"/>
                  <a:pt x="199327" y="303686"/>
                </a:cubicBezTo>
                <a:lnTo>
                  <a:pt x="190695" y="284468"/>
                </a:lnTo>
                <a:lnTo>
                  <a:pt x="201863" y="260643"/>
                </a:lnTo>
                <a:cubicBezTo>
                  <a:pt x="225037" y="211248"/>
                  <a:pt x="243207" y="190448"/>
                  <a:pt x="270150" y="182118"/>
                </a:cubicBezTo>
                <a:cubicBezTo>
                  <a:pt x="276615" y="179929"/>
                  <a:pt x="283277" y="178370"/>
                  <a:pt x="290043" y="177465"/>
                </a:cubicBezTo>
                <a:cubicBezTo>
                  <a:pt x="294603" y="177465"/>
                  <a:pt x="295487" y="175580"/>
                  <a:pt x="298000" y="160596"/>
                </a:cubicBezTo>
                <a:cubicBezTo>
                  <a:pt x="304003" y="124860"/>
                  <a:pt x="321196" y="107898"/>
                  <a:pt x="353514" y="105828"/>
                </a:cubicBezTo>
                <a:cubicBezTo>
                  <a:pt x="363448" y="105129"/>
                  <a:pt x="371220" y="103570"/>
                  <a:pt x="371592" y="102128"/>
                </a:cubicBezTo>
                <a:cubicBezTo>
                  <a:pt x="371964" y="100686"/>
                  <a:pt x="373989" y="91774"/>
                  <a:pt x="376106" y="82305"/>
                </a:cubicBezTo>
                <a:cubicBezTo>
                  <a:pt x="384900" y="42799"/>
                  <a:pt x="405259" y="19043"/>
                  <a:pt x="440972" y="6829"/>
                </a:cubicBezTo>
                <a:lnTo>
                  <a:pt x="455444" y="1849"/>
                </a:lnTo>
                <a:lnTo>
                  <a:pt x="1038270" y="663"/>
                </a:lnTo>
                <a:cubicBezTo>
                  <a:pt x="1196436" y="343"/>
                  <a:pt x="1325414" y="132"/>
                  <a:pt x="1430263" y="45"/>
                </a:cubicBezTo>
                <a:cubicBezTo>
                  <a:pt x="1535113" y="-42"/>
                  <a:pt x="1615835" y="-6"/>
                  <a:pt x="1677488" y="168"/>
                </a:cubicBezTo>
                <a:lnTo>
                  <a:pt x="1719397" y="469"/>
                </a:lnTo>
                <a:lnTo>
                  <a:pt x="1988440" y="45"/>
                </a:lnTo>
                <a:cubicBezTo>
                  <a:pt x="2093290" y="-42"/>
                  <a:pt x="2174012" y="-6"/>
                  <a:pt x="2235665" y="168"/>
                </a:cubicBezTo>
                <a:lnTo>
                  <a:pt x="2285195" y="524"/>
                </a:lnTo>
                <a:close/>
              </a:path>
            </a:pathLst>
          </a:cu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endParaRPr lang="fa-IR"/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D0575834-9999-1892-24A5-4BA9E48F96E3}"/>
              </a:ext>
            </a:extLst>
          </p:cNvPr>
          <p:cNvSpPr/>
          <p:nvPr userDrawn="1"/>
        </p:nvSpPr>
        <p:spPr>
          <a:xfrm>
            <a:off x="1519874" y="335724"/>
            <a:ext cx="4034334" cy="568327"/>
          </a:xfrm>
          <a:custGeom>
            <a:avLst/>
            <a:gdLst>
              <a:gd name="connsiteX0" fmla="*/ 101771 w 4034334"/>
              <a:gd name="connsiteY0" fmla="*/ 198498 h 568327"/>
              <a:gd name="connsiteX1" fmla="*/ 108750 w 4034334"/>
              <a:gd name="connsiteY1" fmla="*/ 198498 h 568327"/>
              <a:gd name="connsiteX2" fmla="*/ 108890 w 4034334"/>
              <a:gd name="connsiteY2" fmla="*/ 213016 h 568327"/>
              <a:gd name="connsiteX3" fmla="*/ 141463 w 4034334"/>
              <a:gd name="connsiteY3" fmla="*/ 268740 h 568327"/>
              <a:gd name="connsiteX4" fmla="*/ 159448 w 4034334"/>
              <a:gd name="connsiteY4" fmla="*/ 286957 h 568327"/>
              <a:gd name="connsiteX5" fmla="*/ 143161 w 4034334"/>
              <a:gd name="connsiteY5" fmla="*/ 299428 h 568327"/>
              <a:gd name="connsiteX6" fmla="*/ 109332 w 4034334"/>
              <a:gd name="connsiteY6" fmla="*/ 357036 h 568327"/>
              <a:gd name="connsiteX7" fmla="*/ 109541 w 4034334"/>
              <a:gd name="connsiteY7" fmla="*/ 372485 h 568327"/>
              <a:gd name="connsiteX8" fmla="*/ 99862 w 4034334"/>
              <a:gd name="connsiteY8" fmla="*/ 371322 h 568327"/>
              <a:gd name="connsiteX9" fmla="*/ 66475 w 4034334"/>
              <a:gd name="connsiteY9" fmla="*/ 347287 h 568327"/>
              <a:gd name="connsiteX10" fmla="*/ 47234 w 4034334"/>
              <a:gd name="connsiteY10" fmla="*/ 329604 h 568327"/>
              <a:gd name="connsiteX11" fmla="*/ 14288 w 4034334"/>
              <a:gd name="connsiteY11" fmla="*/ 307222 h 568327"/>
              <a:gd name="connsiteX12" fmla="*/ 8704 w 4034334"/>
              <a:gd name="connsiteY12" fmla="*/ 269647 h 568327"/>
              <a:gd name="connsiteX13" fmla="*/ 47001 w 4034334"/>
              <a:gd name="connsiteY13" fmla="*/ 240214 h 568327"/>
              <a:gd name="connsiteX14" fmla="*/ 62148 w 4034334"/>
              <a:gd name="connsiteY14" fmla="*/ 229699 h 568327"/>
              <a:gd name="connsiteX15" fmla="*/ 85413 w 4034334"/>
              <a:gd name="connsiteY15" fmla="*/ 202849 h 568327"/>
              <a:gd name="connsiteX16" fmla="*/ 85483 w 4034334"/>
              <a:gd name="connsiteY16" fmla="*/ 202802 h 568327"/>
              <a:gd name="connsiteX17" fmla="*/ 101771 w 4034334"/>
              <a:gd name="connsiteY17" fmla="*/ 198498 h 568327"/>
              <a:gd name="connsiteX18" fmla="*/ 3923725 w 4034334"/>
              <a:gd name="connsiteY18" fmla="*/ 197870 h 568327"/>
              <a:gd name="connsiteX19" fmla="*/ 3934149 w 4034334"/>
              <a:gd name="connsiteY19" fmla="*/ 199056 h 568327"/>
              <a:gd name="connsiteX20" fmla="*/ 3967606 w 4034334"/>
              <a:gd name="connsiteY20" fmla="*/ 225092 h 568327"/>
              <a:gd name="connsiteX21" fmla="*/ 3985754 w 4034334"/>
              <a:gd name="connsiteY21" fmla="*/ 240424 h 568327"/>
              <a:gd name="connsiteX22" fmla="*/ 4023167 w 4034334"/>
              <a:gd name="connsiteY22" fmla="*/ 270182 h 568327"/>
              <a:gd name="connsiteX23" fmla="*/ 4034334 w 4034334"/>
              <a:gd name="connsiteY23" fmla="*/ 284933 h 568327"/>
              <a:gd name="connsiteX24" fmla="*/ 4020374 w 4034334"/>
              <a:gd name="connsiteY24" fmla="*/ 303546 h 568327"/>
              <a:gd name="connsiteX25" fmla="*/ 3981706 w 4034334"/>
              <a:gd name="connsiteY25" fmla="*/ 329838 h 568327"/>
              <a:gd name="connsiteX26" fmla="*/ 3970864 w 4034334"/>
              <a:gd name="connsiteY26" fmla="*/ 334165 h 568327"/>
              <a:gd name="connsiteX27" fmla="*/ 3968536 w 4034334"/>
              <a:gd name="connsiteY27" fmla="*/ 343681 h 568327"/>
              <a:gd name="connsiteX28" fmla="*/ 3926657 w 4034334"/>
              <a:gd name="connsiteY28" fmla="*/ 372904 h 568327"/>
              <a:gd name="connsiteX29" fmla="*/ 3922794 w 4034334"/>
              <a:gd name="connsiteY29" fmla="*/ 359153 h 568327"/>
              <a:gd name="connsiteX30" fmla="*/ 3918839 w 4034334"/>
              <a:gd name="connsiteY30" fmla="*/ 334723 h 568327"/>
              <a:gd name="connsiteX31" fmla="*/ 3879588 w 4034334"/>
              <a:gd name="connsiteY31" fmla="*/ 292192 h 568327"/>
              <a:gd name="connsiteX32" fmla="*/ 3869701 w 4034334"/>
              <a:gd name="connsiteY32" fmla="*/ 285794 h 568327"/>
              <a:gd name="connsiteX33" fmla="*/ 3886918 w 4034334"/>
              <a:gd name="connsiteY33" fmla="*/ 271997 h 568327"/>
              <a:gd name="connsiteX34" fmla="*/ 3912860 w 4034334"/>
              <a:gd name="connsiteY34" fmla="*/ 246125 h 568327"/>
              <a:gd name="connsiteX35" fmla="*/ 3922724 w 4034334"/>
              <a:gd name="connsiteY35" fmla="*/ 215669 h 568327"/>
              <a:gd name="connsiteX36" fmla="*/ 3922586 w 4034334"/>
              <a:gd name="connsiteY36" fmla="*/ 215645 h 568327"/>
              <a:gd name="connsiteX37" fmla="*/ 2588982 w 4034334"/>
              <a:gd name="connsiteY37" fmla="*/ 45 h 568327"/>
              <a:gd name="connsiteX38" fmla="*/ 2836206 w 4034334"/>
              <a:gd name="connsiteY38" fmla="*/ 168 h 568327"/>
              <a:gd name="connsiteX39" fmla="*/ 2878123 w 4034334"/>
              <a:gd name="connsiteY39" fmla="*/ 469 h 568327"/>
              <a:gd name="connsiteX40" fmla="*/ 3147159 w 4034334"/>
              <a:gd name="connsiteY40" fmla="*/ 45 h 568327"/>
              <a:gd name="connsiteX41" fmla="*/ 3575961 w 4034334"/>
              <a:gd name="connsiteY41" fmla="*/ 2989 h 568327"/>
              <a:gd name="connsiteX42" fmla="*/ 3628450 w 4034334"/>
              <a:gd name="connsiteY42" fmla="*/ 29048 h 568327"/>
              <a:gd name="connsiteX43" fmla="*/ 3657207 w 4034334"/>
              <a:gd name="connsiteY43" fmla="*/ 86167 h 568327"/>
              <a:gd name="connsiteX44" fmla="*/ 3660884 w 4034334"/>
              <a:gd name="connsiteY44" fmla="*/ 104780 h 568327"/>
              <a:gd name="connsiteX45" fmla="*/ 3677891 w 4034334"/>
              <a:gd name="connsiteY45" fmla="*/ 105897 h 568327"/>
              <a:gd name="connsiteX46" fmla="*/ 3732684 w 4034334"/>
              <a:gd name="connsiteY46" fmla="*/ 156548 h 568327"/>
              <a:gd name="connsiteX47" fmla="*/ 3735895 w 4034334"/>
              <a:gd name="connsiteY47" fmla="*/ 174673 h 568327"/>
              <a:gd name="connsiteX48" fmla="*/ 3751158 w 4034334"/>
              <a:gd name="connsiteY48" fmla="*/ 179047 h 568327"/>
              <a:gd name="connsiteX49" fmla="*/ 3774238 w 4034334"/>
              <a:gd name="connsiteY49" fmla="*/ 186911 h 568327"/>
              <a:gd name="connsiteX50" fmla="*/ 3810371 w 4034334"/>
              <a:gd name="connsiteY50" fmla="*/ 222951 h 568327"/>
              <a:gd name="connsiteX51" fmla="*/ 3839291 w 4034334"/>
              <a:gd name="connsiteY51" fmla="*/ 285119 h 568327"/>
              <a:gd name="connsiteX52" fmla="*/ 3824331 w 4034334"/>
              <a:gd name="connsiteY52" fmla="*/ 320321 h 568327"/>
              <a:gd name="connsiteX53" fmla="*/ 3748575 w 4034334"/>
              <a:gd name="connsiteY53" fmla="*/ 390959 h 568327"/>
              <a:gd name="connsiteX54" fmla="*/ 3735778 w 4034334"/>
              <a:gd name="connsiteY54" fmla="*/ 392773 h 568327"/>
              <a:gd name="connsiteX55" fmla="*/ 3734057 w 4034334"/>
              <a:gd name="connsiteY55" fmla="*/ 406593 h 568327"/>
              <a:gd name="connsiteX56" fmla="*/ 3718608 w 4034334"/>
              <a:gd name="connsiteY56" fmla="*/ 445728 h 568327"/>
              <a:gd name="connsiteX57" fmla="*/ 3676286 w 4034334"/>
              <a:gd name="connsiteY57" fmla="*/ 464993 h 568327"/>
              <a:gd name="connsiteX58" fmla="*/ 3661140 w 4034334"/>
              <a:gd name="connsiteY58" fmla="*/ 466552 h 568327"/>
              <a:gd name="connsiteX59" fmla="*/ 3657138 w 4034334"/>
              <a:gd name="connsiteY59" fmla="*/ 484304 h 568327"/>
              <a:gd name="connsiteX60" fmla="*/ 3630661 w 4034334"/>
              <a:gd name="connsiteY60" fmla="*/ 538329 h 568327"/>
              <a:gd name="connsiteX61" fmla="*/ 3584523 w 4034334"/>
              <a:gd name="connsiteY61" fmla="*/ 565201 h 568327"/>
              <a:gd name="connsiteX62" fmla="*/ 2873732 w 4034334"/>
              <a:gd name="connsiteY62" fmla="*/ 568319 h 568327"/>
              <a:gd name="connsiteX63" fmla="*/ 2526670 w 4034334"/>
              <a:gd name="connsiteY63" fmla="*/ 568304 h 568327"/>
              <a:gd name="connsiteX64" fmla="*/ 2501381 w 4034334"/>
              <a:gd name="connsiteY64" fmla="*/ 568252 h 568327"/>
              <a:gd name="connsiteX65" fmla="*/ 2315555 w 4034334"/>
              <a:gd name="connsiteY65" fmla="*/ 568319 h 568327"/>
              <a:gd name="connsiteX66" fmla="*/ 1968493 w 4034334"/>
              <a:gd name="connsiteY66" fmla="*/ 568304 h 568327"/>
              <a:gd name="connsiteX67" fmla="*/ 1936854 w 4034334"/>
              <a:gd name="connsiteY67" fmla="*/ 568239 h 568327"/>
              <a:gd name="connsiteX68" fmla="*/ 1715013 w 4034334"/>
              <a:gd name="connsiteY68" fmla="*/ 568319 h 568327"/>
              <a:gd name="connsiteX69" fmla="*/ 1466932 w 4034334"/>
              <a:gd name="connsiteY69" fmla="*/ 568327 h 568327"/>
              <a:gd name="connsiteX70" fmla="*/ 1328991 w 4034334"/>
              <a:gd name="connsiteY70" fmla="*/ 568257 h 568327"/>
              <a:gd name="connsiteX71" fmla="*/ 1156836 w 4034334"/>
              <a:gd name="connsiteY71" fmla="*/ 568319 h 568327"/>
              <a:gd name="connsiteX72" fmla="*/ 423336 w 4034334"/>
              <a:gd name="connsiteY72" fmla="*/ 555987 h 568327"/>
              <a:gd name="connsiteX73" fmla="*/ 375081 w 4034334"/>
              <a:gd name="connsiteY73" fmla="*/ 486188 h 568327"/>
              <a:gd name="connsiteX74" fmla="*/ 369893 w 4034334"/>
              <a:gd name="connsiteY74" fmla="*/ 466575 h 568327"/>
              <a:gd name="connsiteX75" fmla="*/ 355631 w 4034334"/>
              <a:gd name="connsiteY75" fmla="*/ 465108 h 568327"/>
              <a:gd name="connsiteX76" fmla="*/ 328549 w 4034334"/>
              <a:gd name="connsiteY76" fmla="*/ 457245 h 568327"/>
              <a:gd name="connsiteX77" fmla="*/ 298302 w 4034334"/>
              <a:gd name="connsiteY77" fmla="*/ 411992 h 568327"/>
              <a:gd name="connsiteX78" fmla="*/ 294533 w 4034334"/>
              <a:gd name="connsiteY78" fmla="*/ 393006 h 568327"/>
              <a:gd name="connsiteX79" fmla="*/ 279992 w 4034334"/>
              <a:gd name="connsiteY79" fmla="*/ 390051 h 568327"/>
              <a:gd name="connsiteX80" fmla="*/ 234622 w 4034334"/>
              <a:gd name="connsiteY80" fmla="*/ 363342 h 568327"/>
              <a:gd name="connsiteX81" fmla="*/ 199327 w 4034334"/>
              <a:gd name="connsiteY81" fmla="*/ 303686 h 568327"/>
              <a:gd name="connsiteX82" fmla="*/ 190695 w 4034334"/>
              <a:gd name="connsiteY82" fmla="*/ 284468 h 568327"/>
              <a:gd name="connsiteX83" fmla="*/ 201863 w 4034334"/>
              <a:gd name="connsiteY83" fmla="*/ 260643 h 568327"/>
              <a:gd name="connsiteX84" fmla="*/ 270150 w 4034334"/>
              <a:gd name="connsiteY84" fmla="*/ 182118 h 568327"/>
              <a:gd name="connsiteX85" fmla="*/ 290043 w 4034334"/>
              <a:gd name="connsiteY85" fmla="*/ 177465 h 568327"/>
              <a:gd name="connsiteX86" fmla="*/ 297999 w 4034334"/>
              <a:gd name="connsiteY86" fmla="*/ 160596 h 568327"/>
              <a:gd name="connsiteX87" fmla="*/ 353513 w 4034334"/>
              <a:gd name="connsiteY87" fmla="*/ 105828 h 568327"/>
              <a:gd name="connsiteX88" fmla="*/ 371592 w 4034334"/>
              <a:gd name="connsiteY88" fmla="*/ 102128 h 568327"/>
              <a:gd name="connsiteX89" fmla="*/ 376105 w 4034334"/>
              <a:gd name="connsiteY89" fmla="*/ 82305 h 568327"/>
              <a:gd name="connsiteX90" fmla="*/ 440972 w 4034334"/>
              <a:gd name="connsiteY90" fmla="*/ 6829 h 568327"/>
              <a:gd name="connsiteX91" fmla="*/ 455444 w 4034334"/>
              <a:gd name="connsiteY91" fmla="*/ 1849 h 568327"/>
              <a:gd name="connsiteX92" fmla="*/ 1038270 w 4034334"/>
              <a:gd name="connsiteY92" fmla="*/ 663 h 568327"/>
              <a:gd name="connsiteX93" fmla="*/ 1430263 w 4034334"/>
              <a:gd name="connsiteY93" fmla="*/ 45 h 568327"/>
              <a:gd name="connsiteX94" fmla="*/ 1677488 w 4034334"/>
              <a:gd name="connsiteY94" fmla="*/ 168 h 568327"/>
              <a:gd name="connsiteX95" fmla="*/ 1719397 w 4034334"/>
              <a:gd name="connsiteY95" fmla="*/ 469 h 568327"/>
              <a:gd name="connsiteX96" fmla="*/ 1988440 w 4034334"/>
              <a:gd name="connsiteY96" fmla="*/ 45 h 568327"/>
              <a:gd name="connsiteX97" fmla="*/ 2235665 w 4034334"/>
              <a:gd name="connsiteY97" fmla="*/ 168 h 568327"/>
              <a:gd name="connsiteX98" fmla="*/ 2285195 w 4034334"/>
              <a:gd name="connsiteY98" fmla="*/ 524 h 568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</a:cxnLst>
            <a:rect l="l" t="t" r="r" b="b"/>
            <a:pathLst>
              <a:path w="4034334" h="568327">
                <a:moveTo>
                  <a:pt x="101771" y="198498"/>
                </a:moveTo>
                <a:lnTo>
                  <a:pt x="108750" y="198498"/>
                </a:lnTo>
                <a:lnTo>
                  <a:pt x="108890" y="213016"/>
                </a:lnTo>
                <a:cubicBezTo>
                  <a:pt x="109145" y="234654"/>
                  <a:pt x="116893" y="247939"/>
                  <a:pt x="141463" y="268740"/>
                </a:cubicBezTo>
                <a:cubicBezTo>
                  <a:pt x="152328" y="277930"/>
                  <a:pt x="160448" y="286120"/>
                  <a:pt x="159448" y="286957"/>
                </a:cubicBezTo>
                <a:cubicBezTo>
                  <a:pt x="158447" y="287795"/>
                  <a:pt x="151141" y="293402"/>
                  <a:pt x="143161" y="299428"/>
                </a:cubicBezTo>
                <a:cubicBezTo>
                  <a:pt x="118312" y="318181"/>
                  <a:pt x="109052" y="333979"/>
                  <a:pt x="109332" y="357036"/>
                </a:cubicBezTo>
                <a:lnTo>
                  <a:pt x="109541" y="372485"/>
                </a:lnTo>
                <a:lnTo>
                  <a:pt x="99862" y="371322"/>
                </a:lnTo>
                <a:cubicBezTo>
                  <a:pt x="82133" y="369204"/>
                  <a:pt x="74641" y="363807"/>
                  <a:pt x="66475" y="347287"/>
                </a:cubicBezTo>
                <a:cubicBezTo>
                  <a:pt x="59262" y="332722"/>
                  <a:pt x="58704" y="332187"/>
                  <a:pt x="47234" y="329604"/>
                </a:cubicBezTo>
                <a:cubicBezTo>
                  <a:pt x="32040" y="326161"/>
                  <a:pt x="26108" y="322136"/>
                  <a:pt x="14288" y="307222"/>
                </a:cubicBezTo>
                <a:cubicBezTo>
                  <a:pt x="-3907" y="284259"/>
                  <a:pt x="-3534" y="286771"/>
                  <a:pt x="8704" y="269647"/>
                </a:cubicBezTo>
                <a:cubicBezTo>
                  <a:pt x="23432" y="248986"/>
                  <a:pt x="30714" y="243402"/>
                  <a:pt x="47001" y="240214"/>
                </a:cubicBezTo>
                <a:cubicBezTo>
                  <a:pt x="59960" y="237655"/>
                  <a:pt x="60774" y="237097"/>
                  <a:pt x="62148" y="229699"/>
                </a:cubicBezTo>
                <a:cubicBezTo>
                  <a:pt x="64078" y="219345"/>
                  <a:pt x="73781" y="208131"/>
                  <a:pt x="85413" y="202849"/>
                </a:cubicBezTo>
                <a:lnTo>
                  <a:pt x="85483" y="202802"/>
                </a:lnTo>
                <a:cubicBezTo>
                  <a:pt x="90629" y="200457"/>
                  <a:pt x="96137" y="199000"/>
                  <a:pt x="101771" y="198498"/>
                </a:cubicBezTo>
                <a:close/>
                <a:moveTo>
                  <a:pt x="3923725" y="197870"/>
                </a:moveTo>
                <a:lnTo>
                  <a:pt x="3934149" y="199056"/>
                </a:lnTo>
                <a:cubicBezTo>
                  <a:pt x="3949402" y="200520"/>
                  <a:pt x="3962438" y="210664"/>
                  <a:pt x="3967606" y="225092"/>
                </a:cubicBezTo>
                <a:cubicBezTo>
                  <a:pt x="3971352" y="236329"/>
                  <a:pt x="3971654" y="236562"/>
                  <a:pt x="3985754" y="240424"/>
                </a:cubicBezTo>
                <a:cubicBezTo>
                  <a:pt x="4001877" y="244845"/>
                  <a:pt x="4007206" y="249079"/>
                  <a:pt x="4023167" y="270182"/>
                </a:cubicBezTo>
                <a:lnTo>
                  <a:pt x="4034334" y="284933"/>
                </a:lnTo>
                <a:lnTo>
                  <a:pt x="4020374" y="303546"/>
                </a:lnTo>
                <a:cubicBezTo>
                  <a:pt x="4005810" y="322857"/>
                  <a:pt x="4000086" y="326813"/>
                  <a:pt x="3981706" y="329838"/>
                </a:cubicBezTo>
                <a:cubicBezTo>
                  <a:pt x="3976191" y="330745"/>
                  <a:pt x="3971305" y="332676"/>
                  <a:pt x="3970864" y="334165"/>
                </a:cubicBezTo>
                <a:cubicBezTo>
                  <a:pt x="3970421" y="335654"/>
                  <a:pt x="3969375" y="339912"/>
                  <a:pt x="3968536" y="343681"/>
                </a:cubicBezTo>
                <a:cubicBezTo>
                  <a:pt x="3965465" y="357757"/>
                  <a:pt x="3943827" y="372904"/>
                  <a:pt x="3926657" y="372904"/>
                </a:cubicBezTo>
                <a:cubicBezTo>
                  <a:pt x="3922446" y="372927"/>
                  <a:pt x="3922074" y="371624"/>
                  <a:pt x="3922794" y="359153"/>
                </a:cubicBezTo>
                <a:cubicBezTo>
                  <a:pt x="3923644" y="350803"/>
                  <a:pt x="3922278" y="342378"/>
                  <a:pt x="3918839" y="334723"/>
                </a:cubicBezTo>
                <a:cubicBezTo>
                  <a:pt x="3913139" y="321787"/>
                  <a:pt x="3893153" y="300150"/>
                  <a:pt x="3879588" y="292192"/>
                </a:cubicBezTo>
                <a:cubicBezTo>
                  <a:pt x="3876120" y="290340"/>
                  <a:pt x="3872811" y="288199"/>
                  <a:pt x="3869701" y="285794"/>
                </a:cubicBezTo>
                <a:cubicBezTo>
                  <a:pt x="3869701" y="285445"/>
                  <a:pt x="3877449" y="279232"/>
                  <a:pt x="3886918" y="271997"/>
                </a:cubicBezTo>
                <a:cubicBezTo>
                  <a:pt x="3896636" y="264519"/>
                  <a:pt x="3905356" y="255824"/>
                  <a:pt x="3912860" y="246125"/>
                </a:cubicBezTo>
                <a:cubicBezTo>
                  <a:pt x="3920608" y="234864"/>
                  <a:pt x="3921724" y="231490"/>
                  <a:pt x="3922724" y="215669"/>
                </a:cubicBezTo>
                <a:lnTo>
                  <a:pt x="3922586" y="215645"/>
                </a:lnTo>
                <a:close/>
                <a:moveTo>
                  <a:pt x="2588982" y="45"/>
                </a:moveTo>
                <a:cubicBezTo>
                  <a:pt x="2693832" y="-42"/>
                  <a:pt x="2774553" y="-6"/>
                  <a:pt x="2836206" y="168"/>
                </a:cubicBezTo>
                <a:lnTo>
                  <a:pt x="2878123" y="469"/>
                </a:lnTo>
                <a:lnTo>
                  <a:pt x="3147159" y="45"/>
                </a:lnTo>
                <a:cubicBezTo>
                  <a:pt x="3461708" y="-217"/>
                  <a:pt x="3559104" y="634"/>
                  <a:pt x="3575961" y="2989"/>
                </a:cubicBezTo>
                <a:cubicBezTo>
                  <a:pt x="3595873" y="5580"/>
                  <a:pt x="3614348" y="14752"/>
                  <a:pt x="3628450" y="29048"/>
                </a:cubicBezTo>
                <a:cubicBezTo>
                  <a:pt x="3643550" y="44288"/>
                  <a:pt x="3652415" y="61738"/>
                  <a:pt x="3657207" y="86167"/>
                </a:cubicBezTo>
                <a:lnTo>
                  <a:pt x="3660884" y="104780"/>
                </a:lnTo>
                <a:lnTo>
                  <a:pt x="3677891" y="105897"/>
                </a:lnTo>
                <a:cubicBezTo>
                  <a:pt x="3709301" y="107930"/>
                  <a:pt x="3727565" y="124813"/>
                  <a:pt x="3732684" y="156548"/>
                </a:cubicBezTo>
                <a:cubicBezTo>
                  <a:pt x="3734220" y="166158"/>
                  <a:pt x="3735663" y="174301"/>
                  <a:pt x="3735895" y="174673"/>
                </a:cubicBezTo>
                <a:cubicBezTo>
                  <a:pt x="3740888" y="176441"/>
                  <a:pt x="3745986" y="177902"/>
                  <a:pt x="3751158" y="179047"/>
                </a:cubicBezTo>
                <a:cubicBezTo>
                  <a:pt x="3759064" y="180995"/>
                  <a:pt x="3766788" y="183626"/>
                  <a:pt x="3774238" y="186911"/>
                </a:cubicBezTo>
                <a:cubicBezTo>
                  <a:pt x="3785476" y="192565"/>
                  <a:pt x="3800552" y="207595"/>
                  <a:pt x="3810371" y="222951"/>
                </a:cubicBezTo>
                <a:cubicBezTo>
                  <a:pt x="3820678" y="239261"/>
                  <a:pt x="3839291" y="279024"/>
                  <a:pt x="3839291" y="285119"/>
                </a:cubicBezTo>
                <a:cubicBezTo>
                  <a:pt x="3839291" y="287749"/>
                  <a:pt x="3832567" y="303546"/>
                  <a:pt x="3824331" y="320321"/>
                </a:cubicBezTo>
                <a:cubicBezTo>
                  <a:pt x="3801064" y="367692"/>
                  <a:pt x="3781148" y="386305"/>
                  <a:pt x="3748575" y="390959"/>
                </a:cubicBezTo>
                <a:lnTo>
                  <a:pt x="3735778" y="392773"/>
                </a:lnTo>
                <a:lnTo>
                  <a:pt x="3734057" y="406593"/>
                </a:lnTo>
                <a:cubicBezTo>
                  <a:pt x="3731568" y="426510"/>
                  <a:pt x="3728147" y="435142"/>
                  <a:pt x="3718608" y="445728"/>
                </a:cubicBezTo>
                <a:cubicBezTo>
                  <a:pt x="3708114" y="457407"/>
                  <a:pt x="3695807" y="462992"/>
                  <a:pt x="3676286" y="464993"/>
                </a:cubicBezTo>
                <a:lnTo>
                  <a:pt x="3661140" y="466552"/>
                </a:lnTo>
                <a:lnTo>
                  <a:pt x="3657138" y="484304"/>
                </a:lnTo>
                <a:cubicBezTo>
                  <a:pt x="3651717" y="508291"/>
                  <a:pt x="3643969" y="524113"/>
                  <a:pt x="3630661" y="538329"/>
                </a:cubicBezTo>
                <a:cubicBezTo>
                  <a:pt x="3618127" y="551462"/>
                  <a:pt x="3602131" y="560778"/>
                  <a:pt x="3584523" y="565201"/>
                </a:cubicBezTo>
                <a:cubicBezTo>
                  <a:pt x="3574938" y="567761"/>
                  <a:pt x="3450136" y="568319"/>
                  <a:pt x="2873732" y="568319"/>
                </a:cubicBezTo>
                <a:cubicBezTo>
                  <a:pt x="2731708" y="568319"/>
                  <a:pt x="2617936" y="568346"/>
                  <a:pt x="2526670" y="568304"/>
                </a:cubicBezTo>
                <a:lnTo>
                  <a:pt x="2501381" y="568252"/>
                </a:lnTo>
                <a:lnTo>
                  <a:pt x="2315555" y="568319"/>
                </a:lnTo>
                <a:cubicBezTo>
                  <a:pt x="2173531" y="568319"/>
                  <a:pt x="2059759" y="568346"/>
                  <a:pt x="1968493" y="568304"/>
                </a:cubicBezTo>
                <a:lnTo>
                  <a:pt x="1936854" y="568239"/>
                </a:lnTo>
                <a:lnTo>
                  <a:pt x="1715013" y="568319"/>
                </a:lnTo>
                <a:cubicBezTo>
                  <a:pt x="1620330" y="568319"/>
                  <a:pt x="1538204" y="568331"/>
                  <a:pt x="1466932" y="568327"/>
                </a:cubicBezTo>
                <a:lnTo>
                  <a:pt x="1328991" y="568257"/>
                </a:lnTo>
                <a:lnTo>
                  <a:pt x="1156836" y="568319"/>
                </a:lnTo>
                <a:cubicBezTo>
                  <a:pt x="399372" y="568319"/>
                  <a:pt x="445556" y="569087"/>
                  <a:pt x="423336" y="555987"/>
                </a:cubicBezTo>
                <a:cubicBezTo>
                  <a:pt x="396952" y="540376"/>
                  <a:pt x="384714" y="522670"/>
                  <a:pt x="375081" y="486188"/>
                </a:cubicBezTo>
                <a:lnTo>
                  <a:pt x="369893" y="466575"/>
                </a:lnTo>
                <a:lnTo>
                  <a:pt x="355631" y="465108"/>
                </a:lnTo>
                <a:cubicBezTo>
                  <a:pt x="346243" y="463939"/>
                  <a:pt x="337103" y="461284"/>
                  <a:pt x="328549" y="457245"/>
                </a:cubicBezTo>
                <a:cubicBezTo>
                  <a:pt x="311285" y="448567"/>
                  <a:pt x="303211" y="436537"/>
                  <a:pt x="298302" y="411992"/>
                </a:cubicBezTo>
                <a:lnTo>
                  <a:pt x="294533" y="393006"/>
                </a:lnTo>
                <a:lnTo>
                  <a:pt x="279992" y="390051"/>
                </a:lnTo>
                <a:cubicBezTo>
                  <a:pt x="261472" y="386282"/>
                  <a:pt x="248232" y="378488"/>
                  <a:pt x="234622" y="363342"/>
                </a:cubicBezTo>
                <a:cubicBezTo>
                  <a:pt x="222593" y="349987"/>
                  <a:pt x="212309" y="332560"/>
                  <a:pt x="199327" y="303686"/>
                </a:cubicBezTo>
                <a:lnTo>
                  <a:pt x="190695" y="284468"/>
                </a:lnTo>
                <a:lnTo>
                  <a:pt x="201863" y="260643"/>
                </a:lnTo>
                <a:cubicBezTo>
                  <a:pt x="225036" y="211248"/>
                  <a:pt x="243207" y="190448"/>
                  <a:pt x="270150" y="182118"/>
                </a:cubicBezTo>
                <a:cubicBezTo>
                  <a:pt x="276615" y="179929"/>
                  <a:pt x="283277" y="178370"/>
                  <a:pt x="290043" y="177465"/>
                </a:cubicBezTo>
                <a:cubicBezTo>
                  <a:pt x="294603" y="177465"/>
                  <a:pt x="295487" y="175580"/>
                  <a:pt x="297999" y="160596"/>
                </a:cubicBezTo>
                <a:cubicBezTo>
                  <a:pt x="304003" y="124860"/>
                  <a:pt x="321196" y="107898"/>
                  <a:pt x="353513" y="105828"/>
                </a:cubicBezTo>
                <a:cubicBezTo>
                  <a:pt x="363448" y="105129"/>
                  <a:pt x="371220" y="103570"/>
                  <a:pt x="371592" y="102128"/>
                </a:cubicBezTo>
                <a:cubicBezTo>
                  <a:pt x="371964" y="100686"/>
                  <a:pt x="373988" y="91774"/>
                  <a:pt x="376105" y="82305"/>
                </a:cubicBezTo>
                <a:cubicBezTo>
                  <a:pt x="384900" y="42799"/>
                  <a:pt x="405259" y="19043"/>
                  <a:pt x="440972" y="6829"/>
                </a:cubicBezTo>
                <a:lnTo>
                  <a:pt x="455444" y="1849"/>
                </a:lnTo>
                <a:lnTo>
                  <a:pt x="1038270" y="663"/>
                </a:lnTo>
                <a:cubicBezTo>
                  <a:pt x="1196436" y="343"/>
                  <a:pt x="1325414" y="132"/>
                  <a:pt x="1430263" y="45"/>
                </a:cubicBezTo>
                <a:cubicBezTo>
                  <a:pt x="1535113" y="-42"/>
                  <a:pt x="1615835" y="-6"/>
                  <a:pt x="1677488" y="168"/>
                </a:cubicBezTo>
                <a:lnTo>
                  <a:pt x="1719397" y="469"/>
                </a:lnTo>
                <a:lnTo>
                  <a:pt x="1988440" y="45"/>
                </a:lnTo>
                <a:cubicBezTo>
                  <a:pt x="2093290" y="-42"/>
                  <a:pt x="2174012" y="-6"/>
                  <a:pt x="2235665" y="168"/>
                </a:cubicBezTo>
                <a:lnTo>
                  <a:pt x="2285195" y="524"/>
                </a:lnTo>
                <a:close/>
              </a:path>
            </a:pathLst>
          </a:cu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endParaRPr lang="fa-IR"/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7BD97C65-37A3-A835-9373-23622409320F}"/>
              </a:ext>
            </a:extLst>
          </p:cNvPr>
          <p:cNvSpPr/>
          <p:nvPr userDrawn="1"/>
        </p:nvSpPr>
        <p:spPr>
          <a:xfrm rot="16200000" flipH="1">
            <a:off x="56292" y="4791886"/>
            <a:ext cx="1143764" cy="566009"/>
          </a:xfrm>
          <a:custGeom>
            <a:avLst/>
            <a:gdLst>
              <a:gd name="connsiteX0" fmla="*/ 108750 w 1143764"/>
              <a:gd name="connsiteY0" fmla="*/ 196885 h 566009"/>
              <a:gd name="connsiteX1" fmla="*/ 101771 w 1143764"/>
              <a:gd name="connsiteY1" fmla="*/ 196885 h 566009"/>
              <a:gd name="connsiteX2" fmla="*/ 85483 w 1143764"/>
              <a:gd name="connsiteY2" fmla="*/ 201189 h 566009"/>
              <a:gd name="connsiteX3" fmla="*/ 85414 w 1143764"/>
              <a:gd name="connsiteY3" fmla="*/ 201236 h 566009"/>
              <a:gd name="connsiteX4" fmla="*/ 62148 w 1143764"/>
              <a:gd name="connsiteY4" fmla="*/ 228086 h 566009"/>
              <a:gd name="connsiteX5" fmla="*/ 47001 w 1143764"/>
              <a:gd name="connsiteY5" fmla="*/ 238601 h 566009"/>
              <a:gd name="connsiteX6" fmla="*/ 8704 w 1143764"/>
              <a:gd name="connsiteY6" fmla="*/ 268034 h 566009"/>
              <a:gd name="connsiteX7" fmla="*/ 14288 w 1143764"/>
              <a:gd name="connsiteY7" fmla="*/ 305609 h 566009"/>
              <a:gd name="connsiteX8" fmla="*/ 47234 w 1143764"/>
              <a:gd name="connsiteY8" fmla="*/ 327991 h 566009"/>
              <a:gd name="connsiteX9" fmla="*/ 66475 w 1143764"/>
              <a:gd name="connsiteY9" fmla="*/ 345674 h 566009"/>
              <a:gd name="connsiteX10" fmla="*/ 99862 w 1143764"/>
              <a:gd name="connsiteY10" fmla="*/ 369709 h 566009"/>
              <a:gd name="connsiteX11" fmla="*/ 109542 w 1143764"/>
              <a:gd name="connsiteY11" fmla="*/ 370872 h 566009"/>
              <a:gd name="connsiteX12" fmla="*/ 109332 w 1143764"/>
              <a:gd name="connsiteY12" fmla="*/ 355423 h 566009"/>
              <a:gd name="connsiteX13" fmla="*/ 143161 w 1143764"/>
              <a:gd name="connsiteY13" fmla="*/ 297815 h 566009"/>
              <a:gd name="connsiteX14" fmla="*/ 159448 w 1143764"/>
              <a:gd name="connsiteY14" fmla="*/ 285344 h 566009"/>
              <a:gd name="connsiteX15" fmla="*/ 141463 w 1143764"/>
              <a:gd name="connsiteY15" fmla="*/ 267127 h 566009"/>
              <a:gd name="connsiteX16" fmla="*/ 108890 w 1143764"/>
              <a:gd name="connsiteY16" fmla="*/ 211403 h 566009"/>
              <a:gd name="connsiteX17" fmla="*/ 1041993 w 1143764"/>
              <a:gd name="connsiteY17" fmla="*/ 196885 h 566009"/>
              <a:gd name="connsiteX18" fmla="*/ 1035014 w 1143764"/>
              <a:gd name="connsiteY18" fmla="*/ 196885 h 566009"/>
              <a:gd name="connsiteX19" fmla="*/ 1034874 w 1143764"/>
              <a:gd name="connsiteY19" fmla="*/ 211403 h 566009"/>
              <a:gd name="connsiteX20" fmla="*/ 1002301 w 1143764"/>
              <a:gd name="connsiteY20" fmla="*/ 267127 h 566009"/>
              <a:gd name="connsiteX21" fmla="*/ 984316 w 1143764"/>
              <a:gd name="connsiteY21" fmla="*/ 285344 h 566009"/>
              <a:gd name="connsiteX22" fmla="*/ 1000603 w 1143764"/>
              <a:gd name="connsiteY22" fmla="*/ 297815 h 566009"/>
              <a:gd name="connsiteX23" fmla="*/ 1034432 w 1143764"/>
              <a:gd name="connsiteY23" fmla="*/ 355423 h 566009"/>
              <a:gd name="connsiteX24" fmla="*/ 1034222 w 1143764"/>
              <a:gd name="connsiteY24" fmla="*/ 370872 h 566009"/>
              <a:gd name="connsiteX25" fmla="*/ 1043902 w 1143764"/>
              <a:gd name="connsiteY25" fmla="*/ 369709 h 566009"/>
              <a:gd name="connsiteX26" fmla="*/ 1077289 w 1143764"/>
              <a:gd name="connsiteY26" fmla="*/ 345674 h 566009"/>
              <a:gd name="connsiteX27" fmla="*/ 1096530 w 1143764"/>
              <a:gd name="connsiteY27" fmla="*/ 327991 h 566009"/>
              <a:gd name="connsiteX28" fmla="*/ 1129476 w 1143764"/>
              <a:gd name="connsiteY28" fmla="*/ 305609 h 566009"/>
              <a:gd name="connsiteX29" fmla="*/ 1135060 w 1143764"/>
              <a:gd name="connsiteY29" fmla="*/ 268034 h 566009"/>
              <a:gd name="connsiteX30" fmla="*/ 1096763 w 1143764"/>
              <a:gd name="connsiteY30" fmla="*/ 238601 h 566009"/>
              <a:gd name="connsiteX31" fmla="*/ 1081616 w 1143764"/>
              <a:gd name="connsiteY31" fmla="*/ 228086 h 566009"/>
              <a:gd name="connsiteX32" fmla="*/ 1058350 w 1143764"/>
              <a:gd name="connsiteY32" fmla="*/ 201236 h 566009"/>
              <a:gd name="connsiteX33" fmla="*/ 1058281 w 1143764"/>
              <a:gd name="connsiteY33" fmla="*/ 201189 h 566009"/>
              <a:gd name="connsiteX34" fmla="*/ 1041993 w 1143764"/>
              <a:gd name="connsiteY34" fmla="*/ 196885 h 566009"/>
              <a:gd name="connsiteX35" fmla="*/ 571882 w 1143764"/>
              <a:gd name="connsiteY35" fmla="*/ 0 h 566009"/>
              <a:gd name="connsiteX36" fmla="*/ 455444 w 1143764"/>
              <a:gd name="connsiteY36" fmla="*/ 237 h 566009"/>
              <a:gd name="connsiteX37" fmla="*/ 440972 w 1143764"/>
              <a:gd name="connsiteY37" fmla="*/ 5216 h 566009"/>
              <a:gd name="connsiteX38" fmla="*/ 376106 w 1143764"/>
              <a:gd name="connsiteY38" fmla="*/ 80692 h 566009"/>
              <a:gd name="connsiteX39" fmla="*/ 371592 w 1143764"/>
              <a:gd name="connsiteY39" fmla="*/ 100515 h 566009"/>
              <a:gd name="connsiteX40" fmla="*/ 353514 w 1143764"/>
              <a:gd name="connsiteY40" fmla="*/ 104215 h 566009"/>
              <a:gd name="connsiteX41" fmla="*/ 298000 w 1143764"/>
              <a:gd name="connsiteY41" fmla="*/ 158984 h 566009"/>
              <a:gd name="connsiteX42" fmla="*/ 290043 w 1143764"/>
              <a:gd name="connsiteY42" fmla="*/ 175853 h 566009"/>
              <a:gd name="connsiteX43" fmla="*/ 270150 w 1143764"/>
              <a:gd name="connsiteY43" fmla="*/ 180506 h 566009"/>
              <a:gd name="connsiteX44" fmla="*/ 201863 w 1143764"/>
              <a:gd name="connsiteY44" fmla="*/ 259030 h 566009"/>
              <a:gd name="connsiteX45" fmla="*/ 190695 w 1143764"/>
              <a:gd name="connsiteY45" fmla="*/ 282855 h 566009"/>
              <a:gd name="connsiteX46" fmla="*/ 199327 w 1143764"/>
              <a:gd name="connsiteY46" fmla="*/ 302073 h 566009"/>
              <a:gd name="connsiteX47" fmla="*/ 234622 w 1143764"/>
              <a:gd name="connsiteY47" fmla="*/ 361729 h 566009"/>
              <a:gd name="connsiteX48" fmla="*/ 279992 w 1143764"/>
              <a:gd name="connsiteY48" fmla="*/ 388439 h 566009"/>
              <a:gd name="connsiteX49" fmla="*/ 294533 w 1143764"/>
              <a:gd name="connsiteY49" fmla="*/ 391393 h 566009"/>
              <a:gd name="connsiteX50" fmla="*/ 298302 w 1143764"/>
              <a:gd name="connsiteY50" fmla="*/ 410379 h 566009"/>
              <a:gd name="connsiteX51" fmla="*/ 328549 w 1143764"/>
              <a:gd name="connsiteY51" fmla="*/ 455632 h 566009"/>
              <a:gd name="connsiteX52" fmla="*/ 355631 w 1143764"/>
              <a:gd name="connsiteY52" fmla="*/ 463496 h 566009"/>
              <a:gd name="connsiteX53" fmla="*/ 369894 w 1143764"/>
              <a:gd name="connsiteY53" fmla="*/ 464962 h 566009"/>
              <a:gd name="connsiteX54" fmla="*/ 375082 w 1143764"/>
              <a:gd name="connsiteY54" fmla="*/ 484575 h 566009"/>
              <a:gd name="connsiteX55" fmla="*/ 423337 w 1143764"/>
              <a:gd name="connsiteY55" fmla="*/ 554375 h 566009"/>
              <a:gd name="connsiteX56" fmla="*/ 514370 w 1143764"/>
              <a:gd name="connsiteY56" fmla="*/ 565453 h 566009"/>
              <a:gd name="connsiteX57" fmla="*/ 571882 w 1143764"/>
              <a:gd name="connsiteY57" fmla="*/ 566009 h 566009"/>
              <a:gd name="connsiteX58" fmla="*/ 629394 w 1143764"/>
              <a:gd name="connsiteY58" fmla="*/ 565453 h 566009"/>
              <a:gd name="connsiteX59" fmla="*/ 720427 w 1143764"/>
              <a:gd name="connsiteY59" fmla="*/ 554375 h 566009"/>
              <a:gd name="connsiteX60" fmla="*/ 768682 w 1143764"/>
              <a:gd name="connsiteY60" fmla="*/ 484575 h 566009"/>
              <a:gd name="connsiteX61" fmla="*/ 773870 w 1143764"/>
              <a:gd name="connsiteY61" fmla="*/ 464962 h 566009"/>
              <a:gd name="connsiteX62" fmla="*/ 788133 w 1143764"/>
              <a:gd name="connsiteY62" fmla="*/ 463496 h 566009"/>
              <a:gd name="connsiteX63" fmla="*/ 815215 w 1143764"/>
              <a:gd name="connsiteY63" fmla="*/ 455632 h 566009"/>
              <a:gd name="connsiteX64" fmla="*/ 845462 w 1143764"/>
              <a:gd name="connsiteY64" fmla="*/ 410379 h 566009"/>
              <a:gd name="connsiteX65" fmla="*/ 849231 w 1143764"/>
              <a:gd name="connsiteY65" fmla="*/ 391393 h 566009"/>
              <a:gd name="connsiteX66" fmla="*/ 863772 w 1143764"/>
              <a:gd name="connsiteY66" fmla="*/ 388439 h 566009"/>
              <a:gd name="connsiteX67" fmla="*/ 909142 w 1143764"/>
              <a:gd name="connsiteY67" fmla="*/ 361729 h 566009"/>
              <a:gd name="connsiteX68" fmla="*/ 944437 w 1143764"/>
              <a:gd name="connsiteY68" fmla="*/ 302073 h 566009"/>
              <a:gd name="connsiteX69" fmla="*/ 953069 w 1143764"/>
              <a:gd name="connsiteY69" fmla="*/ 282855 h 566009"/>
              <a:gd name="connsiteX70" fmla="*/ 941901 w 1143764"/>
              <a:gd name="connsiteY70" fmla="*/ 259030 h 566009"/>
              <a:gd name="connsiteX71" fmla="*/ 873614 w 1143764"/>
              <a:gd name="connsiteY71" fmla="*/ 180506 h 566009"/>
              <a:gd name="connsiteX72" fmla="*/ 853721 w 1143764"/>
              <a:gd name="connsiteY72" fmla="*/ 175853 h 566009"/>
              <a:gd name="connsiteX73" fmla="*/ 845764 w 1143764"/>
              <a:gd name="connsiteY73" fmla="*/ 158984 h 566009"/>
              <a:gd name="connsiteX74" fmla="*/ 790250 w 1143764"/>
              <a:gd name="connsiteY74" fmla="*/ 104215 h 566009"/>
              <a:gd name="connsiteX75" fmla="*/ 772172 w 1143764"/>
              <a:gd name="connsiteY75" fmla="*/ 100515 h 566009"/>
              <a:gd name="connsiteX76" fmla="*/ 767658 w 1143764"/>
              <a:gd name="connsiteY76" fmla="*/ 80692 h 566009"/>
              <a:gd name="connsiteX77" fmla="*/ 702792 w 1143764"/>
              <a:gd name="connsiteY77" fmla="*/ 5216 h 566009"/>
              <a:gd name="connsiteX78" fmla="*/ 688320 w 1143764"/>
              <a:gd name="connsiteY78" fmla="*/ 237 h 566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1143764" h="566009">
                <a:moveTo>
                  <a:pt x="108750" y="196885"/>
                </a:moveTo>
                <a:lnTo>
                  <a:pt x="101771" y="196885"/>
                </a:lnTo>
                <a:cubicBezTo>
                  <a:pt x="96137" y="197387"/>
                  <a:pt x="90630" y="198844"/>
                  <a:pt x="85483" y="201189"/>
                </a:cubicBezTo>
                <a:lnTo>
                  <a:pt x="85414" y="201236"/>
                </a:lnTo>
                <a:cubicBezTo>
                  <a:pt x="73781" y="206518"/>
                  <a:pt x="64078" y="217732"/>
                  <a:pt x="62148" y="228086"/>
                </a:cubicBezTo>
                <a:cubicBezTo>
                  <a:pt x="60775" y="235484"/>
                  <a:pt x="59960" y="236042"/>
                  <a:pt x="47001" y="238601"/>
                </a:cubicBezTo>
                <a:cubicBezTo>
                  <a:pt x="30714" y="241789"/>
                  <a:pt x="23432" y="247373"/>
                  <a:pt x="8704" y="268034"/>
                </a:cubicBezTo>
                <a:cubicBezTo>
                  <a:pt x="-3535" y="285158"/>
                  <a:pt x="-3907" y="282646"/>
                  <a:pt x="14288" y="305609"/>
                </a:cubicBezTo>
                <a:cubicBezTo>
                  <a:pt x="26108" y="320523"/>
                  <a:pt x="32040" y="324548"/>
                  <a:pt x="47234" y="327991"/>
                </a:cubicBezTo>
                <a:cubicBezTo>
                  <a:pt x="58704" y="330574"/>
                  <a:pt x="59262" y="331109"/>
                  <a:pt x="66475" y="345674"/>
                </a:cubicBezTo>
                <a:cubicBezTo>
                  <a:pt x="74642" y="362194"/>
                  <a:pt x="82133" y="367591"/>
                  <a:pt x="99862" y="369709"/>
                </a:cubicBezTo>
                <a:lnTo>
                  <a:pt x="109542" y="370872"/>
                </a:lnTo>
                <a:lnTo>
                  <a:pt x="109332" y="355423"/>
                </a:lnTo>
                <a:cubicBezTo>
                  <a:pt x="109053" y="332366"/>
                  <a:pt x="118313" y="316568"/>
                  <a:pt x="143161" y="297815"/>
                </a:cubicBezTo>
                <a:cubicBezTo>
                  <a:pt x="151142" y="291789"/>
                  <a:pt x="158447" y="286182"/>
                  <a:pt x="159448" y="285344"/>
                </a:cubicBezTo>
                <a:cubicBezTo>
                  <a:pt x="160448" y="284507"/>
                  <a:pt x="152328" y="276317"/>
                  <a:pt x="141463" y="267127"/>
                </a:cubicBezTo>
                <a:cubicBezTo>
                  <a:pt x="116893" y="246326"/>
                  <a:pt x="109145" y="233041"/>
                  <a:pt x="108890" y="211403"/>
                </a:cubicBezTo>
                <a:close/>
                <a:moveTo>
                  <a:pt x="1041993" y="196885"/>
                </a:moveTo>
                <a:lnTo>
                  <a:pt x="1035014" y="196885"/>
                </a:lnTo>
                <a:lnTo>
                  <a:pt x="1034874" y="211403"/>
                </a:lnTo>
                <a:cubicBezTo>
                  <a:pt x="1034619" y="233041"/>
                  <a:pt x="1026871" y="246326"/>
                  <a:pt x="1002301" y="267127"/>
                </a:cubicBezTo>
                <a:cubicBezTo>
                  <a:pt x="991436" y="276317"/>
                  <a:pt x="983316" y="284507"/>
                  <a:pt x="984316" y="285344"/>
                </a:cubicBezTo>
                <a:cubicBezTo>
                  <a:pt x="985317" y="286182"/>
                  <a:pt x="992622" y="291789"/>
                  <a:pt x="1000603" y="297815"/>
                </a:cubicBezTo>
                <a:cubicBezTo>
                  <a:pt x="1025451" y="316568"/>
                  <a:pt x="1034711" y="332366"/>
                  <a:pt x="1034432" y="355423"/>
                </a:cubicBezTo>
                <a:lnTo>
                  <a:pt x="1034222" y="370872"/>
                </a:lnTo>
                <a:lnTo>
                  <a:pt x="1043902" y="369709"/>
                </a:lnTo>
                <a:cubicBezTo>
                  <a:pt x="1061631" y="367591"/>
                  <a:pt x="1069122" y="362194"/>
                  <a:pt x="1077289" y="345674"/>
                </a:cubicBezTo>
                <a:cubicBezTo>
                  <a:pt x="1084502" y="331109"/>
                  <a:pt x="1085060" y="330574"/>
                  <a:pt x="1096530" y="327991"/>
                </a:cubicBezTo>
                <a:cubicBezTo>
                  <a:pt x="1111724" y="324548"/>
                  <a:pt x="1117656" y="320523"/>
                  <a:pt x="1129476" y="305609"/>
                </a:cubicBezTo>
                <a:cubicBezTo>
                  <a:pt x="1147671" y="282646"/>
                  <a:pt x="1147299" y="285158"/>
                  <a:pt x="1135060" y="268034"/>
                </a:cubicBezTo>
                <a:cubicBezTo>
                  <a:pt x="1120332" y="247373"/>
                  <a:pt x="1113050" y="241789"/>
                  <a:pt x="1096763" y="238601"/>
                </a:cubicBezTo>
                <a:cubicBezTo>
                  <a:pt x="1083804" y="236042"/>
                  <a:pt x="1082989" y="235484"/>
                  <a:pt x="1081616" y="228086"/>
                </a:cubicBezTo>
                <a:cubicBezTo>
                  <a:pt x="1079686" y="217732"/>
                  <a:pt x="1069983" y="206518"/>
                  <a:pt x="1058350" y="201236"/>
                </a:cubicBezTo>
                <a:lnTo>
                  <a:pt x="1058281" y="201189"/>
                </a:lnTo>
                <a:cubicBezTo>
                  <a:pt x="1053134" y="198844"/>
                  <a:pt x="1047627" y="197387"/>
                  <a:pt x="1041993" y="196885"/>
                </a:cubicBezTo>
                <a:close/>
                <a:moveTo>
                  <a:pt x="571882" y="0"/>
                </a:moveTo>
                <a:lnTo>
                  <a:pt x="455444" y="237"/>
                </a:lnTo>
                <a:lnTo>
                  <a:pt x="440972" y="5216"/>
                </a:lnTo>
                <a:cubicBezTo>
                  <a:pt x="405259" y="17430"/>
                  <a:pt x="384900" y="41186"/>
                  <a:pt x="376106" y="80692"/>
                </a:cubicBezTo>
                <a:cubicBezTo>
                  <a:pt x="373989" y="90161"/>
                  <a:pt x="371964" y="99073"/>
                  <a:pt x="371592" y="100515"/>
                </a:cubicBezTo>
                <a:cubicBezTo>
                  <a:pt x="371220" y="101958"/>
                  <a:pt x="363448" y="103516"/>
                  <a:pt x="353514" y="104215"/>
                </a:cubicBezTo>
                <a:cubicBezTo>
                  <a:pt x="321196" y="106285"/>
                  <a:pt x="304003" y="123247"/>
                  <a:pt x="298000" y="158984"/>
                </a:cubicBezTo>
                <a:cubicBezTo>
                  <a:pt x="295487" y="173967"/>
                  <a:pt x="294603" y="175853"/>
                  <a:pt x="290043" y="175853"/>
                </a:cubicBezTo>
                <a:cubicBezTo>
                  <a:pt x="283277" y="176757"/>
                  <a:pt x="276615" y="178316"/>
                  <a:pt x="270150" y="180506"/>
                </a:cubicBezTo>
                <a:cubicBezTo>
                  <a:pt x="243207" y="188835"/>
                  <a:pt x="225037" y="209635"/>
                  <a:pt x="201863" y="259030"/>
                </a:cubicBezTo>
                <a:lnTo>
                  <a:pt x="190695" y="282855"/>
                </a:lnTo>
                <a:lnTo>
                  <a:pt x="199327" y="302073"/>
                </a:lnTo>
                <a:cubicBezTo>
                  <a:pt x="212309" y="330947"/>
                  <a:pt x="222593" y="348374"/>
                  <a:pt x="234622" y="361729"/>
                </a:cubicBezTo>
                <a:cubicBezTo>
                  <a:pt x="248233" y="376875"/>
                  <a:pt x="261472" y="384669"/>
                  <a:pt x="279992" y="388439"/>
                </a:cubicBezTo>
                <a:lnTo>
                  <a:pt x="294533" y="391393"/>
                </a:lnTo>
                <a:lnTo>
                  <a:pt x="298302" y="410379"/>
                </a:lnTo>
                <a:cubicBezTo>
                  <a:pt x="303211" y="434924"/>
                  <a:pt x="311285" y="446954"/>
                  <a:pt x="328549" y="455632"/>
                </a:cubicBezTo>
                <a:cubicBezTo>
                  <a:pt x="337103" y="459671"/>
                  <a:pt x="346244" y="462326"/>
                  <a:pt x="355631" y="463496"/>
                </a:cubicBezTo>
                <a:lnTo>
                  <a:pt x="369894" y="464962"/>
                </a:lnTo>
                <a:lnTo>
                  <a:pt x="375082" y="484575"/>
                </a:lnTo>
                <a:cubicBezTo>
                  <a:pt x="384714" y="521057"/>
                  <a:pt x="396952" y="538763"/>
                  <a:pt x="423337" y="554375"/>
                </a:cubicBezTo>
                <a:cubicBezTo>
                  <a:pt x="434447" y="560924"/>
                  <a:pt x="428455" y="564007"/>
                  <a:pt x="514370" y="565453"/>
                </a:cubicBezTo>
                <a:lnTo>
                  <a:pt x="571882" y="566009"/>
                </a:lnTo>
                <a:lnTo>
                  <a:pt x="629394" y="565453"/>
                </a:lnTo>
                <a:cubicBezTo>
                  <a:pt x="715309" y="564007"/>
                  <a:pt x="709317" y="560924"/>
                  <a:pt x="720427" y="554375"/>
                </a:cubicBezTo>
                <a:cubicBezTo>
                  <a:pt x="746812" y="538763"/>
                  <a:pt x="759050" y="521057"/>
                  <a:pt x="768682" y="484575"/>
                </a:cubicBezTo>
                <a:lnTo>
                  <a:pt x="773870" y="464962"/>
                </a:lnTo>
                <a:lnTo>
                  <a:pt x="788133" y="463496"/>
                </a:lnTo>
                <a:cubicBezTo>
                  <a:pt x="797520" y="462326"/>
                  <a:pt x="806661" y="459671"/>
                  <a:pt x="815215" y="455632"/>
                </a:cubicBezTo>
                <a:cubicBezTo>
                  <a:pt x="832479" y="446954"/>
                  <a:pt x="840553" y="434924"/>
                  <a:pt x="845462" y="410379"/>
                </a:cubicBezTo>
                <a:lnTo>
                  <a:pt x="849231" y="391393"/>
                </a:lnTo>
                <a:lnTo>
                  <a:pt x="863772" y="388439"/>
                </a:lnTo>
                <a:cubicBezTo>
                  <a:pt x="882292" y="384669"/>
                  <a:pt x="895531" y="376875"/>
                  <a:pt x="909142" y="361729"/>
                </a:cubicBezTo>
                <a:cubicBezTo>
                  <a:pt x="921171" y="348374"/>
                  <a:pt x="931455" y="330947"/>
                  <a:pt x="944437" y="302073"/>
                </a:cubicBezTo>
                <a:lnTo>
                  <a:pt x="953069" y="282855"/>
                </a:lnTo>
                <a:lnTo>
                  <a:pt x="941901" y="259030"/>
                </a:lnTo>
                <a:cubicBezTo>
                  <a:pt x="918727" y="209635"/>
                  <a:pt x="900557" y="188835"/>
                  <a:pt x="873614" y="180506"/>
                </a:cubicBezTo>
                <a:cubicBezTo>
                  <a:pt x="867149" y="178316"/>
                  <a:pt x="860487" y="176757"/>
                  <a:pt x="853721" y="175853"/>
                </a:cubicBezTo>
                <a:cubicBezTo>
                  <a:pt x="849161" y="175853"/>
                  <a:pt x="848277" y="173967"/>
                  <a:pt x="845764" y="158984"/>
                </a:cubicBezTo>
                <a:cubicBezTo>
                  <a:pt x="839761" y="123247"/>
                  <a:pt x="822568" y="106285"/>
                  <a:pt x="790250" y="104215"/>
                </a:cubicBezTo>
                <a:cubicBezTo>
                  <a:pt x="780316" y="103516"/>
                  <a:pt x="772544" y="101958"/>
                  <a:pt x="772172" y="100515"/>
                </a:cubicBezTo>
                <a:cubicBezTo>
                  <a:pt x="771800" y="99073"/>
                  <a:pt x="769775" y="90161"/>
                  <a:pt x="767658" y="80692"/>
                </a:cubicBezTo>
                <a:cubicBezTo>
                  <a:pt x="758864" y="41186"/>
                  <a:pt x="738505" y="17430"/>
                  <a:pt x="702792" y="5216"/>
                </a:cubicBezTo>
                <a:lnTo>
                  <a:pt x="688320" y="237"/>
                </a:lnTo>
                <a:close/>
              </a:path>
            </a:pathLst>
          </a:cu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endParaRPr lang="fa-IR"/>
          </a:p>
        </p:txBody>
      </p:sp>
      <p:sp>
        <p:nvSpPr>
          <p:cNvPr id="2" name="Slide Number Placeholder 2">
            <a:extLst>
              <a:ext uri="{FF2B5EF4-FFF2-40B4-BE49-F238E27FC236}">
                <a16:creationId xmlns:a16="http://schemas.microsoft.com/office/drawing/2014/main" id="{958E486C-EF84-B354-74EA-175BE0FC564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346060" y="4892327"/>
            <a:ext cx="556818" cy="365125"/>
          </a:xfrm>
        </p:spPr>
        <p:txBody>
          <a:bodyPr/>
          <a:lstStyle>
            <a:lvl1pPr algn="ctr" rtl="1">
              <a:defRPr lang="fa-IR" sz="1800" b="0" kern="1200" smtClean="0">
                <a:solidFill>
                  <a:srgbClr val="087A85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</a:lstStyle>
          <a:p>
            <a:fld id="{A8043012-B8B5-47A7-9927-94221BE445D6}" type="slidenum">
              <a:rPr lang="fa-IR" smtClean="0"/>
              <a:pPr/>
              <a:t>‹#›</a:t>
            </a:fld>
            <a:endParaRPr lang="fa-IR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A8E99101-6DF9-E7FE-8C6B-E35F77E810D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610062" y="1521611"/>
            <a:ext cx="4620117" cy="2817091"/>
          </a:xfrm>
          <a:prstGeom prst="roundRect">
            <a:avLst>
              <a:gd name="adj" fmla="val 9283"/>
            </a:avLst>
          </a:prstGeom>
        </p:spPr>
        <p:txBody>
          <a:bodyPr/>
          <a:lstStyle/>
          <a:p>
            <a:endParaRPr lang="fa-IR" dirty="0"/>
          </a:p>
        </p:txBody>
      </p:sp>
      <p:sp>
        <p:nvSpPr>
          <p:cNvPr id="3" name="Picture Placeholder 5">
            <a:extLst>
              <a:ext uri="{FF2B5EF4-FFF2-40B4-BE49-F238E27FC236}">
                <a16:creationId xmlns:a16="http://schemas.microsoft.com/office/drawing/2014/main" id="{07020BBA-A741-BC4F-4FF0-5DAC6444B32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628642" y="1521611"/>
            <a:ext cx="4620117" cy="2817091"/>
          </a:xfrm>
          <a:prstGeom prst="roundRect">
            <a:avLst>
              <a:gd name="adj" fmla="val 9283"/>
            </a:avLst>
          </a:prstGeom>
        </p:spPr>
        <p:txBody>
          <a:bodyPr/>
          <a:lstStyle/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8680479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E0FFACC-264E-08FA-99FC-A660BBEBBB3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994380C-A2F9-6D7C-D938-2662E0C00F8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1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53" r="13752" b="-604"/>
          <a:stretch/>
        </p:blipFill>
        <p:spPr>
          <a:xfrm rot="5400000">
            <a:off x="2667000" y="-2666997"/>
            <a:ext cx="6858000" cy="12192000"/>
          </a:xfrm>
          <a:prstGeom prst="rect">
            <a:avLst/>
          </a:prstGeom>
        </p:spPr>
      </p:pic>
      <p:sp>
        <p:nvSpPr>
          <p:cNvPr id="23" name="Graphic 21">
            <a:extLst>
              <a:ext uri="{FF2B5EF4-FFF2-40B4-BE49-F238E27FC236}">
                <a16:creationId xmlns:a16="http://schemas.microsoft.com/office/drawing/2014/main" id="{548F5850-0F88-E14A-064A-F6A3B3BC1D72}"/>
              </a:ext>
            </a:extLst>
          </p:cNvPr>
          <p:cNvSpPr/>
          <p:nvPr/>
        </p:nvSpPr>
        <p:spPr>
          <a:xfrm>
            <a:off x="624470" y="107910"/>
            <a:ext cx="11388443" cy="6621208"/>
          </a:xfrm>
          <a:custGeom>
            <a:avLst/>
            <a:gdLst>
              <a:gd name="connsiteX0" fmla="*/ 11388425 w 11388443"/>
              <a:gd name="connsiteY0" fmla="*/ 1109749 h 6621208"/>
              <a:gd name="connsiteX1" fmla="*/ 11388425 w 11388443"/>
              <a:gd name="connsiteY1" fmla="*/ 6026745 h 6621208"/>
              <a:gd name="connsiteX2" fmla="*/ 10825024 w 11388443"/>
              <a:gd name="connsiteY2" fmla="*/ 6621200 h 6621208"/>
              <a:gd name="connsiteX3" fmla="*/ 563292 w 11388443"/>
              <a:gd name="connsiteY3" fmla="*/ 6621200 h 6621208"/>
              <a:gd name="connsiteX4" fmla="*/ -18 w 11388443"/>
              <a:gd name="connsiteY4" fmla="*/ 6026745 h 6621208"/>
              <a:gd name="connsiteX5" fmla="*/ -18 w 11388443"/>
              <a:gd name="connsiteY5" fmla="*/ 1109749 h 6621208"/>
              <a:gd name="connsiteX6" fmla="*/ 563292 w 11388443"/>
              <a:gd name="connsiteY6" fmla="*/ 515389 h 6621208"/>
              <a:gd name="connsiteX7" fmla="*/ 5176842 w 11388443"/>
              <a:gd name="connsiteY7" fmla="*/ 515389 h 6621208"/>
              <a:gd name="connsiteX8" fmla="*/ 5178197 w 11388443"/>
              <a:gd name="connsiteY8" fmla="*/ 493005 h 6621208"/>
              <a:gd name="connsiteX9" fmla="*/ 5324802 w 11388443"/>
              <a:gd name="connsiteY9" fmla="*/ 325651 h 6621208"/>
              <a:gd name="connsiteX10" fmla="*/ 5377251 w 11388443"/>
              <a:gd name="connsiteY10" fmla="*/ 316126 h 6621208"/>
              <a:gd name="connsiteX11" fmla="*/ 5389890 w 11388443"/>
              <a:gd name="connsiteY11" fmla="*/ 269549 h 6621208"/>
              <a:gd name="connsiteX12" fmla="*/ 5412277 w 11388443"/>
              <a:gd name="connsiteY12" fmla="*/ 198683 h 6621208"/>
              <a:gd name="connsiteX13" fmla="*/ 5516634 w 11388443"/>
              <a:gd name="connsiteY13" fmla="*/ 88383 h 6621208"/>
              <a:gd name="connsiteX14" fmla="*/ 5696641 w 11388443"/>
              <a:gd name="connsiteY14" fmla="*/ -9 h 6621208"/>
              <a:gd name="connsiteX15" fmla="*/ 5798470 w 11388443"/>
              <a:gd name="connsiteY15" fmla="*/ 45807 h 6621208"/>
              <a:gd name="connsiteX16" fmla="*/ 6003302 w 11388443"/>
              <a:gd name="connsiteY16" fmla="*/ 277169 h 6621208"/>
              <a:gd name="connsiteX17" fmla="*/ 6008538 w 11388443"/>
              <a:gd name="connsiteY17" fmla="*/ 316221 h 6621208"/>
              <a:gd name="connsiteX18" fmla="*/ 6048529 w 11388443"/>
              <a:gd name="connsiteY18" fmla="*/ 321460 h 6621208"/>
              <a:gd name="connsiteX19" fmla="*/ 6161824 w 11388443"/>
              <a:gd name="connsiteY19" fmla="*/ 369085 h 6621208"/>
              <a:gd name="connsiteX20" fmla="*/ 6217613 w 11388443"/>
              <a:gd name="connsiteY20" fmla="*/ 498339 h 6621208"/>
              <a:gd name="connsiteX21" fmla="*/ 6219328 w 11388443"/>
              <a:gd name="connsiteY21" fmla="*/ 515865 h 6621208"/>
              <a:gd name="connsiteX22" fmla="*/ 10825024 w 11388443"/>
              <a:gd name="connsiteY22" fmla="*/ 515865 h 6621208"/>
              <a:gd name="connsiteX23" fmla="*/ 11388425 w 11388443"/>
              <a:gd name="connsiteY23" fmla="*/ 1109749 h 6621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1388443" h="6621208">
                <a:moveTo>
                  <a:pt x="11388425" y="1109749"/>
                </a:moveTo>
                <a:lnTo>
                  <a:pt x="11388425" y="6026745"/>
                </a:lnTo>
                <a:cubicBezTo>
                  <a:pt x="11388425" y="6355053"/>
                  <a:pt x="11136200" y="6621200"/>
                  <a:pt x="10825024" y="6621200"/>
                </a:cubicBezTo>
                <a:lnTo>
                  <a:pt x="563292" y="6621200"/>
                </a:lnTo>
                <a:cubicBezTo>
                  <a:pt x="252170" y="6621143"/>
                  <a:pt x="-18" y="6355014"/>
                  <a:pt x="-18" y="6026745"/>
                </a:cubicBezTo>
                <a:lnTo>
                  <a:pt x="-18" y="1109749"/>
                </a:lnTo>
                <a:cubicBezTo>
                  <a:pt x="-18" y="781493"/>
                  <a:pt x="252184" y="515389"/>
                  <a:pt x="563292" y="515389"/>
                </a:cubicBezTo>
                <a:lnTo>
                  <a:pt x="5176842" y="515389"/>
                </a:lnTo>
                <a:lnTo>
                  <a:pt x="5178197" y="493005"/>
                </a:lnTo>
                <a:cubicBezTo>
                  <a:pt x="5184218" y="397120"/>
                  <a:pt x="5233083" y="341336"/>
                  <a:pt x="5324802" y="325651"/>
                </a:cubicBezTo>
                <a:cubicBezTo>
                  <a:pt x="5352606" y="320984"/>
                  <a:pt x="5376168" y="316126"/>
                  <a:pt x="5377251" y="316126"/>
                </a:cubicBezTo>
                <a:cubicBezTo>
                  <a:pt x="5382324" y="300876"/>
                  <a:pt x="5386549" y="285322"/>
                  <a:pt x="5389890" y="269549"/>
                </a:cubicBezTo>
                <a:cubicBezTo>
                  <a:pt x="5395423" y="245297"/>
                  <a:pt x="5402916" y="221590"/>
                  <a:pt x="5412277" y="198683"/>
                </a:cubicBezTo>
                <a:cubicBezTo>
                  <a:pt x="5428617" y="164393"/>
                  <a:pt x="5472220" y="118387"/>
                  <a:pt x="5516634" y="88383"/>
                </a:cubicBezTo>
                <a:cubicBezTo>
                  <a:pt x="5563847" y="56570"/>
                  <a:pt x="5679128" y="-9"/>
                  <a:pt x="5696641" y="-9"/>
                </a:cubicBezTo>
                <a:cubicBezTo>
                  <a:pt x="5704043" y="-9"/>
                  <a:pt x="5749903" y="20661"/>
                  <a:pt x="5798470" y="45807"/>
                </a:cubicBezTo>
                <a:cubicBezTo>
                  <a:pt x="5935867" y="116863"/>
                  <a:pt x="5990032" y="177823"/>
                  <a:pt x="6003302" y="277169"/>
                </a:cubicBezTo>
                <a:lnTo>
                  <a:pt x="6008538" y="316221"/>
                </a:lnTo>
                <a:lnTo>
                  <a:pt x="6048529" y="321460"/>
                </a:lnTo>
                <a:cubicBezTo>
                  <a:pt x="6106215" y="329080"/>
                  <a:pt x="6131130" y="339462"/>
                  <a:pt x="6161824" y="369085"/>
                </a:cubicBezTo>
                <a:cubicBezTo>
                  <a:pt x="6195586" y="401184"/>
                  <a:pt x="6211745" y="438713"/>
                  <a:pt x="6217613" y="498339"/>
                </a:cubicBezTo>
                <a:lnTo>
                  <a:pt x="6219328" y="515865"/>
                </a:lnTo>
                <a:lnTo>
                  <a:pt x="10825024" y="515865"/>
                </a:lnTo>
                <a:cubicBezTo>
                  <a:pt x="11135928" y="515865"/>
                  <a:pt x="11388154" y="781663"/>
                  <a:pt x="11388425" y="1109749"/>
                </a:cubicBezTo>
                <a:close/>
              </a:path>
            </a:pathLst>
          </a:custGeom>
          <a:solidFill>
            <a:schemeClr val="bg1"/>
          </a:solidFill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endParaRPr lang="fa-IR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6BFD2645-8077-F2D9-5BC7-AFB0AF7BBB8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802934" cy="2817091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E613BB08-8381-D264-1FC7-6BD1658FE67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35230" y="1376793"/>
            <a:ext cx="1319399" cy="1504739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5D05D7B0-732C-BC75-9CC1-F7E387A35747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90362"/>
            <a:ext cx="1319399" cy="1504739"/>
          </a:xfrm>
          <a:prstGeom prst="rect">
            <a:avLst/>
          </a:prstGeom>
        </p:spPr>
      </p:pic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4F2D5CE2-B5DD-94D8-F077-A5F26094756E}"/>
              </a:ext>
            </a:extLst>
          </p:cNvPr>
          <p:cNvSpPr/>
          <p:nvPr userDrawn="1"/>
        </p:nvSpPr>
        <p:spPr>
          <a:xfrm>
            <a:off x="6991731" y="335724"/>
            <a:ext cx="4034334" cy="568327"/>
          </a:xfrm>
          <a:custGeom>
            <a:avLst/>
            <a:gdLst>
              <a:gd name="connsiteX0" fmla="*/ 101771 w 4034334"/>
              <a:gd name="connsiteY0" fmla="*/ 198498 h 568327"/>
              <a:gd name="connsiteX1" fmla="*/ 108750 w 4034334"/>
              <a:gd name="connsiteY1" fmla="*/ 198498 h 568327"/>
              <a:gd name="connsiteX2" fmla="*/ 108890 w 4034334"/>
              <a:gd name="connsiteY2" fmla="*/ 213016 h 568327"/>
              <a:gd name="connsiteX3" fmla="*/ 141463 w 4034334"/>
              <a:gd name="connsiteY3" fmla="*/ 268740 h 568327"/>
              <a:gd name="connsiteX4" fmla="*/ 159448 w 4034334"/>
              <a:gd name="connsiteY4" fmla="*/ 286957 h 568327"/>
              <a:gd name="connsiteX5" fmla="*/ 143161 w 4034334"/>
              <a:gd name="connsiteY5" fmla="*/ 299428 h 568327"/>
              <a:gd name="connsiteX6" fmla="*/ 109332 w 4034334"/>
              <a:gd name="connsiteY6" fmla="*/ 357036 h 568327"/>
              <a:gd name="connsiteX7" fmla="*/ 109542 w 4034334"/>
              <a:gd name="connsiteY7" fmla="*/ 372485 h 568327"/>
              <a:gd name="connsiteX8" fmla="*/ 99862 w 4034334"/>
              <a:gd name="connsiteY8" fmla="*/ 371322 h 568327"/>
              <a:gd name="connsiteX9" fmla="*/ 66475 w 4034334"/>
              <a:gd name="connsiteY9" fmla="*/ 347287 h 568327"/>
              <a:gd name="connsiteX10" fmla="*/ 47234 w 4034334"/>
              <a:gd name="connsiteY10" fmla="*/ 329604 h 568327"/>
              <a:gd name="connsiteX11" fmla="*/ 14288 w 4034334"/>
              <a:gd name="connsiteY11" fmla="*/ 307222 h 568327"/>
              <a:gd name="connsiteX12" fmla="*/ 8704 w 4034334"/>
              <a:gd name="connsiteY12" fmla="*/ 269647 h 568327"/>
              <a:gd name="connsiteX13" fmla="*/ 47001 w 4034334"/>
              <a:gd name="connsiteY13" fmla="*/ 240214 h 568327"/>
              <a:gd name="connsiteX14" fmla="*/ 62148 w 4034334"/>
              <a:gd name="connsiteY14" fmla="*/ 229699 h 568327"/>
              <a:gd name="connsiteX15" fmla="*/ 85414 w 4034334"/>
              <a:gd name="connsiteY15" fmla="*/ 202849 h 568327"/>
              <a:gd name="connsiteX16" fmla="*/ 85483 w 4034334"/>
              <a:gd name="connsiteY16" fmla="*/ 202802 h 568327"/>
              <a:gd name="connsiteX17" fmla="*/ 101771 w 4034334"/>
              <a:gd name="connsiteY17" fmla="*/ 198498 h 568327"/>
              <a:gd name="connsiteX18" fmla="*/ 3923725 w 4034334"/>
              <a:gd name="connsiteY18" fmla="*/ 197870 h 568327"/>
              <a:gd name="connsiteX19" fmla="*/ 3934149 w 4034334"/>
              <a:gd name="connsiteY19" fmla="*/ 199056 h 568327"/>
              <a:gd name="connsiteX20" fmla="*/ 3967606 w 4034334"/>
              <a:gd name="connsiteY20" fmla="*/ 225092 h 568327"/>
              <a:gd name="connsiteX21" fmla="*/ 3985754 w 4034334"/>
              <a:gd name="connsiteY21" fmla="*/ 240424 h 568327"/>
              <a:gd name="connsiteX22" fmla="*/ 4023167 w 4034334"/>
              <a:gd name="connsiteY22" fmla="*/ 270182 h 568327"/>
              <a:gd name="connsiteX23" fmla="*/ 4034334 w 4034334"/>
              <a:gd name="connsiteY23" fmla="*/ 284933 h 568327"/>
              <a:gd name="connsiteX24" fmla="*/ 4020374 w 4034334"/>
              <a:gd name="connsiteY24" fmla="*/ 303546 h 568327"/>
              <a:gd name="connsiteX25" fmla="*/ 3981706 w 4034334"/>
              <a:gd name="connsiteY25" fmla="*/ 329838 h 568327"/>
              <a:gd name="connsiteX26" fmla="*/ 3970864 w 4034334"/>
              <a:gd name="connsiteY26" fmla="*/ 334165 h 568327"/>
              <a:gd name="connsiteX27" fmla="*/ 3968536 w 4034334"/>
              <a:gd name="connsiteY27" fmla="*/ 343681 h 568327"/>
              <a:gd name="connsiteX28" fmla="*/ 3926657 w 4034334"/>
              <a:gd name="connsiteY28" fmla="*/ 372904 h 568327"/>
              <a:gd name="connsiteX29" fmla="*/ 3922794 w 4034334"/>
              <a:gd name="connsiteY29" fmla="*/ 359153 h 568327"/>
              <a:gd name="connsiteX30" fmla="*/ 3918839 w 4034334"/>
              <a:gd name="connsiteY30" fmla="*/ 334723 h 568327"/>
              <a:gd name="connsiteX31" fmla="*/ 3879588 w 4034334"/>
              <a:gd name="connsiteY31" fmla="*/ 292192 h 568327"/>
              <a:gd name="connsiteX32" fmla="*/ 3869700 w 4034334"/>
              <a:gd name="connsiteY32" fmla="*/ 285794 h 568327"/>
              <a:gd name="connsiteX33" fmla="*/ 3886918 w 4034334"/>
              <a:gd name="connsiteY33" fmla="*/ 271997 h 568327"/>
              <a:gd name="connsiteX34" fmla="*/ 3912860 w 4034334"/>
              <a:gd name="connsiteY34" fmla="*/ 246125 h 568327"/>
              <a:gd name="connsiteX35" fmla="*/ 3922724 w 4034334"/>
              <a:gd name="connsiteY35" fmla="*/ 215669 h 568327"/>
              <a:gd name="connsiteX36" fmla="*/ 3922586 w 4034334"/>
              <a:gd name="connsiteY36" fmla="*/ 215645 h 568327"/>
              <a:gd name="connsiteX37" fmla="*/ 2588982 w 4034334"/>
              <a:gd name="connsiteY37" fmla="*/ 45 h 568327"/>
              <a:gd name="connsiteX38" fmla="*/ 2836206 w 4034334"/>
              <a:gd name="connsiteY38" fmla="*/ 168 h 568327"/>
              <a:gd name="connsiteX39" fmla="*/ 2878123 w 4034334"/>
              <a:gd name="connsiteY39" fmla="*/ 469 h 568327"/>
              <a:gd name="connsiteX40" fmla="*/ 3147159 w 4034334"/>
              <a:gd name="connsiteY40" fmla="*/ 45 h 568327"/>
              <a:gd name="connsiteX41" fmla="*/ 3575960 w 4034334"/>
              <a:gd name="connsiteY41" fmla="*/ 2989 h 568327"/>
              <a:gd name="connsiteX42" fmla="*/ 3628450 w 4034334"/>
              <a:gd name="connsiteY42" fmla="*/ 29048 h 568327"/>
              <a:gd name="connsiteX43" fmla="*/ 3657207 w 4034334"/>
              <a:gd name="connsiteY43" fmla="*/ 86167 h 568327"/>
              <a:gd name="connsiteX44" fmla="*/ 3660884 w 4034334"/>
              <a:gd name="connsiteY44" fmla="*/ 104780 h 568327"/>
              <a:gd name="connsiteX45" fmla="*/ 3677891 w 4034334"/>
              <a:gd name="connsiteY45" fmla="*/ 105897 h 568327"/>
              <a:gd name="connsiteX46" fmla="*/ 3732684 w 4034334"/>
              <a:gd name="connsiteY46" fmla="*/ 156548 h 568327"/>
              <a:gd name="connsiteX47" fmla="*/ 3735895 w 4034334"/>
              <a:gd name="connsiteY47" fmla="*/ 174673 h 568327"/>
              <a:gd name="connsiteX48" fmla="*/ 3751158 w 4034334"/>
              <a:gd name="connsiteY48" fmla="*/ 179047 h 568327"/>
              <a:gd name="connsiteX49" fmla="*/ 3774238 w 4034334"/>
              <a:gd name="connsiteY49" fmla="*/ 186911 h 568327"/>
              <a:gd name="connsiteX50" fmla="*/ 3810371 w 4034334"/>
              <a:gd name="connsiteY50" fmla="*/ 222951 h 568327"/>
              <a:gd name="connsiteX51" fmla="*/ 3839291 w 4034334"/>
              <a:gd name="connsiteY51" fmla="*/ 285119 h 568327"/>
              <a:gd name="connsiteX52" fmla="*/ 3824331 w 4034334"/>
              <a:gd name="connsiteY52" fmla="*/ 320321 h 568327"/>
              <a:gd name="connsiteX53" fmla="*/ 3748575 w 4034334"/>
              <a:gd name="connsiteY53" fmla="*/ 390959 h 568327"/>
              <a:gd name="connsiteX54" fmla="*/ 3735778 w 4034334"/>
              <a:gd name="connsiteY54" fmla="*/ 392773 h 568327"/>
              <a:gd name="connsiteX55" fmla="*/ 3734057 w 4034334"/>
              <a:gd name="connsiteY55" fmla="*/ 406593 h 568327"/>
              <a:gd name="connsiteX56" fmla="*/ 3718608 w 4034334"/>
              <a:gd name="connsiteY56" fmla="*/ 445728 h 568327"/>
              <a:gd name="connsiteX57" fmla="*/ 3676286 w 4034334"/>
              <a:gd name="connsiteY57" fmla="*/ 464993 h 568327"/>
              <a:gd name="connsiteX58" fmla="*/ 3661140 w 4034334"/>
              <a:gd name="connsiteY58" fmla="*/ 466552 h 568327"/>
              <a:gd name="connsiteX59" fmla="*/ 3657138 w 4034334"/>
              <a:gd name="connsiteY59" fmla="*/ 484304 h 568327"/>
              <a:gd name="connsiteX60" fmla="*/ 3630661 w 4034334"/>
              <a:gd name="connsiteY60" fmla="*/ 538329 h 568327"/>
              <a:gd name="connsiteX61" fmla="*/ 3584523 w 4034334"/>
              <a:gd name="connsiteY61" fmla="*/ 565201 h 568327"/>
              <a:gd name="connsiteX62" fmla="*/ 2873732 w 4034334"/>
              <a:gd name="connsiteY62" fmla="*/ 568319 h 568327"/>
              <a:gd name="connsiteX63" fmla="*/ 2526670 w 4034334"/>
              <a:gd name="connsiteY63" fmla="*/ 568304 h 568327"/>
              <a:gd name="connsiteX64" fmla="*/ 2501381 w 4034334"/>
              <a:gd name="connsiteY64" fmla="*/ 568252 h 568327"/>
              <a:gd name="connsiteX65" fmla="*/ 2315555 w 4034334"/>
              <a:gd name="connsiteY65" fmla="*/ 568319 h 568327"/>
              <a:gd name="connsiteX66" fmla="*/ 1968493 w 4034334"/>
              <a:gd name="connsiteY66" fmla="*/ 568304 h 568327"/>
              <a:gd name="connsiteX67" fmla="*/ 1936854 w 4034334"/>
              <a:gd name="connsiteY67" fmla="*/ 568239 h 568327"/>
              <a:gd name="connsiteX68" fmla="*/ 1715013 w 4034334"/>
              <a:gd name="connsiteY68" fmla="*/ 568319 h 568327"/>
              <a:gd name="connsiteX69" fmla="*/ 1466932 w 4034334"/>
              <a:gd name="connsiteY69" fmla="*/ 568327 h 568327"/>
              <a:gd name="connsiteX70" fmla="*/ 1328991 w 4034334"/>
              <a:gd name="connsiteY70" fmla="*/ 568257 h 568327"/>
              <a:gd name="connsiteX71" fmla="*/ 1156836 w 4034334"/>
              <a:gd name="connsiteY71" fmla="*/ 568319 h 568327"/>
              <a:gd name="connsiteX72" fmla="*/ 423337 w 4034334"/>
              <a:gd name="connsiteY72" fmla="*/ 555987 h 568327"/>
              <a:gd name="connsiteX73" fmla="*/ 375082 w 4034334"/>
              <a:gd name="connsiteY73" fmla="*/ 486188 h 568327"/>
              <a:gd name="connsiteX74" fmla="*/ 369894 w 4034334"/>
              <a:gd name="connsiteY74" fmla="*/ 466575 h 568327"/>
              <a:gd name="connsiteX75" fmla="*/ 355631 w 4034334"/>
              <a:gd name="connsiteY75" fmla="*/ 465108 h 568327"/>
              <a:gd name="connsiteX76" fmla="*/ 328549 w 4034334"/>
              <a:gd name="connsiteY76" fmla="*/ 457245 h 568327"/>
              <a:gd name="connsiteX77" fmla="*/ 298302 w 4034334"/>
              <a:gd name="connsiteY77" fmla="*/ 411992 h 568327"/>
              <a:gd name="connsiteX78" fmla="*/ 294533 w 4034334"/>
              <a:gd name="connsiteY78" fmla="*/ 393006 h 568327"/>
              <a:gd name="connsiteX79" fmla="*/ 279992 w 4034334"/>
              <a:gd name="connsiteY79" fmla="*/ 390051 h 568327"/>
              <a:gd name="connsiteX80" fmla="*/ 234622 w 4034334"/>
              <a:gd name="connsiteY80" fmla="*/ 363342 h 568327"/>
              <a:gd name="connsiteX81" fmla="*/ 199327 w 4034334"/>
              <a:gd name="connsiteY81" fmla="*/ 303686 h 568327"/>
              <a:gd name="connsiteX82" fmla="*/ 190695 w 4034334"/>
              <a:gd name="connsiteY82" fmla="*/ 284468 h 568327"/>
              <a:gd name="connsiteX83" fmla="*/ 201863 w 4034334"/>
              <a:gd name="connsiteY83" fmla="*/ 260643 h 568327"/>
              <a:gd name="connsiteX84" fmla="*/ 270150 w 4034334"/>
              <a:gd name="connsiteY84" fmla="*/ 182118 h 568327"/>
              <a:gd name="connsiteX85" fmla="*/ 290043 w 4034334"/>
              <a:gd name="connsiteY85" fmla="*/ 177465 h 568327"/>
              <a:gd name="connsiteX86" fmla="*/ 298000 w 4034334"/>
              <a:gd name="connsiteY86" fmla="*/ 160596 h 568327"/>
              <a:gd name="connsiteX87" fmla="*/ 353514 w 4034334"/>
              <a:gd name="connsiteY87" fmla="*/ 105828 h 568327"/>
              <a:gd name="connsiteX88" fmla="*/ 371592 w 4034334"/>
              <a:gd name="connsiteY88" fmla="*/ 102128 h 568327"/>
              <a:gd name="connsiteX89" fmla="*/ 376106 w 4034334"/>
              <a:gd name="connsiteY89" fmla="*/ 82305 h 568327"/>
              <a:gd name="connsiteX90" fmla="*/ 440972 w 4034334"/>
              <a:gd name="connsiteY90" fmla="*/ 6829 h 568327"/>
              <a:gd name="connsiteX91" fmla="*/ 455444 w 4034334"/>
              <a:gd name="connsiteY91" fmla="*/ 1849 h 568327"/>
              <a:gd name="connsiteX92" fmla="*/ 1038270 w 4034334"/>
              <a:gd name="connsiteY92" fmla="*/ 663 h 568327"/>
              <a:gd name="connsiteX93" fmla="*/ 1430263 w 4034334"/>
              <a:gd name="connsiteY93" fmla="*/ 45 h 568327"/>
              <a:gd name="connsiteX94" fmla="*/ 1677488 w 4034334"/>
              <a:gd name="connsiteY94" fmla="*/ 168 h 568327"/>
              <a:gd name="connsiteX95" fmla="*/ 1719397 w 4034334"/>
              <a:gd name="connsiteY95" fmla="*/ 469 h 568327"/>
              <a:gd name="connsiteX96" fmla="*/ 1988440 w 4034334"/>
              <a:gd name="connsiteY96" fmla="*/ 45 h 568327"/>
              <a:gd name="connsiteX97" fmla="*/ 2235665 w 4034334"/>
              <a:gd name="connsiteY97" fmla="*/ 168 h 568327"/>
              <a:gd name="connsiteX98" fmla="*/ 2285195 w 4034334"/>
              <a:gd name="connsiteY98" fmla="*/ 524 h 568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</a:cxnLst>
            <a:rect l="l" t="t" r="r" b="b"/>
            <a:pathLst>
              <a:path w="4034334" h="568327">
                <a:moveTo>
                  <a:pt x="101771" y="198498"/>
                </a:moveTo>
                <a:lnTo>
                  <a:pt x="108750" y="198498"/>
                </a:lnTo>
                <a:lnTo>
                  <a:pt x="108890" y="213016"/>
                </a:lnTo>
                <a:cubicBezTo>
                  <a:pt x="109145" y="234654"/>
                  <a:pt x="116893" y="247939"/>
                  <a:pt x="141463" y="268740"/>
                </a:cubicBezTo>
                <a:cubicBezTo>
                  <a:pt x="152328" y="277930"/>
                  <a:pt x="160448" y="286120"/>
                  <a:pt x="159448" y="286957"/>
                </a:cubicBezTo>
                <a:cubicBezTo>
                  <a:pt x="158447" y="287795"/>
                  <a:pt x="151142" y="293402"/>
                  <a:pt x="143161" y="299428"/>
                </a:cubicBezTo>
                <a:cubicBezTo>
                  <a:pt x="118313" y="318181"/>
                  <a:pt x="109053" y="333979"/>
                  <a:pt x="109332" y="357036"/>
                </a:cubicBezTo>
                <a:lnTo>
                  <a:pt x="109542" y="372485"/>
                </a:lnTo>
                <a:lnTo>
                  <a:pt x="99862" y="371322"/>
                </a:lnTo>
                <a:cubicBezTo>
                  <a:pt x="82133" y="369204"/>
                  <a:pt x="74642" y="363807"/>
                  <a:pt x="66475" y="347287"/>
                </a:cubicBezTo>
                <a:cubicBezTo>
                  <a:pt x="59262" y="332722"/>
                  <a:pt x="58704" y="332187"/>
                  <a:pt x="47234" y="329604"/>
                </a:cubicBezTo>
                <a:cubicBezTo>
                  <a:pt x="32040" y="326161"/>
                  <a:pt x="26108" y="322136"/>
                  <a:pt x="14288" y="307222"/>
                </a:cubicBezTo>
                <a:cubicBezTo>
                  <a:pt x="-3907" y="284259"/>
                  <a:pt x="-3535" y="286771"/>
                  <a:pt x="8704" y="269647"/>
                </a:cubicBezTo>
                <a:cubicBezTo>
                  <a:pt x="23432" y="248986"/>
                  <a:pt x="30714" y="243402"/>
                  <a:pt x="47001" y="240214"/>
                </a:cubicBezTo>
                <a:cubicBezTo>
                  <a:pt x="59960" y="237655"/>
                  <a:pt x="60775" y="237097"/>
                  <a:pt x="62148" y="229699"/>
                </a:cubicBezTo>
                <a:cubicBezTo>
                  <a:pt x="64078" y="219345"/>
                  <a:pt x="73781" y="208131"/>
                  <a:pt x="85414" y="202849"/>
                </a:cubicBezTo>
                <a:lnTo>
                  <a:pt x="85483" y="202802"/>
                </a:lnTo>
                <a:cubicBezTo>
                  <a:pt x="90630" y="200457"/>
                  <a:pt x="96137" y="199000"/>
                  <a:pt x="101771" y="198498"/>
                </a:cubicBezTo>
                <a:close/>
                <a:moveTo>
                  <a:pt x="3923725" y="197870"/>
                </a:moveTo>
                <a:lnTo>
                  <a:pt x="3934149" y="199056"/>
                </a:lnTo>
                <a:cubicBezTo>
                  <a:pt x="3949402" y="200520"/>
                  <a:pt x="3962438" y="210664"/>
                  <a:pt x="3967606" y="225092"/>
                </a:cubicBezTo>
                <a:cubicBezTo>
                  <a:pt x="3971352" y="236329"/>
                  <a:pt x="3971654" y="236562"/>
                  <a:pt x="3985754" y="240424"/>
                </a:cubicBezTo>
                <a:cubicBezTo>
                  <a:pt x="4001877" y="244845"/>
                  <a:pt x="4007206" y="249079"/>
                  <a:pt x="4023167" y="270182"/>
                </a:cubicBezTo>
                <a:lnTo>
                  <a:pt x="4034334" y="284933"/>
                </a:lnTo>
                <a:lnTo>
                  <a:pt x="4020374" y="303546"/>
                </a:lnTo>
                <a:cubicBezTo>
                  <a:pt x="4005810" y="322857"/>
                  <a:pt x="4000086" y="326813"/>
                  <a:pt x="3981706" y="329838"/>
                </a:cubicBezTo>
                <a:cubicBezTo>
                  <a:pt x="3976191" y="330745"/>
                  <a:pt x="3971305" y="332676"/>
                  <a:pt x="3970864" y="334165"/>
                </a:cubicBezTo>
                <a:cubicBezTo>
                  <a:pt x="3970421" y="335654"/>
                  <a:pt x="3969374" y="339912"/>
                  <a:pt x="3968536" y="343681"/>
                </a:cubicBezTo>
                <a:cubicBezTo>
                  <a:pt x="3965465" y="357757"/>
                  <a:pt x="3943827" y="372904"/>
                  <a:pt x="3926657" y="372904"/>
                </a:cubicBezTo>
                <a:cubicBezTo>
                  <a:pt x="3922446" y="372927"/>
                  <a:pt x="3922074" y="371624"/>
                  <a:pt x="3922794" y="359153"/>
                </a:cubicBezTo>
                <a:cubicBezTo>
                  <a:pt x="3923644" y="350803"/>
                  <a:pt x="3922278" y="342378"/>
                  <a:pt x="3918839" y="334723"/>
                </a:cubicBezTo>
                <a:cubicBezTo>
                  <a:pt x="3913139" y="321787"/>
                  <a:pt x="3893153" y="300150"/>
                  <a:pt x="3879588" y="292192"/>
                </a:cubicBezTo>
                <a:cubicBezTo>
                  <a:pt x="3876120" y="290340"/>
                  <a:pt x="3872811" y="288199"/>
                  <a:pt x="3869700" y="285794"/>
                </a:cubicBezTo>
                <a:cubicBezTo>
                  <a:pt x="3869700" y="285445"/>
                  <a:pt x="3877448" y="279232"/>
                  <a:pt x="3886918" y="271997"/>
                </a:cubicBezTo>
                <a:cubicBezTo>
                  <a:pt x="3896636" y="264519"/>
                  <a:pt x="3905356" y="255824"/>
                  <a:pt x="3912860" y="246125"/>
                </a:cubicBezTo>
                <a:cubicBezTo>
                  <a:pt x="3920608" y="234864"/>
                  <a:pt x="3921724" y="231490"/>
                  <a:pt x="3922724" y="215669"/>
                </a:cubicBezTo>
                <a:lnTo>
                  <a:pt x="3922586" y="215645"/>
                </a:lnTo>
                <a:close/>
                <a:moveTo>
                  <a:pt x="2588982" y="45"/>
                </a:moveTo>
                <a:cubicBezTo>
                  <a:pt x="2693831" y="-42"/>
                  <a:pt x="2774553" y="-6"/>
                  <a:pt x="2836206" y="168"/>
                </a:cubicBezTo>
                <a:lnTo>
                  <a:pt x="2878123" y="469"/>
                </a:lnTo>
                <a:lnTo>
                  <a:pt x="3147159" y="45"/>
                </a:lnTo>
                <a:cubicBezTo>
                  <a:pt x="3461708" y="-217"/>
                  <a:pt x="3559104" y="634"/>
                  <a:pt x="3575960" y="2989"/>
                </a:cubicBezTo>
                <a:cubicBezTo>
                  <a:pt x="3595872" y="5580"/>
                  <a:pt x="3614348" y="14752"/>
                  <a:pt x="3628450" y="29048"/>
                </a:cubicBezTo>
                <a:cubicBezTo>
                  <a:pt x="3643550" y="44288"/>
                  <a:pt x="3652414" y="61738"/>
                  <a:pt x="3657207" y="86167"/>
                </a:cubicBezTo>
                <a:lnTo>
                  <a:pt x="3660884" y="104780"/>
                </a:lnTo>
                <a:lnTo>
                  <a:pt x="3677891" y="105897"/>
                </a:lnTo>
                <a:cubicBezTo>
                  <a:pt x="3709301" y="107930"/>
                  <a:pt x="3727565" y="124813"/>
                  <a:pt x="3732684" y="156548"/>
                </a:cubicBezTo>
                <a:cubicBezTo>
                  <a:pt x="3734220" y="166158"/>
                  <a:pt x="3735662" y="174301"/>
                  <a:pt x="3735895" y="174673"/>
                </a:cubicBezTo>
                <a:cubicBezTo>
                  <a:pt x="3740888" y="176441"/>
                  <a:pt x="3745986" y="177902"/>
                  <a:pt x="3751158" y="179047"/>
                </a:cubicBezTo>
                <a:cubicBezTo>
                  <a:pt x="3759064" y="180995"/>
                  <a:pt x="3766788" y="183626"/>
                  <a:pt x="3774238" y="186911"/>
                </a:cubicBezTo>
                <a:cubicBezTo>
                  <a:pt x="3785476" y="192565"/>
                  <a:pt x="3800552" y="207595"/>
                  <a:pt x="3810371" y="222951"/>
                </a:cubicBezTo>
                <a:cubicBezTo>
                  <a:pt x="3820678" y="239261"/>
                  <a:pt x="3839291" y="279024"/>
                  <a:pt x="3839291" y="285119"/>
                </a:cubicBezTo>
                <a:cubicBezTo>
                  <a:pt x="3839291" y="287749"/>
                  <a:pt x="3832567" y="303546"/>
                  <a:pt x="3824331" y="320321"/>
                </a:cubicBezTo>
                <a:cubicBezTo>
                  <a:pt x="3801064" y="367692"/>
                  <a:pt x="3781148" y="386305"/>
                  <a:pt x="3748575" y="390959"/>
                </a:cubicBezTo>
                <a:lnTo>
                  <a:pt x="3735778" y="392773"/>
                </a:lnTo>
                <a:lnTo>
                  <a:pt x="3734057" y="406593"/>
                </a:lnTo>
                <a:cubicBezTo>
                  <a:pt x="3731568" y="426510"/>
                  <a:pt x="3728147" y="435142"/>
                  <a:pt x="3718608" y="445728"/>
                </a:cubicBezTo>
                <a:cubicBezTo>
                  <a:pt x="3708114" y="457407"/>
                  <a:pt x="3695807" y="462992"/>
                  <a:pt x="3676286" y="464993"/>
                </a:cubicBezTo>
                <a:lnTo>
                  <a:pt x="3661140" y="466552"/>
                </a:lnTo>
                <a:lnTo>
                  <a:pt x="3657138" y="484304"/>
                </a:lnTo>
                <a:cubicBezTo>
                  <a:pt x="3651717" y="508291"/>
                  <a:pt x="3643969" y="524113"/>
                  <a:pt x="3630661" y="538329"/>
                </a:cubicBezTo>
                <a:cubicBezTo>
                  <a:pt x="3618127" y="551462"/>
                  <a:pt x="3602131" y="560778"/>
                  <a:pt x="3584523" y="565201"/>
                </a:cubicBezTo>
                <a:cubicBezTo>
                  <a:pt x="3574938" y="567761"/>
                  <a:pt x="3450136" y="568319"/>
                  <a:pt x="2873732" y="568319"/>
                </a:cubicBezTo>
                <a:cubicBezTo>
                  <a:pt x="2731708" y="568319"/>
                  <a:pt x="2617936" y="568346"/>
                  <a:pt x="2526670" y="568304"/>
                </a:cubicBezTo>
                <a:lnTo>
                  <a:pt x="2501381" y="568252"/>
                </a:lnTo>
                <a:lnTo>
                  <a:pt x="2315555" y="568319"/>
                </a:lnTo>
                <a:cubicBezTo>
                  <a:pt x="2173531" y="568319"/>
                  <a:pt x="2059759" y="568346"/>
                  <a:pt x="1968493" y="568304"/>
                </a:cubicBezTo>
                <a:lnTo>
                  <a:pt x="1936854" y="568239"/>
                </a:lnTo>
                <a:lnTo>
                  <a:pt x="1715013" y="568319"/>
                </a:lnTo>
                <a:cubicBezTo>
                  <a:pt x="1620330" y="568319"/>
                  <a:pt x="1538204" y="568331"/>
                  <a:pt x="1466932" y="568327"/>
                </a:cubicBezTo>
                <a:lnTo>
                  <a:pt x="1328991" y="568257"/>
                </a:lnTo>
                <a:lnTo>
                  <a:pt x="1156836" y="568319"/>
                </a:lnTo>
                <a:cubicBezTo>
                  <a:pt x="399372" y="568319"/>
                  <a:pt x="445556" y="569087"/>
                  <a:pt x="423337" y="555987"/>
                </a:cubicBezTo>
                <a:cubicBezTo>
                  <a:pt x="396952" y="540376"/>
                  <a:pt x="384714" y="522670"/>
                  <a:pt x="375082" y="486188"/>
                </a:cubicBezTo>
                <a:lnTo>
                  <a:pt x="369894" y="466575"/>
                </a:lnTo>
                <a:lnTo>
                  <a:pt x="355631" y="465108"/>
                </a:lnTo>
                <a:cubicBezTo>
                  <a:pt x="346244" y="463939"/>
                  <a:pt x="337103" y="461284"/>
                  <a:pt x="328549" y="457245"/>
                </a:cubicBezTo>
                <a:cubicBezTo>
                  <a:pt x="311285" y="448567"/>
                  <a:pt x="303211" y="436537"/>
                  <a:pt x="298302" y="411992"/>
                </a:cubicBezTo>
                <a:lnTo>
                  <a:pt x="294533" y="393006"/>
                </a:lnTo>
                <a:lnTo>
                  <a:pt x="279992" y="390051"/>
                </a:lnTo>
                <a:cubicBezTo>
                  <a:pt x="261472" y="386282"/>
                  <a:pt x="248233" y="378488"/>
                  <a:pt x="234622" y="363342"/>
                </a:cubicBezTo>
                <a:cubicBezTo>
                  <a:pt x="222593" y="349987"/>
                  <a:pt x="212309" y="332560"/>
                  <a:pt x="199327" y="303686"/>
                </a:cubicBezTo>
                <a:lnTo>
                  <a:pt x="190695" y="284468"/>
                </a:lnTo>
                <a:lnTo>
                  <a:pt x="201863" y="260643"/>
                </a:lnTo>
                <a:cubicBezTo>
                  <a:pt x="225037" y="211248"/>
                  <a:pt x="243207" y="190448"/>
                  <a:pt x="270150" y="182118"/>
                </a:cubicBezTo>
                <a:cubicBezTo>
                  <a:pt x="276615" y="179929"/>
                  <a:pt x="283277" y="178370"/>
                  <a:pt x="290043" y="177465"/>
                </a:cubicBezTo>
                <a:cubicBezTo>
                  <a:pt x="294603" y="177465"/>
                  <a:pt x="295487" y="175580"/>
                  <a:pt x="298000" y="160596"/>
                </a:cubicBezTo>
                <a:cubicBezTo>
                  <a:pt x="304003" y="124860"/>
                  <a:pt x="321196" y="107898"/>
                  <a:pt x="353514" y="105828"/>
                </a:cubicBezTo>
                <a:cubicBezTo>
                  <a:pt x="363448" y="105129"/>
                  <a:pt x="371220" y="103570"/>
                  <a:pt x="371592" y="102128"/>
                </a:cubicBezTo>
                <a:cubicBezTo>
                  <a:pt x="371964" y="100686"/>
                  <a:pt x="373989" y="91774"/>
                  <a:pt x="376106" y="82305"/>
                </a:cubicBezTo>
                <a:cubicBezTo>
                  <a:pt x="384900" y="42799"/>
                  <a:pt x="405259" y="19043"/>
                  <a:pt x="440972" y="6829"/>
                </a:cubicBezTo>
                <a:lnTo>
                  <a:pt x="455444" y="1849"/>
                </a:lnTo>
                <a:lnTo>
                  <a:pt x="1038270" y="663"/>
                </a:lnTo>
                <a:cubicBezTo>
                  <a:pt x="1196436" y="343"/>
                  <a:pt x="1325414" y="132"/>
                  <a:pt x="1430263" y="45"/>
                </a:cubicBezTo>
                <a:cubicBezTo>
                  <a:pt x="1535113" y="-42"/>
                  <a:pt x="1615835" y="-6"/>
                  <a:pt x="1677488" y="168"/>
                </a:cubicBezTo>
                <a:lnTo>
                  <a:pt x="1719397" y="469"/>
                </a:lnTo>
                <a:lnTo>
                  <a:pt x="1988440" y="45"/>
                </a:lnTo>
                <a:cubicBezTo>
                  <a:pt x="2093290" y="-42"/>
                  <a:pt x="2174012" y="-6"/>
                  <a:pt x="2235665" y="168"/>
                </a:cubicBezTo>
                <a:lnTo>
                  <a:pt x="2285195" y="524"/>
                </a:lnTo>
                <a:close/>
              </a:path>
            </a:pathLst>
          </a:cu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endParaRPr lang="fa-IR"/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D0575834-9999-1892-24A5-4BA9E48F96E3}"/>
              </a:ext>
            </a:extLst>
          </p:cNvPr>
          <p:cNvSpPr/>
          <p:nvPr userDrawn="1"/>
        </p:nvSpPr>
        <p:spPr>
          <a:xfrm>
            <a:off x="1519874" y="335724"/>
            <a:ext cx="4034334" cy="568327"/>
          </a:xfrm>
          <a:custGeom>
            <a:avLst/>
            <a:gdLst>
              <a:gd name="connsiteX0" fmla="*/ 101771 w 4034334"/>
              <a:gd name="connsiteY0" fmla="*/ 198498 h 568327"/>
              <a:gd name="connsiteX1" fmla="*/ 108750 w 4034334"/>
              <a:gd name="connsiteY1" fmla="*/ 198498 h 568327"/>
              <a:gd name="connsiteX2" fmla="*/ 108890 w 4034334"/>
              <a:gd name="connsiteY2" fmla="*/ 213016 h 568327"/>
              <a:gd name="connsiteX3" fmla="*/ 141463 w 4034334"/>
              <a:gd name="connsiteY3" fmla="*/ 268740 h 568327"/>
              <a:gd name="connsiteX4" fmla="*/ 159448 w 4034334"/>
              <a:gd name="connsiteY4" fmla="*/ 286957 h 568327"/>
              <a:gd name="connsiteX5" fmla="*/ 143161 w 4034334"/>
              <a:gd name="connsiteY5" fmla="*/ 299428 h 568327"/>
              <a:gd name="connsiteX6" fmla="*/ 109332 w 4034334"/>
              <a:gd name="connsiteY6" fmla="*/ 357036 h 568327"/>
              <a:gd name="connsiteX7" fmla="*/ 109541 w 4034334"/>
              <a:gd name="connsiteY7" fmla="*/ 372485 h 568327"/>
              <a:gd name="connsiteX8" fmla="*/ 99862 w 4034334"/>
              <a:gd name="connsiteY8" fmla="*/ 371322 h 568327"/>
              <a:gd name="connsiteX9" fmla="*/ 66475 w 4034334"/>
              <a:gd name="connsiteY9" fmla="*/ 347287 h 568327"/>
              <a:gd name="connsiteX10" fmla="*/ 47234 w 4034334"/>
              <a:gd name="connsiteY10" fmla="*/ 329604 h 568327"/>
              <a:gd name="connsiteX11" fmla="*/ 14288 w 4034334"/>
              <a:gd name="connsiteY11" fmla="*/ 307222 h 568327"/>
              <a:gd name="connsiteX12" fmla="*/ 8704 w 4034334"/>
              <a:gd name="connsiteY12" fmla="*/ 269647 h 568327"/>
              <a:gd name="connsiteX13" fmla="*/ 47001 w 4034334"/>
              <a:gd name="connsiteY13" fmla="*/ 240214 h 568327"/>
              <a:gd name="connsiteX14" fmla="*/ 62148 w 4034334"/>
              <a:gd name="connsiteY14" fmla="*/ 229699 h 568327"/>
              <a:gd name="connsiteX15" fmla="*/ 85413 w 4034334"/>
              <a:gd name="connsiteY15" fmla="*/ 202849 h 568327"/>
              <a:gd name="connsiteX16" fmla="*/ 85483 w 4034334"/>
              <a:gd name="connsiteY16" fmla="*/ 202802 h 568327"/>
              <a:gd name="connsiteX17" fmla="*/ 101771 w 4034334"/>
              <a:gd name="connsiteY17" fmla="*/ 198498 h 568327"/>
              <a:gd name="connsiteX18" fmla="*/ 3923725 w 4034334"/>
              <a:gd name="connsiteY18" fmla="*/ 197870 h 568327"/>
              <a:gd name="connsiteX19" fmla="*/ 3934149 w 4034334"/>
              <a:gd name="connsiteY19" fmla="*/ 199056 h 568327"/>
              <a:gd name="connsiteX20" fmla="*/ 3967606 w 4034334"/>
              <a:gd name="connsiteY20" fmla="*/ 225092 h 568327"/>
              <a:gd name="connsiteX21" fmla="*/ 3985754 w 4034334"/>
              <a:gd name="connsiteY21" fmla="*/ 240424 h 568327"/>
              <a:gd name="connsiteX22" fmla="*/ 4023167 w 4034334"/>
              <a:gd name="connsiteY22" fmla="*/ 270182 h 568327"/>
              <a:gd name="connsiteX23" fmla="*/ 4034334 w 4034334"/>
              <a:gd name="connsiteY23" fmla="*/ 284933 h 568327"/>
              <a:gd name="connsiteX24" fmla="*/ 4020374 w 4034334"/>
              <a:gd name="connsiteY24" fmla="*/ 303546 h 568327"/>
              <a:gd name="connsiteX25" fmla="*/ 3981706 w 4034334"/>
              <a:gd name="connsiteY25" fmla="*/ 329838 h 568327"/>
              <a:gd name="connsiteX26" fmla="*/ 3970864 w 4034334"/>
              <a:gd name="connsiteY26" fmla="*/ 334165 h 568327"/>
              <a:gd name="connsiteX27" fmla="*/ 3968536 w 4034334"/>
              <a:gd name="connsiteY27" fmla="*/ 343681 h 568327"/>
              <a:gd name="connsiteX28" fmla="*/ 3926657 w 4034334"/>
              <a:gd name="connsiteY28" fmla="*/ 372904 h 568327"/>
              <a:gd name="connsiteX29" fmla="*/ 3922794 w 4034334"/>
              <a:gd name="connsiteY29" fmla="*/ 359153 h 568327"/>
              <a:gd name="connsiteX30" fmla="*/ 3918839 w 4034334"/>
              <a:gd name="connsiteY30" fmla="*/ 334723 h 568327"/>
              <a:gd name="connsiteX31" fmla="*/ 3879588 w 4034334"/>
              <a:gd name="connsiteY31" fmla="*/ 292192 h 568327"/>
              <a:gd name="connsiteX32" fmla="*/ 3869701 w 4034334"/>
              <a:gd name="connsiteY32" fmla="*/ 285794 h 568327"/>
              <a:gd name="connsiteX33" fmla="*/ 3886918 w 4034334"/>
              <a:gd name="connsiteY33" fmla="*/ 271997 h 568327"/>
              <a:gd name="connsiteX34" fmla="*/ 3912860 w 4034334"/>
              <a:gd name="connsiteY34" fmla="*/ 246125 h 568327"/>
              <a:gd name="connsiteX35" fmla="*/ 3922724 w 4034334"/>
              <a:gd name="connsiteY35" fmla="*/ 215669 h 568327"/>
              <a:gd name="connsiteX36" fmla="*/ 3922586 w 4034334"/>
              <a:gd name="connsiteY36" fmla="*/ 215645 h 568327"/>
              <a:gd name="connsiteX37" fmla="*/ 2588982 w 4034334"/>
              <a:gd name="connsiteY37" fmla="*/ 45 h 568327"/>
              <a:gd name="connsiteX38" fmla="*/ 2836206 w 4034334"/>
              <a:gd name="connsiteY38" fmla="*/ 168 h 568327"/>
              <a:gd name="connsiteX39" fmla="*/ 2878123 w 4034334"/>
              <a:gd name="connsiteY39" fmla="*/ 469 h 568327"/>
              <a:gd name="connsiteX40" fmla="*/ 3147159 w 4034334"/>
              <a:gd name="connsiteY40" fmla="*/ 45 h 568327"/>
              <a:gd name="connsiteX41" fmla="*/ 3575961 w 4034334"/>
              <a:gd name="connsiteY41" fmla="*/ 2989 h 568327"/>
              <a:gd name="connsiteX42" fmla="*/ 3628450 w 4034334"/>
              <a:gd name="connsiteY42" fmla="*/ 29048 h 568327"/>
              <a:gd name="connsiteX43" fmla="*/ 3657207 w 4034334"/>
              <a:gd name="connsiteY43" fmla="*/ 86167 h 568327"/>
              <a:gd name="connsiteX44" fmla="*/ 3660884 w 4034334"/>
              <a:gd name="connsiteY44" fmla="*/ 104780 h 568327"/>
              <a:gd name="connsiteX45" fmla="*/ 3677891 w 4034334"/>
              <a:gd name="connsiteY45" fmla="*/ 105897 h 568327"/>
              <a:gd name="connsiteX46" fmla="*/ 3732684 w 4034334"/>
              <a:gd name="connsiteY46" fmla="*/ 156548 h 568327"/>
              <a:gd name="connsiteX47" fmla="*/ 3735895 w 4034334"/>
              <a:gd name="connsiteY47" fmla="*/ 174673 h 568327"/>
              <a:gd name="connsiteX48" fmla="*/ 3751158 w 4034334"/>
              <a:gd name="connsiteY48" fmla="*/ 179047 h 568327"/>
              <a:gd name="connsiteX49" fmla="*/ 3774238 w 4034334"/>
              <a:gd name="connsiteY49" fmla="*/ 186911 h 568327"/>
              <a:gd name="connsiteX50" fmla="*/ 3810371 w 4034334"/>
              <a:gd name="connsiteY50" fmla="*/ 222951 h 568327"/>
              <a:gd name="connsiteX51" fmla="*/ 3839291 w 4034334"/>
              <a:gd name="connsiteY51" fmla="*/ 285119 h 568327"/>
              <a:gd name="connsiteX52" fmla="*/ 3824331 w 4034334"/>
              <a:gd name="connsiteY52" fmla="*/ 320321 h 568327"/>
              <a:gd name="connsiteX53" fmla="*/ 3748575 w 4034334"/>
              <a:gd name="connsiteY53" fmla="*/ 390959 h 568327"/>
              <a:gd name="connsiteX54" fmla="*/ 3735778 w 4034334"/>
              <a:gd name="connsiteY54" fmla="*/ 392773 h 568327"/>
              <a:gd name="connsiteX55" fmla="*/ 3734057 w 4034334"/>
              <a:gd name="connsiteY55" fmla="*/ 406593 h 568327"/>
              <a:gd name="connsiteX56" fmla="*/ 3718608 w 4034334"/>
              <a:gd name="connsiteY56" fmla="*/ 445728 h 568327"/>
              <a:gd name="connsiteX57" fmla="*/ 3676286 w 4034334"/>
              <a:gd name="connsiteY57" fmla="*/ 464993 h 568327"/>
              <a:gd name="connsiteX58" fmla="*/ 3661140 w 4034334"/>
              <a:gd name="connsiteY58" fmla="*/ 466552 h 568327"/>
              <a:gd name="connsiteX59" fmla="*/ 3657138 w 4034334"/>
              <a:gd name="connsiteY59" fmla="*/ 484304 h 568327"/>
              <a:gd name="connsiteX60" fmla="*/ 3630661 w 4034334"/>
              <a:gd name="connsiteY60" fmla="*/ 538329 h 568327"/>
              <a:gd name="connsiteX61" fmla="*/ 3584523 w 4034334"/>
              <a:gd name="connsiteY61" fmla="*/ 565201 h 568327"/>
              <a:gd name="connsiteX62" fmla="*/ 2873732 w 4034334"/>
              <a:gd name="connsiteY62" fmla="*/ 568319 h 568327"/>
              <a:gd name="connsiteX63" fmla="*/ 2526670 w 4034334"/>
              <a:gd name="connsiteY63" fmla="*/ 568304 h 568327"/>
              <a:gd name="connsiteX64" fmla="*/ 2501381 w 4034334"/>
              <a:gd name="connsiteY64" fmla="*/ 568252 h 568327"/>
              <a:gd name="connsiteX65" fmla="*/ 2315555 w 4034334"/>
              <a:gd name="connsiteY65" fmla="*/ 568319 h 568327"/>
              <a:gd name="connsiteX66" fmla="*/ 1968493 w 4034334"/>
              <a:gd name="connsiteY66" fmla="*/ 568304 h 568327"/>
              <a:gd name="connsiteX67" fmla="*/ 1936854 w 4034334"/>
              <a:gd name="connsiteY67" fmla="*/ 568239 h 568327"/>
              <a:gd name="connsiteX68" fmla="*/ 1715013 w 4034334"/>
              <a:gd name="connsiteY68" fmla="*/ 568319 h 568327"/>
              <a:gd name="connsiteX69" fmla="*/ 1466932 w 4034334"/>
              <a:gd name="connsiteY69" fmla="*/ 568327 h 568327"/>
              <a:gd name="connsiteX70" fmla="*/ 1328991 w 4034334"/>
              <a:gd name="connsiteY70" fmla="*/ 568257 h 568327"/>
              <a:gd name="connsiteX71" fmla="*/ 1156836 w 4034334"/>
              <a:gd name="connsiteY71" fmla="*/ 568319 h 568327"/>
              <a:gd name="connsiteX72" fmla="*/ 423336 w 4034334"/>
              <a:gd name="connsiteY72" fmla="*/ 555987 h 568327"/>
              <a:gd name="connsiteX73" fmla="*/ 375081 w 4034334"/>
              <a:gd name="connsiteY73" fmla="*/ 486188 h 568327"/>
              <a:gd name="connsiteX74" fmla="*/ 369893 w 4034334"/>
              <a:gd name="connsiteY74" fmla="*/ 466575 h 568327"/>
              <a:gd name="connsiteX75" fmla="*/ 355631 w 4034334"/>
              <a:gd name="connsiteY75" fmla="*/ 465108 h 568327"/>
              <a:gd name="connsiteX76" fmla="*/ 328549 w 4034334"/>
              <a:gd name="connsiteY76" fmla="*/ 457245 h 568327"/>
              <a:gd name="connsiteX77" fmla="*/ 298302 w 4034334"/>
              <a:gd name="connsiteY77" fmla="*/ 411992 h 568327"/>
              <a:gd name="connsiteX78" fmla="*/ 294533 w 4034334"/>
              <a:gd name="connsiteY78" fmla="*/ 393006 h 568327"/>
              <a:gd name="connsiteX79" fmla="*/ 279992 w 4034334"/>
              <a:gd name="connsiteY79" fmla="*/ 390051 h 568327"/>
              <a:gd name="connsiteX80" fmla="*/ 234622 w 4034334"/>
              <a:gd name="connsiteY80" fmla="*/ 363342 h 568327"/>
              <a:gd name="connsiteX81" fmla="*/ 199327 w 4034334"/>
              <a:gd name="connsiteY81" fmla="*/ 303686 h 568327"/>
              <a:gd name="connsiteX82" fmla="*/ 190695 w 4034334"/>
              <a:gd name="connsiteY82" fmla="*/ 284468 h 568327"/>
              <a:gd name="connsiteX83" fmla="*/ 201863 w 4034334"/>
              <a:gd name="connsiteY83" fmla="*/ 260643 h 568327"/>
              <a:gd name="connsiteX84" fmla="*/ 270150 w 4034334"/>
              <a:gd name="connsiteY84" fmla="*/ 182118 h 568327"/>
              <a:gd name="connsiteX85" fmla="*/ 290043 w 4034334"/>
              <a:gd name="connsiteY85" fmla="*/ 177465 h 568327"/>
              <a:gd name="connsiteX86" fmla="*/ 297999 w 4034334"/>
              <a:gd name="connsiteY86" fmla="*/ 160596 h 568327"/>
              <a:gd name="connsiteX87" fmla="*/ 353513 w 4034334"/>
              <a:gd name="connsiteY87" fmla="*/ 105828 h 568327"/>
              <a:gd name="connsiteX88" fmla="*/ 371592 w 4034334"/>
              <a:gd name="connsiteY88" fmla="*/ 102128 h 568327"/>
              <a:gd name="connsiteX89" fmla="*/ 376105 w 4034334"/>
              <a:gd name="connsiteY89" fmla="*/ 82305 h 568327"/>
              <a:gd name="connsiteX90" fmla="*/ 440972 w 4034334"/>
              <a:gd name="connsiteY90" fmla="*/ 6829 h 568327"/>
              <a:gd name="connsiteX91" fmla="*/ 455444 w 4034334"/>
              <a:gd name="connsiteY91" fmla="*/ 1849 h 568327"/>
              <a:gd name="connsiteX92" fmla="*/ 1038270 w 4034334"/>
              <a:gd name="connsiteY92" fmla="*/ 663 h 568327"/>
              <a:gd name="connsiteX93" fmla="*/ 1430263 w 4034334"/>
              <a:gd name="connsiteY93" fmla="*/ 45 h 568327"/>
              <a:gd name="connsiteX94" fmla="*/ 1677488 w 4034334"/>
              <a:gd name="connsiteY94" fmla="*/ 168 h 568327"/>
              <a:gd name="connsiteX95" fmla="*/ 1719397 w 4034334"/>
              <a:gd name="connsiteY95" fmla="*/ 469 h 568327"/>
              <a:gd name="connsiteX96" fmla="*/ 1988440 w 4034334"/>
              <a:gd name="connsiteY96" fmla="*/ 45 h 568327"/>
              <a:gd name="connsiteX97" fmla="*/ 2235665 w 4034334"/>
              <a:gd name="connsiteY97" fmla="*/ 168 h 568327"/>
              <a:gd name="connsiteX98" fmla="*/ 2285195 w 4034334"/>
              <a:gd name="connsiteY98" fmla="*/ 524 h 568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</a:cxnLst>
            <a:rect l="l" t="t" r="r" b="b"/>
            <a:pathLst>
              <a:path w="4034334" h="568327">
                <a:moveTo>
                  <a:pt x="101771" y="198498"/>
                </a:moveTo>
                <a:lnTo>
                  <a:pt x="108750" y="198498"/>
                </a:lnTo>
                <a:lnTo>
                  <a:pt x="108890" y="213016"/>
                </a:lnTo>
                <a:cubicBezTo>
                  <a:pt x="109145" y="234654"/>
                  <a:pt x="116893" y="247939"/>
                  <a:pt x="141463" y="268740"/>
                </a:cubicBezTo>
                <a:cubicBezTo>
                  <a:pt x="152328" y="277930"/>
                  <a:pt x="160448" y="286120"/>
                  <a:pt x="159448" y="286957"/>
                </a:cubicBezTo>
                <a:cubicBezTo>
                  <a:pt x="158447" y="287795"/>
                  <a:pt x="151141" y="293402"/>
                  <a:pt x="143161" y="299428"/>
                </a:cubicBezTo>
                <a:cubicBezTo>
                  <a:pt x="118312" y="318181"/>
                  <a:pt x="109052" y="333979"/>
                  <a:pt x="109332" y="357036"/>
                </a:cubicBezTo>
                <a:lnTo>
                  <a:pt x="109541" y="372485"/>
                </a:lnTo>
                <a:lnTo>
                  <a:pt x="99862" y="371322"/>
                </a:lnTo>
                <a:cubicBezTo>
                  <a:pt x="82133" y="369204"/>
                  <a:pt x="74641" y="363807"/>
                  <a:pt x="66475" y="347287"/>
                </a:cubicBezTo>
                <a:cubicBezTo>
                  <a:pt x="59262" y="332722"/>
                  <a:pt x="58704" y="332187"/>
                  <a:pt x="47234" y="329604"/>
                </a:cubicBezTo>
                <a:cubicBezTo>
                  <a:pt x="32040" y="326161"/>
                  <a:pt x="26108" y="322136"/>
                  <a:pt x="14288" y="307222"/>
                </a:cubicBezTo>
                <a:cubicBezTo>
                  <a:pt x="-3907" y="284259"/>
                  <a:pt x="-3534" y="286771"/>
                  <a:pt x="8704" y="269647"/>
                </a:cubicBezTo>
                <a:cubicBezTo>
                  <a:pt x="23432" y="248986"/>
                  <a:pt x="30714" y="243402"/>
                  <a:pt x="47001" y="240214"/>
                </a:cubicBezTo>
                <a:cubicBezTo>
                  <a:pt x="59960" y="237655"/>
                  <a:pt x="60774" y="237097"/>
                  <a:pt x="62148" y="229699"/>
                </a:cubicBezTo>
                <a:cubicBezTo>
                  <a:pt x="64078" y="219345"/>
                  <a:pt x="73781" y="208131"/>
                  <a:pt x="85413" y="202849"/>
                </a:cubicBezTo>
                <a:lnTo>
                  <a:pt x="85483" y="202802"/>
                </a:lnTo>
                <a:cubicBezTo>
                  <a:pt x="90629" y="200457"/>
                  <a:pt x="96137" y="199000"/>
                  <a:pt x="101771" y="198498"/>
                </a:cubicBezTo>
                <a:close/>
                <a:moveTo>
                  <a:pt x="3923725" y="197870"/>
                </a:moveTo>
                <a:lnTo>
                  <a:pt x="3934149" y="199056"/>
                </a:lnTo>
                <a:cubicBezTo>
                  <a:pt x="3949402" y="200520"/>
                  <a:pt x="3962438" y="210664"/>
                  <a:pt x="3967606" y="225092"/>
                </a:cubicBezTo>
                <a:cubicBezTo>
                  <a:pt x="3971352" y="236329"/>
                  <a:pt x="3971654" y="236562"/>
                  <a:pt x="3985754" y="240424"/>
                </a:cubicBezTo>
                <a:cubicBezTo>
                  <a:pt x="4001877" y="244845"/>
                  <a:pt x="4007206" y="249079"/>
                  <a:pt x="4023167" y="270182"/>
                </a:cubicBezTo>
                <a:lnTo>
                  <a:pt x="4034334" y="284933"/>
                </a:lnTo>
                <a:lnTo>
                  <a:pt x="4020374" y="303546"/>
                </a:lnTo>
                <a:cubicBezTo>
                  <a:pt x="4005810" y="322857"/>
                  <a:pt x="4000086" y="326813"/>
                  <a:pt x="3981706" y="329838"/>
                </a:cubicBezTo>
                <a:cubicBezTo>
                  <a:pt x="3976191" y="330745"/>
                  <a:pt x="3971305" y="332676"/>
                  <a:pt x="3970864" y="334165"/>
                </a:cubicBezTo>
                <a:cubicBezTo>
                  <a:pt x="3970421" y="335654"/>
                  <a:pt x="3969375" y="339912"/>
                  <a:pt x="3968536" y="343681"/>
                </a:cubicBezTo>
                <a:cubicBezTo>
                  <a:pt x="3965465" y="357757"/>
                  <a:pt x="3943827" y="372904"/>
                  <a:pt x="3926657" y="372904"/>
                </a:cubicBezTo>
                <a:cubicBezTo>
                  <a:pt x="3922446" y="372927"/>
                  <a:pt x="3922074" y="371624"/>
                  <a:pt x="3922794" y="359153"/>
                </a:cubicBezTo>
                <a:cubicBezTo>
                  <a:pt x="3923644" y="350803"/>
                  <a:pt x="3922278" y="342378"/>
                  <a:pt x="3918839" y="334723"/>
                </a:cubicBezTo>
                <a:cubicBezTo>
                  <a:pt x="3913139" y="321787"/>
                  <a:pt x="3893153" y="300150"/>
                  <a:pt x="3879588" y="292192"/>
                </a:cubicBezTo>
                <a:cubicBezTo>
                  <a:pt x="3876120" y="290340"/>
                  <a:pt x="3872811" y="288199"/>
                  <a:pt x="3869701" y="285794"/>
                </a:cubicBezTo>
                <a:cubicBezTo>
                  <a:pt x="3869701" y="285445"/>
                  <a:pt x="3877449" y="279232"/>
                  <a:pt x="3886918" y="271997"/>
                </a:cubicBezTo>
                <a:cubicBezTo>
                  <a:pt x="3896636" y="264519"/>
                  <a:pt x="3905356" y="255824"/>
                  <a:pt x="3912860" y="246125"/>
                </a:cubicBezTo>
                <a:cubicBezTo>
                  <a:pt x="3920608" y="234864"/>
                  <a:pt x="3921724" y="231490"/>
                  <a:pt x="3922724" y="215669"/>
                </a:cubicBezTo>
                <a:lnTo>
                  <a:pt x="3922586" y="215645"/>
                </a:lnTo>
                <a:close/>
                <a:moveTo>
                  <a:pt x="2588982" y="45"/>
                </a:moveTo>
                <a:cubicBezTo>
                  <a:pt x="2693832" y="-42"/>
                  <a:pt x="2774553" y="-6"/>
                  <a:pt x="2836206" y="168"/>
                </a:cubicBezTo>
                <a:lnTo>
                  <a:pt x="2878123" y="469"/>
                </a:lnTo>
                <a:lnTo>
                  <a:pt x="3147159" y="45"/>
                </a:lnTo>
                <a:cubicBezTo>
                  <a:pt x="3461708" y="-217"/>
                  <a:pt x="3559104" y="634"/>
                  <a:pt x="3575961" y="2989"/>
                </a:cubicBezTo>
                <a:cubicBezTo>
                  <a:pt x="3595873" y="5580"/>
                  <a:pt x="3614348" y="14752"/>
                  <a:pt x="3628450" y="29048"/>
                </a:cubicBezTo>
                <a:cubicBezTo>
                  <a:pt x="3643550" y="44288"/>
                  <a:pt x="3652415" y="61738"/>
                  <a:pt x="3657207" y="86167"/>
                </a:cubicBezTo>
                <a:lnTo>
                  <a:pt x="3660884" y="104780"/>
                </a:lnTo>
                <a:lnTo>
                  <a:pt x="3677891" y="105897"/>
                </a:lnTo>
                <a:cubicBezTo>
                  <a:pt x="3709301" y="107930"/>
                  <a:pt x="3727565" y="124813"/>
                  <a:pt x="3732684" y="156548"/>
                </a:cubicBezTo>
                <a:cubicBezTo>
                  <a:pt x="3734220" y="166158"/>
                  <a:pt x="3735663" y="174301"/>
                  <a:pt x="3735895" y="174673"/>
                </a:cubicBezTo>
                <a:cubicBezTo>
                  <a:pt x="3740888" y="176441"/>
                  <a:pt x="3745986" y="177902"/>
                  <a:pt x="3751158" y="179047"/>
                </a:cubicBezTo>
                <a:cubicBezTo>
                  <a:pt x="3759064" y="180995"/>
                  <a:pt x="3766788" y="183626"/>
                  <a:pt x="3774238" y="186911"/>
                </a:cubicBezTo>
                <a:cubicBezTo>
                  <a:pt x="3785476" y="192565"/>
                  <a:pt x="3800552" y="207595"/>
                  <a:pt x="3810371" y="222951"/>
                </a:cubicBezTo>
                <a:cubicBezTo>
                  <a:pt x="3820678" y="239261"/>
                  <a:pt x="3839291" y="279024"/>
                  <a:pt x="3839291" y="285119"/>
                </a:cubicBezTo>
                <a:cubicBezTo>
                  <a:pt x="3839291" y="287749"/>
                  <a:pt x="3832567" y="303546"/>
                  <a:pt x="3824331" y="320321"/>
                </a:cubicBezTo>
                <a:cubicBezTo>
                  <a:pt x="3801064" y="367692"/>
                  <a:pt x="3781148" y="386305"/>
                  <a:pt x="3748575" y="390959"/>
                </a:cubicBezTo>
                <a:lnTo>
                  <a:pt x="3735778" y="392773"/>
                </a:lnTo>
                <a:lnTo>
                  <a:pt x="3734057" y="406593"/>
                </a:lnTo>
                <a:cubicBezTo>
                  <a:pt x="3731568" y="426510"/>
                  <a:pt x="3728147" y="435142"/>
                  <a:pt x="3718608" y="445728"/>
                </a:cubicBezTo>
                <a:cubicBezTo>
                  <a:pt x="3708114" y="457407"/>
                  <a:pt x="3695807" y="462992"/>
                  <a:pt x="3676286" y="464993"/>
                </a:cubicBezTo>
                <a:lnTo>
                  <a:pt x="3661140" y="466552"/>
                </a:lnTo>
                <a:lnTo>
                  <a:pt x="3657138" y="484304"/>
                </a:lnTo>
                <a:cubicBezTo>
                  <a:pt x="3651717" y="508291"/>
                  <a:pt x="3643969" y="524113"/>
                  <a:pt x="3630661" y="538329"/>
                </a:cubicBezTo>
                <a:cubicBezTo>
                  <a:pt x="3618127" y="551462"/>
                  <a:pt x="3602131" y="560778"/>
                  <a:pt x="3584523" y="565201"/>
                </a:cubicBezTo>
                <a:cubicBezTo>
                  <a:pt x="3574938" y="567761"/>
                  <a:pt x="3450136" y="568319"/>
                  <a:pt x="2873732" y="568319"/>
                </a:cubicBezTo>
                <a:cubicBezTo>
                  <a:pt x="2731708" y="568319"/>
                  <a:pt x="2617936" y="568346"/>
                  <a:pt x="2526670" y="568304"/>
                </a:cubicBezTo>
                <a:lnTo>
                  <a:pt x="2501381" y="568252"/>
                </a:lnTo>
                <a:lnTo>
                  <a:pt x="2315555" y="568319"/>
                </a:lnTo>
                <a:cubicBezTo>
                  <a:pt x="2173531" y="568319"/>
                  <a:pt x="2059759" y="568346"/>
                  <a:pt x="1968493" y="568304"/>
                </a:cubicBezTo>
                <a:lnTo>
                  <a:pt x="1936854" y="568239"/>
                </a:lnTo>
                <a:lnTo>
                  <a:pt x="1715013" y="568319"/>
                </a:lnTo>
                <a:cubicBezTo>
                  <a:pt x="1620330" y="568319"/>
                  <a:pt x="1538204" y="568331"/>
                  <a:pt x="1466932" y="568327"/>
                </a:cubicBezTo>
                <a:lnTo>
                  <a:pt x="1328991" y="568257"/>
                </a:lnTo>
                <a:lnTo>
                  <a:pt x="1156836" y="568319"/>
                </a:lnTo>
                <a:cubicBezTo>
                  <a:pt x="399372" y="568319"/>
                  <a:pt x="445556" y="569087"/>
                  <a:pt x="423336" y="555987"/>
                </a:cubicBezTo>
                <a:cubicBezTo>
                  <a:pt x="396952" y="540376"/>
                  <a:pt x="384714" y="522670"/>
                  <a:pt x="375081" y="486188"/>
                </a:cubicBezTo>
                <a:lnTo>
                  <a:pt x="369893" y="466575"/>
                </a:lnTo>
                <a:lnTo>
                  <a:pt x="355631" y="465108"/>
                </a:lnTo>
                <a:cubicBezTo>
                  <a:pt x="346243" y="463939"/>
                  <a:pt x="337103" y="461284"/>
                  <a:pt x="328549" y="457245"/>
                </a:cubicBezTo>
                <a:cubicBezTo>
                  <a:pt x="311285" y="448567"/>
                  <a:pt x="303211" y="436537"/>
                  <a:pt x="298302" y="411992"/>
                </a:cubicBezTo>
                <a:lnTo>
                  <a:pt x="294533" y="393006"/>
                </a:lnTo>
                <a:lnTo>
                  <a:pt x="279992" y="390051"/>
                </a:lnTo>
                <a:cubicBezTo>
                  <a:pt x="261472" y="386282"/>
                  <a:pt x="248232" y="378488"/>
                  <a:pt x="234622" y="363342"/>
                </a:cubicBezTo>
                <a:cubicBezTo>
                  <a:pt x="222593" y="349987"/>
                  <a:pt x="212309" y="332560"/>
                  <a:pt x="199327" y="303686"/>
                </a:cubicBezTo>
                <a:lnTo>
                  <a:pt x="190695" y="284468"/>
                </a:lnTo>
                <a:lnTo>
                  <a:pt x="201863" y="260643"/>
                </a:lnTo>
                <a:cubicBezTo>
                  <a:pt x="225036" y="211248"/>
                  <a:pt x="243207" y="190448"/>
                  <a:pt x="270150" y="182118"/>
                </a:cubicBezTo>
                <a:cubicBezTo>
                  <a:pt x="276615" y="179929"/>
                  <a:pt x="283277" y="178370"/>
                  <a:pt x="290043" y="177465"/>
                </a:cubicBezTo>
                <a:cubicBezTo>
                  <a:pt x="294603" y="177465"/>
                  <a:pt x="295487" y="175580"/>
                  <a:pt x="297999" y="160596"/>
                </a:cubicBezTo>
                <a:cubicBezTo>
                  <a:pt x="304003" y="124860"/>
                  <a:pt x="321196" y="107898"/>
                  <a:pt x="353513" y="105828"/>
                </a:cubicBezTo>
                <a:cubicBezTo>
                  <a:pt x="363448" y="105129"/>
                  <a:pt x="371220" y="103570"/>
                  <a:pt x="371592" y="102128"/>
                </a:cubicBezTo>
                <a:cubicBezTo>
                  <a:pt x="371964" y="100686"/>
                  <a:pt x="373988" y="91774"/>
                  <a:pt x="376105" y="82305"/>
                </a:cubicBezTo>
                <a:cubicBezTo>
                  <a:pt x="384900" y="42799"/>
                  <a:pt x="405259" y="19043"/>
                  <a:pt x="440972" y="6829"/>
                </a:cubicBezTo>
                <a:lnTo>
                  <a:pt x="455444" y="1849"/>
                </a:lnTo>
                <a:lnTo>
                  <a:pt x="1038270" y="663"/>
                </a:lnTo>
                <a:cubicBezTo>
                  <a:pt x="1196436" y="343"/>
                  <a:pt x="1325414" y="132"/>
                  <a:pt x="1430263" y="45"/>
                </a:cubicBezTo>
                <a:cubicBezTo>
                  <a:pt x="1535113" y="-42"/>
                  <a:pt x="1615835" y="-6"/>
                  <a:pt x="1677488" y="168"/>
                </a:cubicBezTo>
                <a:lnTo>
                  <a:pt x="1719397" y="469"/>
                </a:lnTo>
                <a:lnTo>
                  <a:pt x="1988440" y="45"/>
                </a:lnTo>
                <a:cubicBezTo>
                  <a:pt x="2093290" y="-42"/>
                  <a:pt x="2174012" y="-6"/>
                  <a:pt x="2235665" y="168"/>
                </a:cubicBezTo>
                <a:lnTo>
                  <a:pt x="2285195" y="524"/>
                </a:lnTo>
                <a:close/>
              </a:path>
            </a:pathLst>
          </a:cu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endParaRPr lang="fa-IR"/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7BD97C65-37A3-A835-9373-23622409320F}"/>
              </a:ext>
            </a:extLst>
          </p:cNvPr>
          <p:cNvSpPr/>
          <p:nvPr userDrawn="1"/>
        </p:nvSpPr>
        <p:spPr>
          <a:xfrm rot="16200000" flipH="1">
            <a:off x="56292" y="4791886"/>
            <a:ext cx="1143764" cy="566009"/>
          </a:xfrm>
          <a:custGeom>
            <a:avLst/>
            <a:gdLst>
              <a:gd name="connsiteX0" fmla="*/ 108750 w 1143764"/>
              <a:gd name="connsiteY0" fmla="*/ 196885 h 566009"/>
              <a:gd name="connsiteX1" fmla="*/ 101771 w 1143764"/>
              <a:gd name="connsiteY1" fmla="*/ 196885 h 566009"/>
              <a:gd name="connsiteX2" fmla="*/ 85483 w 1143764"/>
              <a:gd name="connsiteY2" fmla="*/ 201189 h 566009"/>
              <a:gd name="connsiteX3" fmla="*/ 85414 w 1143764"/>
              <a:gd name="connsiteY3" fmla="*/ 201236 h 566009"/>
              <a:gd name="connsiteX4" fmla="*/ 62148 w 1143764"/>
              <a:gd name="connsiteY4" fmla="*/ 228086 h 566009"/>
              <a:gd name="connsiteX5" fmla="*/ 47001 w 1143764"/>
              <a:gd name="connsiteY5" fmla="*/ 238601 h 566009"/>
              <a:gd name="connsiteX6" fmla="*/ 8704 w 1143764"/>
              <a:gd name="connsiteY6" fmla="*/ 268034 h 566009"/>
              <a:gd name="connsiteX7" fmla="*/ 14288 w 1143764"/>
              <a:gd name="connsiteY7" fmla="*/ 305609 h 566009"/>
              <a:gd name="connsiteX8" fmla="*/ 47234 w 1143764"/>
              <a:gd name="connsiteY8" fmla="*/ 327991 h 566009"/>
              <a:gd name="connsiteX9" fmla="*/ 66475 w 1143764"/>
              <a:gd name="connsiteY9" fmla="*/ 345674 h 566009"/>
              <a:gd name="connsiteX10" fmla="*/ 99862 w 1143764"/>
              <a:gd name="connsiteY10" fmla="*/ 369709 h 566009"/>
              <a:gd name="connsiteX11" fmla="*/ 109542 w 1143764"/>
              <a:gd name="connsiteY11" fmla="*/ 370872 h 566009"/>
              <a:gd name="connsiteX12" fmla="*/ 109332 w 1143764"/>
              <a:gd name="connsiteY12" fmla="*/ 355423 h 566009"/>
              <a:gd name="connsiteX13" fmla="*/ 143161 w 1143764"/>
              <a:gd name="connsiteY13" fmla="*/ 297815 h 566009"/>
              <a:gd name="connsiteX14" fmla="*/ 159448 w 1143764"/>
              <a:gd name="connsiteY14" fmla="*/ 285344 h 566009"/>
              <a:gd name="connsiteX15" fmla="*/ 141463 w 1143764"/>
              <a:gd name="connsiteY15" fmla="*/ 267127 h 566009"/>
              <a:gd name="connsiteX16" fmla="*/ 108890 w 1143764"/>
              <a:gd name="connsiteY16" fmla="*/ 211403 h 566009"/>
              <a:gd name="connsiteX17" fmla="*/ 1041993 w 1143764"/>
              <a:gd name="connsiteY17" fmla="*/ 196885 h 566009"/>
              <a:gd name="connsiteX18" fmla="*/ 1035014 w 1143764"/>
              <a:gd name="connsiteY18" fmla="*/ 196885 h 566009"/>
              <a:gd name="connsiteX19" fmla="*/ 1034874 w 1143764"/>
              <a:gd name="connsiteY19" fmla="*/ 211403 h 566009"/>
              <a:gd name="connsiteX20" fmla="*/ 1002301 w 1143764"/>
              <a:gd name="connsiteY20" fmla="*/ 267127 h 566009"/>
              <a:gd name="connsiteX21" fmla="*/ 984316 w 1143764"/>
              <a:gd name="connsiteY21" fmla="*/ 285344 h 566009"/>
              <a:gd name="connsiteX22" fmla="*/ 1000603 w 1143764"/>
              <a:gd name="connsiteY22" fmla="*/ 297815 h 566009"/>
              <a:gd name="connsiteX23" fmla="*/ 1034432 w 1143764"/>
              <a:gd name="connsiteY23" fmla="*/ 355423 h 566009"/>
              <a:gd name="connsiteX24" fmla="*/ 1034222 w 1143764"/>
              <a:gd name="connsiteY24" fmla="*/ 370872 h 566009"/>
              <a:gd name="connsiteX25" fmla="*/ 1043902 w 1143764"/>
              <a:gd name="connsiteY25" fmla="*/ 369709 h 566009"/>
              <a:gd name="connsiteX26" fmla="*/ 1077289 w 1143764"/>
              <a:gd name="connsiteY26" fmla="*/ 345674 h 566009"/>
              <a:gd name="connsiteX27" fmla="*/ 1096530 w 1143764"/>
              <a:gd name="connsiteY27" fmla="*/ 327991 h 566009"/>
              <a:gd name="connsiteX28" fmla="*/ 1129476 w 1143764"/>
              <a:gd name="connsiteY28" fmla="*/ 305609 h 566009"/>
              <a:gd name="connsiteX29" fmla="*/ 1135060 w 1143764"/>
              <a:gd name="connsiteY29" fmla="*/ 268034 h 566009"/>
              <a:gd name="connsiteX30" fmla="*/ 1096763 w 1143764"/>
              <a:gd name="connsiteY30" fmla="*/ 238601 h 566009"/>
              <a:gd name="connsiteX31" fmla="*/ 1081616 w 1143764"/>
              <a:gd name="connsiteY31" fmla="*/ 228086 h 566009"/>
              <a:gd name="connsiteX32" fmla="*/ 1058350 w 1143764"/>
              <a:gd name="connsiteY32" fmla="*/ 201236 h 566009"/>
              <a:gd name="connsiteX33" fmla="*/ 1058281 w 1143764"/>
              <a:gd name="connsiteY33" fmla="*/ 201189 h 566009"/>
              <a:gd name="connsiteX34" fmla="*/ 1041993 w 1143764"/>
              <a:gd name="connsiteY34" fmla="*/ 196885 h 566009"/>
              <a:gd name="connsiteX35" fmla="*/ 571882 w 1143764"/>
              <a:gd name="connsiteY35" fmla="*/ 0 h 566009"/>
              <a:gd name="connsiteX36" fmla="*/ 455444 w 1143764"/>
              <a:gd name="connsiteY36" fmla="*/ 237 h 566009"/>
              <a:gd name="connsiteX37" fmla="*/ 440972 w 1143764"/>
              <a:gd name="connsiteY37" fmla="*/ 5216 h 566009"/>
              <a:gd name="connsiteX38" fmla="*/ 376106 w 1143764"/>
              <a:gd name="connsiteY38" fmla="*/ 80692 h 566009"/>
              <a:gd name="connsiteX39" fmla="*/ 371592 w 1143764"/>
              <a:gd name="connsiteY39" fmla="*/ 100515 h 566009"/>
              <a:gd name="connsiteX40" fmla="*/ 353514 w 1143764"/>
              <a:gd name="connsiteY40" fmla="*/ 104215 h 566009"/>
              <a:gd name="connsiteX41" fmla="*/ 298000 w 1143764"/>
              <a:gd name="connsiteY41" fmla="*/ 158984 h 566009"/>
              <a:gd name="connsiteX42" fmla="*/ 290043 w 1143764"/>
              <a:gd name="connsiteY42" fmla="*/ 175853 h 566009"/>
              <a:gd name="connsiteX43" fmla="*/ 270150 w 1143764"/>
              <a:gd name="connsiteY43" fmla="*/ 180506 h 566009"/>
              <a:gd name="connsiteX44" fmla="*/ 201863 w 1143764"/>
              <a:gd name="connsiteY44" fmla="*/ 259030 h 566009"/>
              <a:gd name="connsiteX45" fmla="*/ 190695 w 1143764"/>
              <a:gd name="connsiteY45" fmla="*/ 282855 h 566009"/>
              <a:gd name="connsiteX46" fmla="*/ 199327 w 1143764"/>
              <a:gd name="connsiteY46" fmla="*/ 302073 h 566009"/>
              <a:gd name="connsiteX47" fmla="*/ 234622 w 1143764"/>
              <a:gd name="connsiteY47" fmla="*/ 361729 h 566009"/>
              <a:gd name="connsiteX48" fmla="*/ 279992 w 1143764"/>
              <a:gd name="connsiteY48" fmla="*/ 388439 h 566009"/>
              <a:gd name="connsiteX49" fmla="*/ 294533 w 1143764"/>
              <a:gd name="connsiteY49" fmla="*/ 391393 h 566009"/>
              <a:gd name="connsiteX50" fmla="*/ 298302 w 1143764"/>
              <a:gd name="connsiteY50" fmla="*/ 410379 h 566009"/>
              <a:gd name="connsiteX51" fmla="*/ 328549 w 1143764"/>
              <a:gd name="connsiteY51" fmla="*/ 455632 h 566009"/>
              <a:gd name="connsiteX52" fmla="*/ 355631 w 1143764"/>
              <a:gd name="connsiteY52" fmla="*/ 463496 h 566009"/>
              <a:gd name="connsiteX53" fmla="*/ 369894 w 1143764"/>
              <a:gd name="connsiteY53" fmla="*/ 464962 h 566009"/>
              <a:gd name="connsiteX54" fmla="*/ 375082 w 1143764"/>
              <a:gd name="connsiteY54" fmla="*/ 484575 h 566009"/>
              <a:gd name="connsiteX55" fmla="*/ 423337 w 1143764"/>
              <a:gd name="connsiteY55" fmla="*/ 554375 h 566009"/>
              <a:gd name="connsiteX56" fmla="*/ 514370 w 1143764"/>
              <a:gd name="connsiteY56" fmla="*/ 565453 h 566009"/>
              <a:gd name="connsiteX57" fmla="*/ 571882 w 1143764"/>
              <a:gd name="connsiteY57" fmla="*/ 566009 h 566009"/>
              <a:gd name="connsiteX58" fmla="*/ 629394 w 1143764"/>
              <a:gd name="connsiteY58" fmla="*/ 565453 h 566009"/>
              <a:gd name="connsiteX59" fmla="*/ 720427 w 1143764"/>
              <a:gd name="connsiteY59" fmla="*/ 554375 h 566009"/>
              <a:gd name="connsiteX60" fmla="*/ 768682 w 1143764"/>
              <a:gd name="connsiteY60" fmla="*/ 484575 h 566009"/>
              <a:gd name="connsiteX61" fmla="*/ 773870 w 1143764"/>
              <a:gd name="connsiteY61" fmla="*/ 464962 h 566009"/>
              <a:gd name="connsiteX62" fmla="*/ 788133 w 1143764"/>
              <a:gd name="connsiteY62" fmla="*/ 463496 h 566009"/>
              <a:gd name="connsiteX63" fmla="*/ 815215 w 1143764"/>
              <a:gd name="connsiteY63" fmla="*/ 455632 h 566009"/>
              <a:gd name="connsiteX64" fmla="*/ 845462 w 1143764"/>
              <a:gd name="connsiteY64" fmla="*/ 410379 h 566009"/>
              <a:gd name="connsiteX65" fmla="*/ 849231 w 1143764"/>
              <a:gd name="connsiteY65" fmla="*/ 391393 h 566009"/>
              <a:gd name="connsiteX66" fmla="*/ 863772 w 1143764"/>
              <a:gd name="connsiteY66" fmla="*/ 388439 h 566009"/>
              <a:gd name="connsiteX67" fmla="*/ 909142 w 1143764"/>
              <a:gd name="connsiteY67" fmla="*/ 361729 h 566009"/>
              <a:gd name="connsiteX68" fmla="*/ 944437 w 1143764"/>
              <a:gd name="connsiteY68" fmla="*/ 302073 h 566009"/>
              <a:gd name="connsiteX69" fmla="*/ 953069 w 1143764"/>
              <a:gd name="connsiteY69" fmla="*/ 282855 h 566009"/>
              <a:gd name="connsiteX70" fmla="*/ 941901 w 1143764"/>
              <a:gd name="connsiteY70" fmla="*/ 259030 h 566009"/>
              <a:gd name="connsiteX71" fmla="*/ 873614 w 1143764"/>
              <a:gd name="connsiteY71" fmla="*/ 180506 h 566009"/>
              <a:gd name="connsiteX72" fmla="*/ 853721 w 1143764"/>
              <a:gd name="connsiteY72" fmla="*/ 175853 h 566009"/>
              <a:gd name="connsiteX73" fmla="*/ 845764 w 1143764"/>
              <a:gd name="connsiteY73" fmla="*/ 158984 h 566009"/>
              <a:gd name="connsiteX74" fmla="*/ 790250 w 1143764"/>
              <a:gd name="connsiteY74" fmla="*/ 104215 h 566009"/>
              <a:gd name="connsiteX75" fmla="*/ 772172 w 1143764"/>
              <a:gd name="connsiteY75" fmla="*/ 100515 h 566009"/>
              <a:gd name="connsiteX76" fmla="*/ 767658 w 1143764"/>
              <a:gd name="connsiteY76" fmla="*/ 80692 h 566009"/>
              <a:gd name="connsiteX77" fmla="*/ 702792 w 1143764"/>
              <a:gd name="connsiteY77" fmla="*/ 5216 h 566009"/>
              <a:gd name="connsiteX78" fmla="*/ 688320 w 1143764"/>
              <a:gd name="connsiteY78" fmla="*/ 237 h 566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1143764" h="566009">
                <a:moveTo>
                  <a:pt x="108750" y="196885"/>
                </a:moveTo>
                <a:lnTo>
                  <a:pt x="101771" y="196885"/>
                </a:lnTo>
                <a:cubicBezTo>
                  <a:pt x="96137" y="197387"/>
                  <a:pt x="90630" y="198844"/>
                  <a:pt x="85483" y="201189"/>
                </a:cubicBezTo>
                <a:lnTo>
                  <a:pt x="85414" y="201236"/>
                </a:lnTo>
                <a:cubicBezTo>
                  <a:pt x="73781" y="206518"/>
                  <a:pt x="64078" y="217732"/>
                  <a:pt x="62148" y="228086"/>
                </a:cubicBezTo>
                <a:cubicBezTo>
                  <a:pt x="60775" y="235484"/>
                  <a:pt x="59960" y="236042"/>
                  <a:pt x="47001" y="238601"/>
                </a:cubicBezTo>
                <a:cubicBezTo>
                  <a:pt x="30714" y="241789"/>
                  <a:pt x="23432" y="247373"/>
                  <a:pt x="8704" y="268034"/>
                </a:cubicBezTo>
                <a:cubicBezTo>
                  <a:pt x="-3535" y="285158"/>
                  <a:pt x="-3907" y="282646"/>
                  <a:pt x="14288" y="305609"/>
                </a:cubicBezTo>
                <a:cubicBezTo>
                  <a:pt x="26108" y="320523"/>
                  <a:pt x="32040" y="324548"/>
                  <a:pt x="47234" y="327991"/>
                </a:cubicBezTo>
                <a:cubicBezTo>
                  <a:pt x="58704" y="330574"/>
                  <a:pt x="59262" y="331109"/>
                  <a:pt x="66475" y="345674"/>
                </a:cubicBezTo>
                <a:cubicBezTo>
                  <a:pt x="74642" y="362194"/>
                  <a:pt x="82133" y="367591"/>
                  <a:pt x="99862" y="369709"/>
                </a:cubicBezTo>
                <a:lnTo>
                  <a:pt x="109542" y="370872"/>
                </a:lnTo>
                <a:lnTo>
                  <a:pt x="109332" y="355423"/>
                </a:lnTo>
                <a:cubicBezTo>
                  <a:pt x="109053" y="332366"/>
                  <a:pt x="118313" y="316568"/>
                  <a:pt x="143161" y="297815"/>
                </a:cubicBezTo>
                <a:cubicBezTo>
                  <a:pt x="151142" y="291789"/>
                  <a:pt x="158447" y="286182"/>
                  <a:pt x="159448" y="285344"/>
                </a:cubicBezTo>
                <a:cubicBezTo>
                  <a:pt x="160448" y="284507"/>
                  <a:pt x="152328" y="276317"/>
                  <a:pt x="141463" y="267127"/>
                </a:cubicBezTo>
                <a:cubicBezTo>
                  <a:pt x="116893" y="246326"/>
                  <a:pt x="109145" y="233041"/>
                  <a:pt x="108890" y="211403"/>
                </a:cubicBezTo>
                <a:close/>
                <a:moveTo>
                  <a:pt x="1041993" y="196885"/>
                </a:moveTo>
                <a:lnTo>
                  <a:pt x="1035014" y="196885"/>
                </a:lnTo>
                <a:lnTo>
                  <a:pt x="1034874" y="211403"/>
                </a:lnTo>
                <a:cubicBezTo>
                  <a:pt x="1034619" y="233041"/>
                  <a:pt x="1026871" y="246326"/>
                  <a:pt x="1002301" y="267127"/>
                </a:cubicBezTo>
                <a:cubicBezTo>
                  <a:pt x="991436" y="276317"/>
                  <a:pt x="983316" y="284507"/>
                  <a:pt x="984316" y="285344"/>
                </a:cubicBezTo>
                <a:cubicBezTo>
                  <a:pt x="985317" y="286182"/>
                  <a:pt x="992622" y="291789"/>
                  <a:pt x="1000603" y="297815"/>
                </a:cubicBezTo>
                <a:cubicBezTo>
                  <a:pt x="1025451" y="316568"/>
                  <a:pt x="1034711" y="332366"/>
                  <a:pt x="1034432" y="355423"/>
                </a:cubicBezTo>
                <a:lnTo>
                  <a:pt x="1034222" y="370872"/>
                </a:lnTo>
                <a:lnTo>
                  <a:pt x="1043902" y="369709"/>
                </a:lnTo>
                <a:cubicBezTo>
                  <a:pt x="1061631" y="367591"/>
                  <a:pt x="1069122" y="362194"/>
                  <a:pt x="1077289" y="345674"/>
                </a:cubicBezTo>
                <a:cubicBezTo>
                  <a:pt x="1084502" y="331109"/>
                  <a:pt x="1085060" y="330574"/>
                  <a:pt x="1096530" y="327991"/>
                </a:cubicBezTo>
                <a:cubicBezTo>
                  <a:pt x="1111724" y="324548"/>
                  <a:pt x="1117656" y="320523"/>
                  <a:pt x="1129476" y="305609"/>
                </a:cubicBezTo>
                <a:cubicBezTo>
                  <a:pt x="1147671" y="282646"/>
                  <a:pt x="1147299" y="285158"/>
                  <a:pt x="1135060" y="268034"/>
                </a:cubicBezTo>
                <a:cubicBezTo>
                  <a:pt x="1120332" y="247373"/>
                  <a:pt x="1113050" y="241789"/>
                  <a:pt x="1096763" y="238601"/>
                </a:cubicBezTo>
                <a:cubicBezTo>
                  <a:pt x="1083804" y="236042"/>
                  <a:pt x="1082989" y="235484"/>
                  <a:pt x="1081616" y="228086"/>
                </a:cubicBezTo>
                <a:cubicBezTo>
                  <a:pt x="1079686" y="217732"/>
                  <a:pt x="1069983" y="206518"/>
                  <a:pt x="1058350" y="201236"/>
                </a:cubicBezTo>
                <a:lnTo>
                  <a:pt x="1058281" y="201189"/>
                </a:lnTo>
                <a:cubicBezTo>
                  <a:pt x="1053134" y="198844"/>
                  <a:pt x="1047627" y="197387"/>
                  <a:pt x="1041993" y="196885"/>
                </a:cubicBezTo>
                <a:close/>
                <a:moveTo>
                  <a:pt x="571882" y="0"/>
                </a:moveTo>
                <a:lnTo>
                  <a:pt x="455444" y="237"/>
                </a:lnTo>
                <a:lnTo>
                  <a:pt x="440972" y="5216"/>
                </a:lnTo>
                <a:cubicBezTo>
                  <a:pt x="405259" y="17430"/>
                  <a:pt x="384900" y="41186"/>
                  <a:pt x="376106" y="80692"/>
                </a:cubicBezTo>
                <a:cubicBezTo>
                  <a:pt x="373989" y="90161"/>
                  <a:pt x="371964" y="99073"/>
                  <a:pt x="371592" y="100515"/>
                </a:cubicBezTo>
                <a:cubicBezTo>
                  <a:pt x="371220" y="101958"/>
                  <a:pt x="363448" y="103516"/>
                  <a:pt x="353514" y="104215"/>
                </a:cubicBezTo>
                <a:cubicBezTo>
                  <a:pt x="321196" y="106285"/>
                  <a:pt x="304003" y="123247"/>
                  <a:pt x="298000" y="158984"/>
                </a:cubicBezTo>
                <a:cubicBezTo>
                  <a:pt x="295487" y="173967"/>
                  <a:pt x="294603" y="175853"/>
                  <a:pt x="290043" y="175853"/>
                </a:cubicBezTo>
                <a:cubicBezTo>
                  <a:pt x="283277" y="176757"/>
                  <a:pt x="276615" y="178316"/>
                  <a:pt x="270150" y="180506"/>
                </a:cubicBezTo>
                <a:cubicBezTo>
                  <a:pt x="243207" y="188835"/>
                  <a:pt x="225037" y="209635"/>
                  <a:pt x="201863" y="259030"/>
                </a:cubicBezTo>
                <a:lnTo>
                  <a:pt x="190695" y="282855"/>
                </a:lnTo>
                <a:lnTo>
                  <a:pt x="199327" y="302073"/>
                </a:lnTo>
                <a:cubicBezTo>
                  <a:pt x="212309" y="330947"/>
                  <a:pt x="222593" y="348374"/>
                  <a:pt x="234622" y="361729"/>
                </a:cubicBezTo>
                <a:cubicBezTo>
                  <a:pt x="248233" y="376875"/>
                  <a:pt x="261472" y="384669"/>
                  <a:pt x="279992" y="388439"/>
                </a:cubicBezTo>
                <a:lnTo>
                  <a:pt x="294533" y="391393"/>
                </a:lnTo>
                <a:lnTo>
                  <a:pt x="298302" y="410379"/>
                </a:lnTo>
                <a:cubicBezTo>
                  <a:pt x="303211" y="434924"/>
                  <a:pt x="311285" y="446954"/>
                  <a:pt x="328549" y="455632"/>
                </a:cubicBezTo>
                <a:cubicBezTo>
                  <a:pt x="337103" y="459671"/>
                  <a:pt x="346244" y="462326"/>
                  <a:pt x="355631" y="463496"/>
                </a:cubicBezTo>
                <a:lnTo>
                  <a:pt x="369894" y="464962"/>
                </a:lnTo>
                <a:lnTo>
                  <a:pt x="375082" y="484575"/>
                </a:lnTo>
                <a:cubicBezTo>
                  <a:pt x="384714" y="521057"/>
                  <a:pt x="396952" y="538763"/>
                  <a:pt x="423337" y="554375"/>
                </a:cubicBezTo>
                <a:cubicBezTo>
                  <a:pt x="434447" y="560924"/>
                  <a:pt x="428455" y="564007"/>
                  <a:pt x="514370" y="565453"/>
                </a:cubicBezTo>
                <a:lnTo>
                  <a:pt x="571882" y="566009"/>
                </a:lnTo>
                <a:lnTo>
                  <a:pt x="629394" y="565453"/>
                </a:lnTo>
                <a:cubicBezTo>
                  <a:pt x="715309" y="564007"/>
                  <a:pt x="709317" y="560924"/>
                  <a:pt x="720427" y="554375"/>
                </a:cubicBezTo>
                <a:cubicBezTo>
                  <a:pt x="746812" y="538763"/>
                  <a:pt x="759050" y="521057"/>
                  <a:pt x="768682" y="484575"/>
                </a:cubicBezTo>
                <a:lnTo>
                  <a:pt x="773870" y="464962"/>
                </a:lnTo>
                <a:lnTo>
                  <a:pt x="788133" y="463496"/>
                </a:lnTo>
                <a:cubicBezTo>
                  <a:pt x="797520" y="462326"/>
                  <a:pt x="806661" y="459671"/>
                  <a:pt x="815215" y="455632"/>
                </a:cubicBezTo>
                <a:cubicBezTo>
                  <a:pt x="832479" y="446954"/>
                  <a:pt x="840553" y="434924"/>
                  <a:pt x="845462" y="410379"/>
                </a:cubicBezTo>
                <a:lnTo>
                  <a:pt x="849231" y="391393"/>
                </a:lnTo>
                <a:lnTo>
                  <a:pt x="863772" y="388439"/>
                </a:lnTo>
                <a:cubicBezTo>
                  <a:pt x="882292" y="384669"/>
                  <a:pt x="895531" y="376875"/>
                  <a:pt x="909142" y="361729"/>
                </a:cubicBezTo>
                <a:cubicBezTo>
                  <a:pt x="921171" y="348374"/>
                  <a:pt x="931455" y="330947"/>
                  <a:pt x="944437" y="302073"/>
                </a:cubicBezTo>
                <a:lnTo>
                  <a:pt x="953069" y="282855"/>
                </a:lnTo>
                <a:lnTo>
                  <a:pt x="941901" y="259030"/>
                </a:lnTo>
                <a:cubicBezTo>
                  <a:pt x="918727" y="209635"/>
                  <a:pt x="900557" y="188835"/>
                  <a:pt x="873614" y="180506"/>
                </a:cubicBezTo>
                <a:cubicBezTo>
                  <a:pt x="867149" y="178316"/>
                  <a:pt x="860487" y="176757"/>
                  <a:pt x="853721" y="175853"/>
                </a:cubicBezTo>
                <a:cubicBezTo>
                  <a:pt x="849161" y="175853"/>
                  <a:pt x="848277" y="173967"/>
                  <a:pt x="845764" y="158984"/>
                </a:cubicBezTo>
                <a:cubicBezTo>
                  <a:pt x="839761" y="123247"/>
                  <a:pt x="822568" y="106285"/>
                  <a:pt x="790250" y="104215"/>
                </a:cubicBezTo>
                <a:cubicBezTo>
                  <a:pt x="780316" y="103516"/>
                  <a:pt x="772544" y="101958"/>
                  <a:pt x="772172" y="100515"/>
                </a:cubicBezTo>
                <a:cubicBezTo>
                  <a:pt x="771800" y="99073"/>
                  <a:pt x="769775" y="90161"/>
                  <a:pt x="767658" y="80692"/>
                </a:cubicBezTo>
                <a:cubicBezTo>
                  <a:pt x="758864" y="41186"/>
                  <a:pt x="738505" y="17430"/>
                  <a:pt x="702792" y="5216"/>
                </a:cubicBezTo>
                <a:lnTo>
                  <a:pt x="688320" y="237"/>
                </a:lnTo>
                <a:close/>
              </a:path>
            </a:pathLst>
          </a:cu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endParaRPr lang="fa-IR"/>
          </a:p>
        </p:txBody>
      </p:sp>
      <p:sp>
        <p:nvSpPr>
          <p:cNvPr id="2" name="Slide Number Placeholder 2">
            <a:extLst>
              <a:ext uri="{FF2B5EF4-FFF2-40B4-BE49-F238E27FC236}">
                <a16:creationId xmlns:a16="http://schemas.microsoft.com/office/drawing/2014/main" id="{958E486C-EF84-B354-74EA-175BE0FC564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346060" y="4892327"/>
            <a:ext cx="556818" cy="365125"/>
          </a:xfrm>
        </p:spPr>
        <p:txBody>
          <a:bodyPr/>
          <a:lstStyle>
            <a:lvl1pPr algn="ctr" rtl="1">
              <a:defRPr lang="fa-IR" sz="1800" b="0" kern="1200" smtClean="0">
                <a:solidFill>
                  <a:srgbClr val="087A85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</a:lstStyle>
          <a:p>
            <a:fld id="{A8043012-B8B5-47A7-9927-94221BE445D6}" type="slidenum">
              <a:rPr lang="fa-IR" smtClean="0"/>
              <a:pPr/>
              <a:t>‹#›</a:t>
            </a:fld>
            <a:endParaRPr lang="fa-IR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A8E99101-6DF9-E7FE-8C6B-E35F77E810D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485906" y="1376794"/>
            <a:ext cx="3020803" cy="2269232"/>
          </a:xfrm>
          <a:prstGeom prst="roundRect">
            <a:avLst>
              <a:gd name="adj" fmla="val 9283"/>
            </a:avLst>
          </a:prstGeom>
        </p:spPr>
        <p:txBody>
          <a:bodyPr/>
          <a:lstStyle/>
          <a:p>
            <a:endParaRPr lang="fa-IR" dirty="0"/>
          </a:p>
        </p:txBody>
      </p:sp>
      <p:sp>
        <p:nvSpPr>
          <p:cNvPr id="4" name="Picture Placeholder 5">
            <a:extLst>
              <a:ext uri="{FF2B5EF4-FFF2-40B4-BE49-F238E27FC236}">
                <a16:creationId xmlns:a16="http://schemas.microsoft.com/office/drawing/2014/main" id="{75443C99-587D-F5C7-2607-CBE943CBCD2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015842" y="1376794"/>
            <a:ext cx="3020803" cy="2269232"/>
          </a:xfrm>
          <a:prstGeom prst="roundRect">
            <a:avLst>
              <a:gd name="adj" fmla="val 9283"/>
            </a:avLst>
          </a:prstGeom>
        </p:spPr>
        <p:txBody>
          <a:bodyPr/>
          <a:lstStyle/>
          <a:p>
            <a:endParaRPr lang="fa-IR" dirty="0"/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06E848C8-796D-2250-8CFD-B417F5AABCE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545779" y="1376794"/>
            <a:ext cx="3020803" cy="2269232"/>
          </a:xfrm>
          <a:prstGeom prst="roundRect">
            <a:avLst>
              <a:gd name="adj" fmla="val 9283"/>
            </a:avLst>
          </a:prstGeom>
        </p:spPr>
        <p:txBody>
          <a:bodyPr/>
          <a:lstStyle/>
          <a:p>
            <a:endParaRPr lang="fa-IR" dirty="0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FC242048-9F99-1368-DBFD-25B1A5C1855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485906" y="4040910"/>
            <a:ext cx="3020803" cy="2269232"/>
          </a:xfrm>
          <a:prstGeom prst="roundRect">
            <a:avLst>
              <a:gd name="adj" fmla="val 9283"/>
            </a:avLst>
          </a:prstGeom>
        </p:spPr>
        <p:txBody>
          <a:bodyPr/>
          <a:lstStyle/>
          <a:p>
            <a:endParaRPr lang="fa-IR" dirty="0"/>
          </a:p>
        </p:txBody>
      </p:sp>
      <p:sp>
        <p:nvSpPr>
          <p:cNvPr id="8" name="Picture Placeholder 5">
            <a:extLst>
              <a:ext uri="{FF2B5EF4-FFF2-40B4-BE49-F238E27FC236}">
                <a16:creationId xmlns:a16="http://schemas.microsoft.com/office/drawing/2014/main" id="{F900B2BA-4CB0-5AFA-2857-8AF8BE165EA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015842" y="4040910"/>
            <a:ext cx="3020803" cy="2269232"/>
          </a:xfrm>
          <a:prstGeom prst="roundRect">
            <a:avLst>
              <a:gd name="adj" fmla="val 9283"/>
            </a:avLst>
          </a:prstGeom>
        </p:spPr>
        <p:txBody>
          <a:bodyPr/>
          <a:lstStyle/>
          <a:p>
            <a:endParaRPr lang="fa-IR" dirty="0"/>
          </a:p>
        </p:txBody>
      </p:sp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9250F77A-161D-337A-173B-F418B2BFC5E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545779" y="4040910"/>
            <a:ext cx="3020803" cy="2269232"/>
          </a:xfrm>
          <a:prstGeom prst="roundRect">
            <a:avLst>
              <a:gd name="adj" fmla="val 9283"/>
            </a:avLst>
          </a:prstGeom>
        </p:spPr>
        <p:txBody>
          <a:bodyPr/>
          <a:lstStyle/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1759806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E0FFACC-264E-08FA-99FC-A660BBEBBB3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994380C-A2F9-6D7C-D938-2662E0C00F8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1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53" r="13752" b="-604"/>
          <a:stretch/>
        </p:blipFill>
        <p:spPr>
          <a:xfrm rot="5400000">
            <a:off x="2667000" y="-2666997"/>
            <a:ext cx="6858000" cy="12192000"/>
          </a:xfrm>
          <a:prstGeom prst="rect">
            <a:avLst/>
          </a:prstGeom>
        </p:spPr>
      </p:pic>
      <p:sp>
        <p:nvSpPr>
          <p:cNvPr id="23" name="Graphic 21">
            <a:extLst>
              <a:ext uri="{FF2B5EF4-FFF2-40B4-BE49-F238E27FC236}">
                <a16:creationId xmlns:a16="http://schemas.microsoft.com/office/drawing/2014/main" id="{548F5850-0F88-E14A-064A-F6A3B3BC1D72}"/>
              </a:ext>
            </a:extLst>
          </p:cNvPr>
          <p:cNvSpPr/>
          <p:nvPr/>
        </p:nvSpPr>
        <p:spPr>
          <a:xfrm>
            <a:off x="624470" y="107910"/>
            <a:ext cx="11388443" cy="6621208"/>
          </a:xfrm>
          <a:custGeom>
            <a:avLst/>
            <a:gdLst>
              <a:gd name="connsiteX0" fmla="*/ 11388425 w 11388443"/>
              <a:gd name="connsiteY0" fmla="*/ 1109749 h 6621208"/>
              <a:gd name="connsiteX1" fmla="*/ 11388425 w 11388443"/>
              <a:gd name="connsiteY1" fmla="*/ 6026745 h 6621208"/>
              <a:gd name="connsiteX2" fmla="*/ 10825024 w 11388443"/>
              <a:gd name="connsiteY2" fmla="*/ 6621200 h 6621208"/>
              <a:gd name="connsiteX3" fmla="*/ 563292 w 11388443"/>
              <a:gd name="connsiteY3" fmla="*/ 6621200 h 6621208"/>
              <a:gd name="connsiteX4" fmla="*/ -18 w 11388443"/>
              <a:gd name="connsiteY4" fmla="*/ 6026745 h 6621208"/>
              <a:gd name="connsiteX5" fmla="*/ -18 w 11388443"/>
              <a:gd name="connsiteY5" fmla="*/ 1109749 h 6621208"/>
              <a:gd name="connsiteX6" fmla="*/ 563292 w 11388443"/>
              <a:gd name="connsiteY6" fmla="*/ 515389 h 6621208"/>
              <a:gd name="connsiteX7" fmla="*/ 5176842 w 11388443"/>
              <a:gd name="connsiteY7" fmla="*/ 515389 h 6621208"/>
              <a:gd name="connsiteX8" fmla="*/ 5178197 w 11388443"/>
              <a:gd name="connsiteY8" fmla="*/ 493005 h 6621208"/>
              <a:gd name="connsiteX9" fmla="*/ 5324802 w 11388443"/>
              <a:gd name="connsiteY9" fmla="*/ 325651 h 6621208"/>
              <a:gd name="connsiteX10" fmla="*/ 5377251 w 11388443"/>
              <a:gd name="connsiteY10" fmla="*/ 316126 h 6621208"/>
              <a:gd name="connsiteX11" fmla="*/ 5389890 w 11388443"/>
              <a:gd name="connsiteY11" fmla="*/ 269549 h 6621208"/>
              <a:gd name="connsiteX12" fmla="*/ 5412277 w 11388443"/>
              <a:gd name="connsiteY12" fmla="*/ 198683 h 6621208"/>
              <a:gd name="connsiteX13" fmla="*/ 5516634 w 11388443"/>
              <a:gd name="connsiteY13" fmla="*/ 88383 h 6621208"/>
              <a:gd name="connsiteX14" fmla="*/ 5696641 w 11388443"/>
              <a:gd name="connsiteY14" fmla="*/ -9 h 6621208"/>
              <a:gd name="connsiteX15" fmla="*/ 5798470 w 11388443"/>
              <a:gd name="connsiteY15" fmla="*/ 45807 h 6621208"/>
              <a:gd name="connsiteX16" fmla="*/ 6003302 w 11388443"/>
              <a:gd name="connsiteY16" fmla="*/ 277169 h 6621208"/>
              <a:gd name="connsiteX17" fmla="*/ 6008538 w 11388443"/>
              <a:gd name="connsiteY17" fmla="*/ 316221 h 6621208"/>
              <a:gd name="connsiteX18" fmla="*/ 6048529 w 11388443"/>
              <a:gd name="connsiteY18" fmla="*/ 321460 h 6621208"/>
              <a:gd name="connsiteX19" fmla="*/ 6161824 w 11388443"/>
              <a:gd name="connsiteY19" fmla="*/ 369085 h 6621208"/>
              <a:gd name="connsiteX20" fmla="*/ 6217613 w 11388443"/>
              <a:gd name="connsiteY20" fmla="*/ 498339 h 6621208"/>
              <a:gd name="connsiteX21" fmla="*/ 6219328 w 11388443"/>
              <a:gd name="connsiteY21" fmla="*/ 515865 h 6621208"/>
              <a:gd name="connsiteX22" fmla="*/ 10825024 w 11388443"/>
              <a:gd name="connsiteY22" fmla="*/ 515865 h 6621208"/>
              <a:gd name="connsiteX23" fmla="*/ 11388425 w 11388443"/>
              <a:gd name="connsiteY23" fmla="*/ 1109749 h 6621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1388443" h="6621208">
                <a:moveTo>
                  <a:pt x="11388425" y="1109749"/>
                </a:moveTo>
                <a:lnTo>
                  <a:pt x="11388425" y="6026745"/>
                </a:lnTo>
                <a:cubicBezTo>
                  <a:pt x="11388425" y="6355053"/>
                  <a:pt x="11136200" y="6621200"/>
                  <a:pt x="10825024" y="6621200"/>
                </a:cubicBezTo>
                <a:lnTo>
                  <a:pt x="563292" y="6621200"/>
                </a:lnTo>
                <a:cubicBezTo>
                  <a:pt x="252170" y="6621143"/>
                  <a:pt x="-18" y="6355014"/>
                  <a:pt x="-18" y="6026745"/>
                </a:cubicBezTo>
                <a:lnTo>
                  <a:pt x="-18" y="1109749"/>
                </a:lnTo>
                <a:cubicBezTo>
                  <a:pt x="-18" y="781493"/>
                  <a:pt x="252184" y="515389"/>
                  <a:pt x="563292" y="515389"/>
                </a:cubicBezTo>
                <a:lnTo>
                  <a:pt x="5176842" y="515389"/>
                </a:lnTo>
                <a:lnTo>
                  <a:pt x="5178197" y="493005"/>
                </a:lnTo>
                <a:cubicBezTo>
                  <a:pt x="5184218" y="397120"/>
                  <a:pt x="5233083" y="341336"/>
                  <a:pt x="5324802" y="325651"/>
                </a:cubicBezTo>
                <a:cubicBezTo>
                  <a:pt x="5352606" y="320984"/>
                  <a:pt x="5376168" y="316126"/>
                  <a:pt x="5377251" y="316126"/>
                </a:cubicBezTo>
                <a:cubicBezTo>
                  <a:pt x="5382324" y="300876"/>
                  <a:pt x="5386549" y="285322"/>
                  <a:pt x="5389890" y="269549"/>
                </a:cubicBezTo>
                <a:cubicBezTo>
                  <a:pt x="5395423" y="245297"/>
                  <a:pt x="5402916" y="221590"/>
                  <a:pt x="5412277" y="198683"/>
                </a:cubicBezTo>
                <a:cubicBezTo>
                  <a:pt x="5428617" y="164393"/>
                  <a:pt x="5472220" y="118387"/>
                  <a:pt x="5516634" y="88383"/>
                </a:cubicBezTo>
                <a:cubicBezTo>
                  <a:pt x="5563847" y="56570"/>
                  <a:pt x="5679128" y="-9"/>
                  <a:pt x="5696641" y="-9"/>
                </a:cubicBezTo>
                <a:cubicBezTo>
                  <a:pt x="5704043" y="-9"/>
                  <a:pt x="5749903" y="20661"/>
                  <a:pt x="5798470" y="45807"/>
                </a:cubicBezTo>
                <a:cubicBezTo>
                  <a:pt x="5935867" y="116863"/>
                  <a:pt x="5990032" y="177823"/>
                  <a:pt x="6003302" y="277169"/>
                </a:cubicBezTo>
                <a:lnTo>
                  <a:pt x="6008538" y="316221"/>
                </a:lnTo>
                <a:lnTo>
                  <a:pt x="6048529" y="321460"/>
                </a:lnTo>
                <a:cubicBezTo>
                  <a:pt x="6106215" y="329080"/>
                  <a:pt x="6131130" y="339462"/>
                  <a:pt x="6161824" y="369085"/>
                </a:cubicBezTo>
                <a:cubicBezTo>
                  <a:pt x="6195586" y="401184"/>
                  <a:pt x="6211745" y="438713"/>
                  <a:pt x="6217613" y="498339"/>
                </a:cubicBezTo>
                <a:lnTo>
                  <a:pt x="6219328" y="515865"/>
                </a:lnTo>
                <a:lnTo>
                  <a:pt x="10825024" y="515865"/>
                </a:lnTo>
                <a:cubicBezTo>
                  <a:pt x="11135928" y="515865"/>
                  <a:pt x="11388154" y="781663"/>
                  <a:pt x="11388425" y="1109749"/>
                </a:cubicBezTo>
                <a:close/>
              </a:path>
            </a:pathLst>
          </a:custGeom>
          <a:solidFill>
            <a:schemeClr val="bg1"/>
          </a:solidFill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endParaRPr lang="fa-IR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6BFD2645-8077-F2D9-5BC7-AFB0AF7BBB8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802934" cy="2817091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E613BB08-8381-D264-1FC7-6BD1658FE67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35230" y="1376793"/>
            <a:ext cx="1319399" cy="1504739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5D05D7B0-732C-BC75-9CC1-F7E387A35747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90362"/>
            <a:ext cx="1319399" cy="1504739"/>
          </a:xfrm>
          <a:prstGeom prst="rect">
            <a:avLst/>
          </a:prstGeom>
        </p:spPr>
      </p:pic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4F2D5CE2-B5DD-94D8-F077-A5F26094756E}"/>
              </a:ext>
            </a:extLst>
          </p:cNvPr>
          <p:cNvSpPr/>
          <p:nvPr userDrawn="1"/>
        </p:nvSpPr>
        <p:spPr>
          <a:xfrm>
            <a:off x="6991731" y="335724"/>
            <a:ext cx="4034334" cy="568327"/>
          </a:xfrm>
          <a:custGeom>
            <a:avLst/>
            <a:gdLst>
              <a:gd name="connsiteX0" fmla="*/ 101771 w 4034334"/>
              <a:gd name="connsiteY0" fmla="*/ 198498 h 568327"/>
              <a:gd name="connsiteX1" fmla="*/ 108750 w 4034334"/>
              <a:gd name="connsiteY1" fmla="*/ 198498 h 568327"/>
              <a:gd name="connsiteX2" fmla="*/ 108890 w 4034334"/>
              <a:gd name="connsiteY2" fmla="*/ 213016 h 568327"/>
              <a:gd name="connsiteX3" fmla="*/ 141463 w 4034334"/>
              <a:gd name="connsiteY3" fmla="*/ 268740 h 568327"/>
              <a:gd name="connsiteX4" fmla="*/ 159448 w 4034334"/>
              <a:gd name="connsiteY4" fmla="*/ 286957 h 568327"/>
              <a:gd name="connsiteX5" fmla="*/ 143161 w 4034334"/>
              <a:gd name="connsiteY5" fmla="*/ 299428 h 568327"/>
              <a:gd name="connsiteX6" fmla="*/ 109332 w 4034334"/>
              <a:gd name="connsiteY6" fmla="*/ 357036 h 568327"/>
              <a:gd name="connsiteX7" fmla="*/ 109542 w 4034334"/>
              <a:gd name="connsiteY7" fmla="*/ 372485 h 568327"/>
              <a:gd name="connsiteX8" fmla="*/ 99862 w 4034334"/>
              <a:gd name="connsiteY8" fmla="*/ 371322 h 568327"/>
              <a:gd name="connsiteX9" fmla="*/ 66475 w 4034334"/>
              <a:gd name="connsiteY9" fmla="*/ 347287 h 568327"/>
              <a:gd name="connsiteX10" fmla="*/ 47234 w 4034334"/>
              <a:gd name="connsiteY10" fmla="*/ 329604 h 568327"/>
              <a:gd name="connsiteX11" fmla="*/ 14288 w 4034334"/>
              <a:gd name="connsiteY11" fmla="*/ 307222 h 568327"/>
              <a:gd name="connsiteX12" fmla="*/ 8704 w 4034334"/>
              <a:gd name="connsiteY12" fmla="*/ 269647 h 568327"/>
              <a:gd name="connsiteX13" fmla="*/ 47001 w 4034334"/>
              <a:gd name="connsiteY13" fmla="*/ 240214 h 568327"/>
              <a:gd name="connsiteX14" fmla="*/ 62148 w 4034334"/>
              <a:gd name="connsiteY14" fmla="*/ 229699 h 568327"/>
              <a:gd name="connsiteX15" fmla="*/ 85414 w 4034334"/>
              <a:gd name="connsiteY15" fmla="*/ 202849 h 568327"/>
              <a:gd name="connsiteX16" fmla="*/ 85483 w 4034334"/>
              <a:gd name="connsiteY16" fmla="*/ 202802 h 568327"/>
              <a:gd name="connsiteX17" fmla="*/ 101771 w 4034334"/>
              <a:gd name="connsiteY17" fmla="*/ 198498 h 568327"/>
              <a:gd name="connsiteX18" fmla="*/ 3923725 w 4034334"/>
              <a:gd name="connsiteY18" fmla="*/ 197870 h 568327"/>
              <a:gd name="connsiteX19" fmla="*/ 3934149 w 4034334"/>
              <a:gd name="connsiteY19" fmla="*/ 199056 h 568327"/>
              <a:gd name="connsiteX20" fmla="*/ 3967606 w 4034334"/>
              <a:gd name="connsiteY20" fmla="*/ 225092 h 568327"/>
              <a:gd name="connsiteX21" fmla="*/ 3985754 w 4034334"/>
              <a:gd name="connsiteY21" fmla="*/ 240424 h 568327"/>
              <a:gd name="connsiteX22" fmla="*/ 4023167 w 4034334"/>
              <a:gd name="connsiteY22" fmla="*/ 270182 h 568327"/>
              <a:gd name="connsiteX23" fmla="*/ 4034334 w 4034334"/>
              <a:gd name="connsiteY23" fmla="*/ 284933 h 568327"/>
              <a:gd name="connsiteX24" fmla="*/ 4020374 w 4034334"/>
              <a:gd name="connsiteY24" fmla="*/ 303546 h 568327"/>
              <a:gd name="connsiteX25" fmla="*/ 3981706 w 4034334"/>
              <a:gd name="connsiteY25" fmla="*/ 329838 h 568327"/>
              <a:gd name="connsiteX26" fmla="*/ 3970864 w 4034334"/>
              <a:gd name="connsiteY26" fmla="*/ 334165 h 568327"/>
              <a:gd name="connsiteX27" fmla="*/ 3968536 w 4034334"/>
              <a:gd name="connsiteY27" fmla="*/ 343681 h 568327"/>
              <a:gd name="connsiteX28" fmla="*/ 3926657 w 4034334"/>
              <a:gd name="connsiteY28" fmla="*/ 372904 h 568327"/>
              <a:gd name="connsiteX29" fmla="*/ 3922794 w 4034334"/>
              <a:gd name="connsiteY29" fmla="*/ 359153 h 568327"/>
              <a:gd name="connsiteX30" fmla="*/ 3918839 w 4034334"/>
              <a:gd name="connsiteY30" fmla="*/ 334723 h 568327"/>
              <a:gd name="connsiteX31" fmla="*/ 3879588 w 4034334"/>
              <a:gd name="connsiteY31" fmla="*/ 292192 h 568327"/>
              <a:gd name="connsiteX32" fmla="*/ 3869700 w 4034334"/>
              <a:gd name="connsiteY32" fmla="*/ 285794 h 568327"/>
              <a:gd name="connsiteX33" fmla="*/ 3886918 w 4034334"/>
              <a:gd name="connsiteY33" fmla="*/ 271997 h 568327"/>
              <a:gd name="connsiteX34" fmla="*/ 3912860 w 4034334"/>
              <a:gd name="connsiteY34" fmla="*/ 246125 h 568327"/>
              <a:gd name="connsiteX35" fmla="*/ 3922724 w 4034334"/>
              <a:gd name="connsiteY35" fmla="*/ 215669 h 568327"/>
              <a:gd name="connsiteX36" fmla="*/ 3922586 w 4034334"/>
              <a:gd name="connsiteY36" fmla="*/ 215645 h 568327"/>
              <a:gd name="connsiteX37" fmla="*/ 2588982 w 4034334"/>
              <a:gd name="connsiteY37" fmla="*/ 45 h 568327"/>
              <a:gd name="connsiteX38" fmla="*/ 2836206 w 4034334"/>
              <a:gd name="connsiteY38" fmla="*/ 168 h 568327"/>
              <a:gd name="connsiteX39" fmla="*/ 2878123 w 4034334"/>
              <a:gd name="connsiteY39" fmla="*/ 469 h 568327"/>
              <a:gd name="connsiteX40" fmla="*/ 3147159 w 4034334"/>
              <a:gd name="connsiteY40" fmla="*/ 45 h 568327"/>
              <a:gd name="connsiteX41" fmla="*/ 3575960 w 4034334"/>
              <a:gd name="connsiteY41" fmla="*/ 2989 h 568327"/>
              <a:gd name="connsiteX42" fmla="*/ 3628450 w 4034334"/>
              <a:gd name="connsiteY42" fmla="*/ 29048 h 568327"/>
              <a:gd name="connsiteX43" fmla="*/ 3657207 w 4034334"/>
              <a:gd name="connsiteY43" fmla="*/ 86167 h 568327"/>
              <a:gd name="connsiteX44" fmla="*/ 3660884 w 4034334"/>
              <a:gd name="connsiteY44" fmla="*/ 104780 h 568327"/>
              <a:gd name="connsiteX45" fmla="*/ 3677891 w 4034334"/>
              <a:gd name="connsiteY45" fmla="*/ 105897 h 568327"/>
              <a:gd name="connsiteX46" fmla="*/ 3732684 w 4034334"/>
              <a:gd name="connsiteY46" fmla="*/ 156548 h 568327"/>
              <a:gd name="connsiteX47" fmla="*/ 3735895 w 4034334"/>
              <a:gd name="connsiteY47" fmla="*/ 174673 h 568327"/>
              <a:gd name="connsiteX48" fmla="*/ 3751158 w 4034334"/>
              <a:gd name="connsiteY48" fmla="*/ 179047 h 568327"/>
              <a:gd name="connsiteX49" fmla="*/ 3774238 w 4034334"/>
              <a:gd name="connsiteY49" fmla="*/ 186911 h 568327"/>
              <a:gd name="connsiteX50" fmla="*/ 3810371 w 4034334"/>
              <a:gd name="connsiteY50" fmla="*/ 222951 h 568327"/>
              <a:gd name="connsiteX51" fmla="*/ 3839291 w 4034334"/>
              <a:gd name="connsiteY51" fmla="*/ 285119 h 568327"/>
              <a:gd name="connsiteX52" fmla="*/ 3824331 w 4034334"/>
              <a:gd name="connsiteY52" fmla="*/ 320321 h 568327"/>
              <a:gd name="connsiteX53" fmla="*/ 3748575 w 4034334"/>
              <a:gd name="connsiteY53" fmla="*/ 390959 h 568327"/>
              <a:gd name="connsiteX54" fmla="*/ 3735778 w 4034334"/>
              <a:gd name="connsiteY54" fmla="*/ 392773 h 568327"/>
              <a:gd name="connsiteX55" fmla="*/ 3734057 w 4034334"/>
              <a:gd name="connsiteY55" fmla="*/ 406593 h 568327"/>
              <a:gd name="connsiteX56" fmla="*/ 3718608 w 4034334"/>
              <a:gd name="connsiteY56" fmla="*/ 445728 h 568327"/>
              <a:gd name="connsiteX57" fmla="*/ 3676286 w 4034334"/>
              <a:gd name="connsiteY57" fmla="*/ 464993 h 568327"/>
              <a:gd name="connsiteX58" fmla="*/ 3661140 w 4034334"/>
              <a:gd name="connsiteY58" fmla="*/ 466552 h 568327"/>
              <a:gd name="connsiteX59" fmla="*/ 3657138 w 4034334"/>
              <a:gd name="connsiteY59" fmla="*/ 484304 h 568327"/>
              <a:gd name="connsiteX60" fmla="*/ 3630661 w 4034334"/>
              <a:gd name="connsiteY60" fmla="*/ 538329 h 568327"/>
              <a:gd name="connsiteX61" fmla="*/ 3584523 w 4034334"/>
              <a:gd name="connsiteY61" fmla="*/ 565201 h 568327"/>
              <a:gd name="connsiteX62" fmla="*/ 2873732 w 4034334"/>
              <a:gd name="connsiteY62" fmla="*/ 568319 h 568327"/>
              <a:gd name="connsiteX63" fmla="*/ 2526670 w 4034334"/>
              <a:gd name="connsiteY63" fmla="*/ 568304 h 568327"/>
              <a:gd name="connsiteX64" fmla="*/ 2501381 w 4034334"/>
              <a:gd name="connsiteY64" fmla="*/ 568252 h 568327"/>
              <a:gd name="connsiteX65" fmla="*/ 2315555 w 4034334"/>
              <a:gd name="connsiteY65" fmla="*/ 568319 h 568327"/>
              <a:gd name="connsiteX66" fmla="*/ 1968493 w 4034334"/>
              <a:gd name="connsiteY66" fmla="*/ 568304 h 568327"/>
              <a:gd name="connsiteX67" fmla="*/ 1936854 w 4034334"/>
              <a:gd name="connsiteY67" fmla="*/ 568239 h 568327"/>
              <a:gd name="connsiteX68" fmla="*/ 1715013 w 4034334"/>
              <a:gd name="connsiteY68" fmla="*/ 568319 h 568327"/>
              <a:gd name="connsiteX69" fmla="*/ 1466932 w 4034334"/>
              <a:gd name="connsiteY69" fmla="*/ 568327 h 568327"/>
              <a:gd name="connsiteX70" fmla="*/ 1328991 w 4034334"/>
              <a:gd name="connsiteY70" fmla="*/ 568257 h 568327"/>
              <a:gd name="connsiteX71" fmla="*/ 1156836 w 4034334"/>
              <a:gd name="connsiteY71" fmla="*/ 568319 h 568327"/>
              <a:gd name="connsiteX72" fmla="*/ 423337 w 4034334"/>
              <a:gd name="connsiteY72" fmla="*/ 555987 h 568327"/>
              <a:gd name="connsiteX73" fmla="*/ 375082 w 4034334"/>
              <a:gd name="connsiteY73" fmla="*/ 486188 h 568327"/>
              <a:gd name="connsiteX74" fmla="*/ 369894 w 4034334"/>
              <a:gd name="connsiteY74" fmla="*/ 466575 h 568327"/>
              <a:gd name="connsiteX75" fmla="*/ 355631 w 4034334"/>
              <a:gd name="connsiteY75" fmla="*/ 465108 h 568327"/>
              <a:gd name="connsiteX76" fmla="*/ 328549 w 4034334"/>
              <a:gd name="connsiteY76" fmla="*/ 457245 h 568327"/>
              <a:gd name="connsiteX77" fmla="*/ 298302 w 4034334"/>
              <a:gd name="connsiteY77" fmla="*/ 411992 h 568327"/>
              <a:gd name="connsiteX78" fmla="*/ 294533 w 4034334"/>
              <a:gd name="connsiteY78" fmla="*/ 393006 h 568327"/>
              <a:gd name="connsiteX79" fmla="*/ 279992 w 4034334"/>
              <a:gd name="connsiteY79" fmla="*/ 390051 h 568327"/>
              <a:gd name="connsiteX80" fmla="*/ 234622 w 4034334"/>
              <a:gd name="connsiteY80" fmla="*/ 363342 h 568327"/>
              <a:gd name="connsiteX81" fmla="*/ 199327 w 4034334"/>
              <a:gd name="connsiteY81" fmla="*/ 303686 h 568327"/>
              <a:gd name="connsiteX82" fmla="*/ 190695 w 4034334"/>
              <a:gd name="connsiteY82" fmla="*/ 284468 h 568327"/>
              <a:gd name="connsiteX83" fmla="*/ 201863 w 4034334"/>
              <a:gd name="connsiteY83" fmla="*/ 260643 h 568327"/>
              <a:gd name="connsiteX84" fmla="*/ 270150 w 4034334"/>
              <a:gd name="connsiteY84" fmla="*/ 182118 h 568327"/>
              <a:gd name="connsiteX85" fmla="*/ 290043 w 4034334"/>
              <a:gd name="connsiteY85" fmla="*/ 177465 h 568327"/>
              <a:gd name="connsiteX86" fmla="*/ 298000 w 4034334"/>
              <a:gd name="connsiteY86" fmla="*/ 160596 h 568327"/>
              <a:gd name="connsiteX87" fmla="*/ 353514 w 4034334"/>
              <a:gd name="connsiteY87" fmla="*/ 105828 h 568327"/>
              <a:gd name="connsiteX88" fmla="*/ 371592 w 4034334"/>
              <a:gd name="connsiteY88" fmla="*/ 102128 h 568327"/>
              <a:gd name="connsiteX89" fmla="*/ 376106 w 4034334"/>
              <a:gd name="connsiteY89" fmla="*/ 82305 h 568327"/>
              <a:gd name="connsiteX90" fmla="*/ 440972 w 4034334"/>
              <a:gd name="connsiteY90" fmla="*/ 6829 h 568327"/>
              <a:gd name="connsiteX91" fmla="*/ 455444 w 4034334"/>
              <a:gd name="connsiteY91" fmla="*/ 1849 h 568327"/>
              <a:gd name="connsiteX92" fmla="*/ 1038270 w 4034334"/>
              <a:gd name="connsiteY92" fmla="*/ 663 h 568327"/>
              <a:gd name="connsiteX93" fmla="*/ 1430263 w 4034334"/>
              <a:gd name="connsiteY93" fmla="*/ 45 h 568327"/>
              <a:gd name="connsiteX94" fmla="*/ 1677488 w 4034334"/>
              <a:gd name="connsiteY94" fmla="*/ 168 h 568327"/>
              <a:gd name="connsiteX95" fmla="*/ 1719397 w 4034334"/>
              <a:gd name="connsiteY95" fmla="*/ 469 h 568327"/>
              <a:gd name="connsiteX96" fmla="*/ 1988440 w 4034334"/>
              <a:gd name="connsiteY96" fmla="*/ 45 h 568327"/>
              <a:gd name="connsiteX97" fmla="*/ 2235665 w 4034334"/>
              <a:gd name="connsiteY97" fmla="*/ 168 h 568327"/>
              <a:gd name="connsiteX98" fmla="*/ 2285195 w 4034334"/>
              <a:gd name="connsiteY98" fmla="*/ 524 h 568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</a:cxnLst>
            <a:rect l="l" t="t" r="r" b="b"/>
            <a:pathLst>
              <a:path w="4034334" h="568327">
                <a:moveTo>
                  <a:pt x="101771" y="198498"/>
                </a:moveTo>
                <a:lnTo>
                  <a:pt x="108750" y="198498"/>
                </a:lnTo>
                <a:lnTo>
                  <a:pt x="108890" y="213016"/>
                </a:lnTo>
                <a:cubicBezTo>
                  <a:pt x="109145" y="234654"/>
                  <a:pt x="116893" y="247939"/>
                  <a:pt x="141463" y="268740"/>
                </a:cubicBezTo>
                <a:cubicBezTo>
                  <a:pt x="152328" y="277930"/>
                  <a:pt x="160448" y="286120"/>
                  <a:pt x="159448" y="286957"/>
                </a:cubicBezTo>
                <a:cubicBezTo>
                  <a:pt x="158447" y="287795"/>
                  <a:pt x="151142" y="293402"/>
                  <a:pt x="143161" y="299428"/>
                </a:cubicBezTo>
                <a:cubicBezTo>
                  <a:pt x="118313" y="318181"/>
                  <a:pt x="109053" y="333979"/>
                  <a:pt x="109332" y="357036"/>
                </a:cubicBezTo>
                <a:lnTo>
                  <a:pt x="109542" y="372485"/>
                </a:lnTo>
                <a:lnTo>
                  <a:pt x="99862" y="371322"/>
                </a:lnTo>
                <a:cubicBezTo>
                  <a:pt x="82133" y="369204"/>
                  <a:pt x="74642" y="363807"/>
                  <a:pt x="66475" y="347287"/>
                </a:cubicBezTo>
                <a:cubicBezTo>
                  <a:pt x="59262" y="332722"/>
                  <a:pt x="58704" y="332187"/>
                  <a:pt x="47234" y="329604"/>
                </a:cubicBezTo>
                <a:cubicBezTo>
                  <a:pt x="32040" y="326161"/>
                  <a:pt x="26108" y="322136"/>
                  <a:pt x="14288" y="307222"/>
                </a:cubicBezTo>
                <a:cubicBezTo>
                  <a:pt x="-3907" y="284259"/>
                  <a:pt x="-3535" y="286771"/>
                  <a:pt x="8704" y="269647"/>
                </a:cubicBezTo>
                <a:cubicBezTo>
                  <a:pt x="23432" y="248986"/>
                  <a:pt x="30714" y="243402"/>
                  <a:pt x="47001" y="240214"/>
                </a:cubicBezTo>
                <a:cubicBezTo>
                  <a:pt x="59960" y="237655"/>
                  <a:pt x="60775" y="237097"/>
                  <a:pt x="62148" y="229699"/>
                </a:cubicBezTo>
                <a:cubicBezTo>
                  <a:pt x="64078" y="219345"/>
                  <a:pt x="73781" y="208131"/>
                  <a:pt x="85414" y="202849"/>
                </a:cubicBezTo>
                <a:lnTo>
                  <a:pt x="85483" y="202802"/>
                </a:lnTo>
                <a:cubicBezTo>
                  <a:pt x="90630" y="200457"/>
                  <a:pt x="96137" y="199000"/>
                  <a:pt x="101771" y="198498"/>
                </a:cubicBezTo>
                <a:close/>
                <a:moveTo>
                  <a:pt x="3923725" y="197870"/>
                </a:moveTo>
                <a:lnTo>
                  <a:pt x="3934149" y="199056"/>
                </a:lnTo>
                <a:cubicBezTo>
                  <a:pt x="3949402" y="200520"/>
                  <a:pt x="3962438" y="210664"/>
                  <a:pt x="3967606" y="225092"/>
                </a:cubicBezTo>
                <a:cubicBezTo>
                  <a:pt x="3971352" y="236329"/>
                  <a:pt x="3971654" y="236562"/>
                  <a:pt x="3985754" y="240424"/>
                </a:cubicBezTo>
                <a:cubicBezTo>
                  <a:pt x="4001877" y="244845"/>
                  <a:pt x="4007206" y="249079"/>
                  <a:pt x="4023167" y="270182"/>
                </a:cubicBezTo>
                <a:lnTo>
                  <a:pt x="4034334" y="284933"/>
                </a:lnTo>
                <a:lnTo>
                  <a:pt x="4020374" y="303546"/>
                </a:lnTo>
                <a:cubicBezTo>
                  <a:pt x="4005810" y="322857"/>
                  <a:pt x="4000086" y="326813"/>
                  <a:pt x="3981706" y="329838"/>
                </a:cubicBezTo>
                <a:cubicBezTo>
                  <a:pt x="3976191" y="330745"/>
                  <a:pt x="3971305" y="332676"/>
                  <a:pt x="3970864" y="334165"/>
                </a:cubicBezTo>
                <a:cubicBezTo>
                  <a:pt x="3970421" y="335654"/>
                  <a:pt x="3969374" y="339912"/>
                  <a:pt x="3968536" y="343681"/>
                </a:cubicBezTo>
                <a:cubicBezTo>
                  <a:pt x="3965465" y="357757"/>
                  <a:pt x="3943827" y="372904"/>
                  <a:pt x="3926657" y="372904"/>
                </a:cubicBezTo>
                <a:cubicBezTo>
                  <a:pt x="3922446" y="372927"/>
                  <a:pt x="3922074" y="371624"/>
                  <a:pt x="3922794" y="359153"/>
                </a:cubicBezTo>
                <a:cubicBezTo>
                  <a:pt x="3923644" y="350803"/>
                  <a:pt x="3922278" y="342378"/>
                  <a:pt x="3918839" y="334723"/>
                </a:cubicBezTo>
                <a:cubicBezTo>
                  <a:pt x="3913139" y="321787"/>
                  <a:pt x="3893153" y="300150"/>
                  <a:pt x="3879588" y="292192"/>
                </a:cubicBezTo>
                <a:cubicBezTo>
                  <a:pt x="3876120" y="290340"/>
                  <a:pt x="3872811" y="288199"/>
                  <a:pt x="3869700" y="285794"/>
                </a:cubicBezTo>
                <a:cubicBezTo>
                  <a:pt x="3869700" y="285445"/>
                  <a:pt x="3877448" y="279232"/>
                  <a:pt x="3886918" y="271997"/>
                </a:cubicBezTo>
                <a:cubicBezTo>
                  <a:pt x="3896636" y="264519"/>
                  <a:pt x="3905356" y="255824"/>
                  <a:pt x="3912860" y="246125"/>
                </a:cubicBezTo>
                <a:cubicBezTo>
                  <a:pt x="3920608" y="234864"/>
                  <a:pt x="3921724" y="231490"/>
                  <a:pt x="3922724" y="215669"/>
                </a:cubicBezTo>
                <a:lnTo>
                  <a:pt x="3922586" y="215645"/>
                </a:lnTo>
                <a:close/>
                <a:moveTo>
                  <a:pt x="2588982" y="45"/>
                </a:moveTo>
                <a:cubicBezTo>
                  <a:pt x="2693831" y="-42"/>
                  <a:pt x="2774553" y="-6"/>
                  <a:pt x="2836206" y="168"/>
                </a:cubicBezTo>
                <a:lnTo>
                  <a:pt x="2878123" y="469"/>
                </a:lnTo>
                <a:lnTo>
                  <a:pt x="3147159" y="45"/>
                </a:lnTo>
                <a:cubicBezTo>
                  <a:pt x="3461708" y="-217"/>
                  <a:pt x="3559104" y="634"/>
                  <a:pt x="3575960" y="2989"/>
                </a:cubicBezTo>
                <a:cubicBezTo>
                  <a:pt x="3595872" y="5580"/>
                  <a:pt x="3614348" y="14752"/>
                  <a:pt x="3628450" y="29048"/>
                </a:cubicBezTo>
                <a:cubicBezTo>
                  <a:pt x="3643550" y="44288"/>
                  <a:pt x="3652414" y="61738"/>
                  <a:pt x="3657207" y="86167"/>
                </a:cubicBezTo>
                <a:lnTo>
                  <a:pt x="3660884" y="104780"/>
                </a:lnTo>
                <a:lnTo>
                  <a:pt x="3677891" y="105897"/>
                </a:lnTo>
                <a:cubicBezTo>
                  <a:pt x="3709301" y="107930"/>
                  <a:pt x="3727565" y="124813"/>
                  <a:pt x="3732684" y="156548"/>
                </a:cubicBezTo>
                <a:cubicBezTo>
                  <a:pt x="3734220" y="166158"/>
                  <a:pt x="3735662" y="174301"/>
                  <a:pt x="3735895" y="174673"/>
                </a:cubicBezTo>
                <a:cubicBezTo>
                  <a:pt x="3740888" y="176441"/>
                  <a:pt x="3745986" y="177902"/>
                  <a:pt x="3751158" y="179047"/>
                </a:cubicBezTo>
                <a:cubicBezTo>
                  <a:pt x="3759064" y="180995"/>
                  <a:pt x="3766788" y="183626"/>
                  <a:pt x="3774238" y="186911"/>
                </a:cubicBezTo>
                <a:cubicBezTo>
                  <a:pt x="3785476" y="192565"/>
                  <a:pt x="3800552" y="207595"/>
                  <a:pt x="3810371" y="222951"/>
                </a:cubicBezTo>
                <a:cubicBezTo>
                  <a:pt x="3820678" y="239261"/>
                  <a:pt x="3839291" y="279024"/>
                  <a:pt x="3839291" y="285119"/>
                </a:cubicBezTo>
                <a:cubicBezTo>
                  <a:pt x="3839291" y="287749"/>
                  <a:pt x="3832567" y="303546"/>
                  <a:pt x="3824331" y="320321"/>
                </a:cubicBezTo>
                <a:cubicBezTo>
                  <a:pt x="3801064" y="367692"/>
                  <a:pt x="3781148" y="386305"/>
                  <a:pt x="3748575" y="390959"/>
                </a:cubicBezTo>
                <a:lnTo>
                  <a:pt x="3735778" y="392773"/>
                </a:lnTo>
                <a:lnTo>
                  <a:pt x="3734057" y="406593"/>
                </a:lnTo>
                <a:cubicBezTo>
                  <a:pt x="3731568" y="426510"/>
                  <a:pt x="3728147" y="435142"/>
                  <a:pt x="3718608" y="445728"/>
                </a:cubicBezTo>
                <a:cubicBezTo>
                  <a:pt x="3708114" y="457407"/>
                  <a:pt x="3695807" y="462992"/>
                  <a:pt x="3676286" y="464993"/>
                </a:cubicBezTo>
                <a:lnTo>
                  <a:pt x="3661140" y="466552"/>
                </a:lnTo>
                <a:lnTo>
                  <a:pt x="3657138" y="484304"/>
                </a:lnTo>
                <a:cubicBezTo>
                  <a:pt x="3651717" y="508291"/>
                  <a:pt x="3643969" y="524113"/>
                  <a:pt x="3630661" y="538329"/>
                </a:cubicBezTo>
                <a:cubicBezTo>
                  <a:pt x="3618127" y="551462"/>
                  <a:pt x="3602131" y="560778"/>
                  <a:pt x="3584523" y="565201"/>
                </a:cubicBezTo>
                <a:cubicBezTo>
                  <a:pt x="3574938" y="567761"/>
                  <a:pt x="3450136" y="568319"/>
                  <a:pt x="2873732" y="568319"/>
                </a:cubicBezTo>
                <a:cubicBezTo>
                  <a:pt x="2731708" y="568319"/>
                  <a:pt x="2617936" y="568346"/>
                  <a:pt x="2526670" y="568304"/>
                </a:cubicBezTo>
                <a:lnTo>
                  <a:pt x="2501381" y="568252"/>
                </a:lnTo>
                <a:lnTo>
                  <a:pt x="2315555" y="568319"/>
                </a:lnTo>
                <a:cubicBezTo>
                  <a:pt x="2173531" y="568319"/>
                  <a:pt x="2059759" y="568346"/>
                  <a:pt x="1968493" y="568304"/>
                </a:cubicBezTo>
                <a:lnTo>
                  <a:pt x="1936854" y="568239"/>
                </a:lnTo>
                <a:lnTo>
                  <a:pt x="1715013" y="568319"/>
                </a:lnTo>
                <a:cubicBezTo>
                  <a:pt x="1620330" y="568319"/>
                  <a:pt x="1538204" y="568331"/>
                  <a:pt x="1466932" y="568327"/>
                </a:cubicBezTo>
                <a:lnTo>
                  <a:pt x="1328991" y="568257"/>
                </a:lnTo>
                <a:lnTo>
                  <a:pt x="1156836" y="568319"/>
                </a:lnTo>
                <a:cubicBezTo>
                  <a:pt x="399372" y="568319"/>
                  <a:pt x="445556" y="569087"/>
                  <a:pt x="423337" y="555987"/>
                </a:cubicBezTo>
                <a:cubicBezTo>
                  <a:pt x="396952" y="540376"/>
                  <a:pt x="384714" y="522670"/>
                  <a:pt x="375082" y="486188"/>
                </a:cubicBezTo>
                <a:lnTo>
                  <a:pt x="369894" y="466575"/>
                </a:lnTo>
                <a:lnTo>
                  <a:pt x="355631" y="465108"/>
                </a:lnTo>
                <a:cubicBezTo>
                  <a:pt x="346244" y="463939"/>
                  <a:pt x="337103" y="461284"/>
                  <a:pt x="328549" y="457245"/>
                </a:cubicBezTo>
                <a:cubicBezTo>
                  <a:pt x="311285" y="448567"/>
                  <a:pt x="303211" y="436537"/>
                  <a:pt x="298302" y="411992"/>
                </a:cubicBezTo>
                <a:lnTo>
                  <a:pt x="294533" y="393006"/>
                </a:lnTo>
                <a:lnTo>
                  <a:pt x="279992" y="390051"/>
                </a:lnTo>
                <a:cubicBezTo>
                  <a:pt x="261472" y="386282"/>
                  <a:pt x="248233" y="378488"/>
                  <a:pt x="234622" y="363342"/>
                </a:cubicBezTo>
                <a:cubicBezTo>
                  <a:pt x="222593" y="349987"/>
                  <a:pt x="212309" y="332560"/>
                  <a:pt x="199327" y="303686"/>
                </a:cubicBezTo>
                <a:lnTo>
                  <a:pt x="190695" y="284468"/>
                </a:lnTo>
                <a:lnTo>
                  <a:pt x="201863" y="260643"/>
                </a:lnTo>
                <a:cubicBezTo>
                  <a:pt x="225037" y="211248"/>
                  <a:pt x="243207" y="190448"/>
                  <a:pt x="270150" y="182118"/>
                </a:cubicBezTo>
                <a:cubicBezTo>
                  <a:pt x="276615" y="179929"/>
                  <a:pt x="283277" y="178370"/>
                  <a:pt x="290043" y="177465"/>
                </a:cubicBezTo>
                <a:cubicBezTo>
                  <a:pt x="294603" y="177465"/>
                  <a:pt x="295487" y="175580"/>
                  <a:pt x="298000" y="160596"/>
                </a:cubicBezTo>
                <a:cubicBezTo>
                  <a:pt x="304003" y="124860"/>
                  <a:pt x="321196" y="107898"/>
                  <a:pt x="353514" y="105828"/>
                </a:cubicBezTo>
                <a:cubicBezTo>
                  <a:pt x="363448" y="105129"/>
                  <a:pt x="371220" y="103570"/>
                  <a:pt x="371592" y="102128"/>
                </a:cubicBezTo>
                <a:cubicBezTo>
                  <a:pt x="371964" y="100686"/>
                  <a:pt x="373989" y="91774"/>
                  <a:pt x="376106" y="82305"/>
                </a:cubicBezTo>
                <a:cubicBezTo>
                  <a:pt x="384900" y="42799"/>
                  <a:pt x="405259" y="19043"/>
                  <a:pt x="440972" y="6829"/>
                </a:cubicBezTo>
                <a:lnTo>
                  <a:pt x="455444" y="1849"/>
                </a:lnTo>
                <a:lnTo>
                  <a:pt x="1038270" y="663"/>
                </a:lnTo>
                <a:cubicBezTo>
                  <a:pt x="1196436" y="343"/>
                  <a:pt x="1325414" y="132"/>
                  <a:pt x="1430263" y="45"/>
                </a:cubicBezTo>
                <a:cubicBezTo>
                  <a:pt x="1535113" y="-42"/>
                  <a:pt x="1615835" y="-6"/>
                  <a:pt x="1677488" y="168"/>
                </a:cubicBezTo>
                <a:lnTo>
                  <a:pt x="1719397" y="469"/>
                </a:lnTo>
                <a:lnTo>
                  <a:pt x="1988440" y="45"/>
                </a:lnTo>
                <a:cubicBezTo>
                  <a:pt x="2093290" y="-42"/>
                  <a:pt x="2174012" y="-6"/>
                  <a:pt x="2235665" y="168"/>
                </a:cubicBezTo>
                <a:lnTo>
                  <a:pt x="2285195" y="524"/>
                </a:lnTo>
                <a:close/>
              </a:path>
            </a:pathLst>
          </a:cu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endParaRPr lang="fa-IR"/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D0575834-9999-1892-24A5-4BA9E48F96E3}"/>
              </a:ext>
            </a:extLst>
          </p:cNvPr>
          <p:cNvSpPr/>
          <p:nvPr userDrawn="1"/>
        </p:nvSpPr>
        <p:spPr>
          <a:xfrm>
            <a:off x="1519874" y="335724"/>
            <a:ext cx="4034334" cy="568327"/>
          </a:xfrm>
          <a:custGeom>
            <a:avLst/>
            <a:gdLst>
              <a:gd name="connsiteX0" fmla="*/ 101771 w 4034334"/>
              <a:gd name="connsiteY0" fmla="*/ 198498 h 568327"/>
              <a:gd name="connsiteX1" fmla="*/ 108750 w 4034334"/>
              <a:gd name="connsiteY1" fmla="*/ 198498 h 568327"/>
              <a:gd name="connsiteX2" fmla="*/ 108890 w 4034334"/>
              <a:gd name="connsiteY2" fmla="*/ 213016 h 568327"/>
              <a:gd name="connsiteX3" fmla="*/ 141463 w 4034334"/>
              <a:gd name="connsiteY3" fmla="*/ 268740 h 568327"/>
              <a:gd name="connsiteX4" fmla="*/ 159448 w 4034334"/>
              <a:gd name="connsiteY4" fmla="*/ 286957 h 568327"/>
              <a:gd name="connsiteX5" fmla="*/ 143161 w 4034334"/>
              <a:gd name="connsiteY5" fmla="*/ 299428 h 568327"/>
              <a:gd name="connsiteX6" fmla="*/ 109332 w 4034334"/>
              <a:gd name="connsiteY6" fmla="*/ 357036 h 568327"/>
              <a:gd name="connsiteX7" fmla="*/ 109541 w 4034334"/>
              <a:gd name="connsiteY7" fmla="*/ 372485 h 568327"/>
              <a:gd name="connsiteX8" fmla="*/ 99862 w 4034334"/>
              <a:gd name="connsiteY8" fmla="*/ 371322 h 568327"/>
              <a:gd name="connsiteX9" fmla="*/ 66475 w 4034334"/>
              <a:gd name="connsiteY9" fmla="*/ 347287 h 568327"/>
              <a:gd name="connsiteX10" fmla="*/ 47234 w 4034334"/>
              <a:gd name="connsiteY10" fmla="*/ 329604 h 568327"/>
              <a:gd name="connsiteX11" fmla="*/ 14288 w 4034334"/>
              <a:gd name="connsiteY11" fmla="*/ 307222 h 568327"/>
              <a:gd name="connsiteX12" fmla="*/ 8704 w 4034334"/>
              <a:gd name="connsiteY12" fmla="*/ 269647 h 568327"/>
              <a:gd name="connsiteX13" fmla="*/ 47001 w 4034334"/>
              <a:gd name="connsiteY13" fmla="*/ 240214 h 568327"/>
              <a:gd name="connsiteX14" fmla="*/ 62148 w 4034334"/>
              <a:gd name="connsiteY14" fmla="*/ 229699 h 568327"/>
              <a:gd name="connsiteX15" fmla="*/ 85413 w 4034334"/>
              <a:gd name="connsiteY15" fmla="*/ 202849 h 568327"/>
              <a:gd name="connsiteX16" fmla="*/ 85483 w 4034334"/>
              <a:gd name="connsiteY16" fmla="*/ 202802 h 568327"/>
              <a:gd name="connsiteX17" fmla="*/ 101771 w 4034334"/>
              <a:gd name="connsiteY17" fmla="*/ 198498 h 568327"/>
              <a:gd name="connsiteX18" fmla="*/ 3923725 w 4034334"/>
              <a:gd name="connsiteY18" fmla="*/ 197870 h 568327"/>
              <a:gd name="connsiteX19" fmla="*/ 3934149 w 4034334"/>
              <a:gd name="connsiteY19" fmla="*/ 199056 h 568327"/>
              <a:gd name="connsiteX20" fmla="*/ 3967606 w 4034334"/>
              <a:gd name="connsiteY20" fmla="*/ 225092 h 568327"/>
              <a:gd name="connsiteX21" fmla="*/ 3985754 w 4034334"/>
              <a:gd name="connsiteY21" fmla="*/ 240424 h 568327"/>
              <a:gd name="connsiteX22" fmla="*/ 4023167 w 4034334"/>
              <a:gd name="connsiteY22" fmla="*/ 270182 h 568327"/>
              <a:gd name="connsiteX23" fmla="*/ 4034334 w 4034334"/>
              <a:gd name="connsiteY23" fmla="*/ 284933 h 568327"/>
              <a:gd name="connsiteX24" fmla="*/ 4020374 w 4034334"/>
              <a:gd name="connsiteY24" fmla="*/ 303546 h 568327"/>
              <a:gd name="connsiteX25" fmla="*/ 3981706 w 4034334"/>
              <a:gd name="connsiteY25" fmla="*/ 329838 h 568327"/>
              <a:gd name="connsiteX26" fmla="*/ 3970864 w 4034334"/>
              <a:gd name="connsiteY26" fmla="*/ 334165 h 568327"/>
              <a:gd name="connsiteX27" fmla="*/ 3968536 w 4034334"/>
              <a:gd name="connsiteY27" fmla="*/ 343681 h 568327"/>
              <a:gd name="connsiteX28" fmla="*/ 3926657 w 4034334"/>
              <a:gd name="connsiteY28" fmla="*/ 372904 h 568327"/>
              <a:gd name="connsiteX29" fmla="*/ 3922794 w 4034334"/>
              <a:gd name="connsiteY29" fmla="*/ 359153 h 568327"/>
              <a:gd name="connsiteX30" fmla="*/ 3918839 w 4034334"/>
              <a:gd name="connsiteY30" fmla="*/ 334723 h 568327"/>
              <a:gd name="connsiteX31" fmla="*/ 3879588 w 4034334"/>
              <a:gd name="connsiteY31" fmla="*/ 292192 h 568327"/>
              <a:gd name="connsiteX32" fmla="*/ 3869701 w 4034334"/>
              <a:gd name="connsiteY32" fmla="*/ 285794 h 568327"/>
              <a:gd name="connsiteX33" fmla="*/ 3886918 w 4034334"/>
              <a:gd name="connsiteY33" fmla="*/ 271997 h 568327"/>
              <a:gd name="connsiteX34" fmla="*/ 3912860 w 4034334"/>
              <a:gd name="connsiteY34" fmla="*/ 246125 h 568327"/>
              <a:gd name="connsiteX35" fmla="*/ 3922724 w 4034334"/>
              <a:gd name="connsiteY35" fmla="*/ 215669 h 568327"/>
              <a:gd name="connsiteX36" fmla="*/ 3922586 w 4034334"/>
              <a:gd name="connsiteY36" fmla="*/ 215645 h 568327"/>
              <a:gd name="connsiteX37" fmla="*/ 2588982 w 4034334"/>
              <a:gd name="connsiteY37" fmla="*/ 45 h 568327"/>
              <a:gd name="connsiteX38" fmla="*/ 2836206 w 4034334"/>
              <a:gd name="connsiteY38" fmla="*/ 168 h 568327"/>
              <a:gd name="connsiteX39" fmla="*/ 2878123 w 4034334"/>
              <a:gd name="connsiteY39" fmla="*/ 469 h 568327"/>
              <a:gd name="connsiteX40" fmla="*/ 3147159 w 4034334"/>
              <a:gd name="connsiteY40" fmla="*/ 45 h 568327"/>
              <a:gd name="connsiteX41" fmla="*/ 3575961 w 4034334"/>
              <a:gd name="connsiteY41" fmla="*/ 2989 h 568327"/>
              <a:gd name="connsiteX42" fmla="*/ 3628450 w 4034334"/>
              <a:gd name="connsiteY42" fmla="*/ 29048 h 568327"/>
              <a:gd name="connsiteX43" fmla="*/ 3657207 w 4034334"/>
              <a:gd name="connsiteY43" fmla="*/ 86167 h 568327"/>
              <a:gd name="connsiteX44" fmla="*/ 3660884 w 4034334"/>
              <a:gd name="connsiteY44" fmla="*/ 104780 h 568327"/>
              <a:gd name="connsiteX45" fmla="*/ 3677891 w 4034334"/>
              <a:gd name="connsiteY45" fmla="*/ 105897 h 568327"/>
              <a:gd name="connsiteX46" fmla="*/ 3732684 w 4034334"/>
              <a:gd name="connsiteY46" fmla="*/ 156548 h 568327"/>
              <a:gd name="connsiteX47" fmla="*/ 3735895 w 4034334"/>
              <a:gd name="connsiteY47" fmla="*/ 174673 h 568327"/>
              <a:gd name="connsiteX48" fmla="*/ 3751158 w 4034334"/>
              <a:gd name="connsiteY48" fmla="*/ 179047 h 568327"/>
              <a:gd name="connsiteX49" fmla="*/ 3774238 w 4034334"/>
              <a:gd name="connsiteY49" fmla="*/ 186911 h 568327"/>
              <a:gd name="connsiteX50" fmla="*/ 3810371 w 4034334"/>
              <a:gd name="connsiteY50" fmla="*/ 222951 h 568327"/>
              <a:gd name="connsiteX51" fmla="*/ 3839291 w 4034334"/>
              <a:gd name="connsiteY51" fmla="*/ 285119 h 568327"/>
              <a:gd name="connsiteX52" fmla="*/ 3824331 w 4034334"/>
              <a:gd name="connsiteY52" fmla="*/ 320321 h 568327"/>
              <a:gd name="connsiteX53" fmla="*/ 3748575 w 4034334"/>
              <a:gd name="connsiteY53" fmla="*/ 390959 h 568327"/>
              <a:gd name="connsiteX54" fmla="*/ 3735778 w 4034334"/>
              <a:gd name="connsiteY54" fmla="*/ 392773 h 568327"/>
              <a:gd name="connsiteX55" fmla="*/ 3734057 w 4034334"/>
              <a:gd name="connsiteY55" fmla="*/ 406593 h 568327"/>
              <a:gd name="connsiteX56" fmla="*/ 3718608 w 4034334"/>
              <a:gd name="connsiteY56" fmla="*/ 445728 h 568327"/>
              <a:gd name="connsiteX57" fmla="*/ 3676286 w 4034334"/>
              <a:gd name="connsiteY57" fmla="*/ 464993 h 568327"/>
              <a:gd name="connsiteX58" fmla="*/ 3661140 w 4034334"/>
              <a:gd name="connsiteY58" fmla="*/ 466552 h 568327"/>
              <a:gd name="connsiteX59" fmla="*/ 3657138 w 4034334"/>
              <a:gd name="connsiteY59" fmla="*/ 484304 h 568327"/>
              <a:gd name="connsiteX60" fmla="*/ 3630661 w 4034334"/>
              <a:gd name="connsiteY60" fmla="*/ 538329 h 568327"/>
              <a:gd name="connsiteX61" fmla="*/ 3584523 w 4034334"/>
              <a:gd name="connsiteY61" fmla="*/ 565201 h 568327"/>
              <a:gd name="connsiteX62" fmla="*/ 2873732 w 4034334"/>
              <a:gd name="connsiteY62" fmla="*/ 568319 h 568327"/>
              <a:gd name="connsiteX63" fmla="*/ 2526670 w 4034334"/>
              <a:gd name="connsiteY63" fmla="*/ 568304 h 568327"/>
              <a:gd name="connsiteX64" fmla="*/ 2501381 w 4034334"/>
              <a:gd name="connsiteY64" fmla="*/ 568252 h 568327"/>
              <a:gd name="connsiteX65" fmla="*/ 2315555 w 4034334"/>
              <a:gd name="connsiteY65" fmla="*/ 568319 h 568327"/>
              <a:gd name="connsiteX66" fmla="*/ 1968493 w 4034334"/>
              <a:gd name="connsiteY66" fmla="*/ 568304 h 568327"/>
              <a:gd name="connsiteX67" fmla="*/ 1936854 w 4034334"/>
              <a:gd name="connsiteY67" fmla="*/ 568239 h 568327"/>
              <a:gd name="connsiteX68" fmla="*/ 1715013 w 4034334"/>
              <a:gd name="connsiteY68" fmla="*/ 568319 h 568327"/>
              <a:gd name="connsiteX69" fmla="*/ 1466932 w 4034334"/>
              <a:gd name="connsiteY69" fmla="*/ 568327 h 568327"/>
              <a:gd name="connsiteX70" fmla="*/ 1328991 w 4034334"/>
              <a:gd name="connsiteY70" fmla="*/ 568257 h 568327"/>
              <a:gd name="connsiteX71" fmla="*/ 1156836 w 4034334"/>
              <a:gd name="connsiteY71" fmla="*/ 568319 h 568327"/>
              <a:gd name="connsiteX72" fmla="*/ 423336 w 4034334"/>
              <a:gd name="connsiteY72" fmla="*/ 555987 h 568327"/>
              <a:gd name="connsiteX73" fmla="*/ 375081 w 4034334"/>
              <a:gd name="connsiteY73" fmla="*/ 486188 h 568327"/>
              <a:gd name="connsiteX74" fmla="*/ 369893 w 4034334"/>
              <a:gd name="connsiteY74" fmla="*/ 466575 h 568327"/>
              <a:gd name="connsiteX75" fmla="*/ 355631 w 4034334"/>
              <a:gd name="connsiteY75" fmla="*/ 465108 h 568327"/>
              <a:gd name="connsiteX76" fmla="*/ 328549 w 4034334"/>
              <a:gd name="connsiteY76" fmla="*/ 457245 h 568327"/>
              <a:gd name="connsiteX77" fmla="*/ 298302 w 4034334"/>
              <a:gd name="connsiteY77" fmla="*/ 411992 h 568327"/>
              <a:gd name="connsiteX78" fmla="*/ 294533 w 4034334"/>
              <a:gd name="connsiteY78" fmla="*/ 393006 h 568327"/>
              <a:gd name="connsiteX79" fmla="*/ 279992 w 4034334"/>
              <a:gd name="connsiteY79" fmla="*/ 390051 h 568327"/>
              <a:gd name="connsiteX80" fmla="*/ 234622 w 4034334"/>
              <a:gd name="connsiteY80" fmla="*/ 363342 h 568327"/>
              <a:gd name="connsiteX81" fmla="*/ 199327 w 4034334"/>
              <a:gd name="connsiteY81" fmla="*/ 303686 h 568327"/>
              <a:gd name="connsiteX82" fmla="*/ 190695 w 4034334"/>
              <a:gd name="connsiteY82" fmla="*/ 284468 h 568327"/>
              <a:gd name="connsiteX83" fmla="*/ 201863 w 4034334"/>
              <a:gd name="connsiteY83" fmla="*/ 260643 h 568327"/>
              <a:gd name="connsiteX84" fmla="*/ 270150 w 4034334"/>
              <a:gd name="connsiteY84" fmla="*/ 182118 h 568327"/>
              <a:gd name="connsiteX85" fmla="*/ 290043 w 4034334"/>
              <a:gd name="connsiteY85" fmla="*/ 177465 h 568327"/>
              <a:gd name="connsiteX86" fmla="*/ 297999 w 4034334"/>
              <a:gd name="connsiteY86" fmla="*/ 160596 h 568327"/>
              <a:gd name="connsiteX87" fmla="*/ 353513 w 4034334"/>
              <a:gd name="connsiteY87" fmla="*/ 105828 h 568327"/>
              <a:gd name="connsiteX88" fmla="*/ 371592 w 4034334"/>
              <a:gd name="connsiteY88" fmla="*/ 102128 h 568327"/>
              <a:gd name="connsiteX89" fmla="*/ 376105 w 4034334"/>
              <a:gd name="connsiteY89" fmla="*/ 82305 h 568327"/>
              <a:gd name="connsiteX90" fmla="*/ 440972 w 4034334"/>
              <a:gd name="connsiteY90" fmla="*/ 6829 h 568327"/>
              <a:gd name="connsiteX91" fmla="*/ 455444 w 4034334"/>
              <a:gd name="connsiteY91" fmla="*/ 1849 h 568327"/>
              <a:gd name="connsiteX92" fmla="*/ 1038270 w 4034334"/>
              <a:gd name="connsiteY92" fmla="*/ 663 h 568327"/>
              <a:gd name="connsiteX93" fmla="*/ 1430263 w 4034334"/>
              <a:gd name="connsiteY93" fmla="*/ 45 h 568327"/>
              <a:gd name="connsiteX94" fmla="*/ 1677488 w 4034334"/>
              <a:gd name="connsiteY94" fmla="*/ 168 h 568327"/>
              <a:gd name="connsiteX95" fmla="*/ 1719397 w 4034334"/>
              <a:gd name="connsiteY95" fmla="*/ 469 h 568327"/>
              <a:gd name="connsiteX96" fmla="*/ 1988440 w 4034334"/>
              <a:gd name="connsiteY96" fmla="*/ 45 h 568327"/>
              <a:gd name="connsiteX97" fmla="*/ 2235665 w 4034334"/>
              <a:gd name="connsiteY97" fmla="*/ 168 h 568327"/>
              <a:gd name="connsiteX98" fmla="*/ 2285195 w 4034334"/>
              <a:gd name="connsiteY98" fmla="*/ 524 h 568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</a:cxnLst>
            <a:rect l="l" t="t" r="r" b="b"/>
            <a:pathLst>
              <a:path w="4034334" h="568327">
                <a:moveTo>
                  <a:pt x="101771" y="198498"/>
                </a:moveTo>
                <a:lnTo>
                  <a:pt x="108750" y="198498"/>
                </a:lnTo>
                <a:lnTo>
                  <a:pt x="108890" y="213016"/>
                </a:lnTo>
                <a:cubicBezTo>
                  <a:pt x="109145" y="234654"/>
                  <a:pt x="116893" y="247939"/>
                  <a:pt x="141463" y="268740"/>
                </a:cubicBezTo>
                <a:cubicBezTo>
                  <a:pt x="152328" y="277930"/>
                  <a:pt x="160448" y="286120"/>
                  <a:pt x="159448" y="286957"/>
                </a:cubicBezTo>
                <a:cubicBezTo>
                  <a:pt x="158447" y="287795"/>
                  <a:pt x="151141" y="293402"/>
                  <a:pt x="143161" y="299428"/>
                </a:cubicBezTo>
                <a:cubicBezTo>
                  <a:pt x="118312" y="318181"/>
                  <a:pt x="109052" y="333979"/>
                  <a:pt x="109332" y="357036"/>
                </a:cubicBezTo>
                <a:lnTo>
                  <a:pt x="109541" y="372485"/>
                </a:lnTo>
                <a:lnTo>
                  <a:pt x="99862" y="371322"/>
                </a:lnTo>
                <a:cubicBezTo>
                  <a:pt x="82133" y="369204"/>
                  <a:pt x="74641" y="363807"/>
                  <a:pt x="66475" y="347287"/>
                </a:cubicBezTo>
                <a:cubicBezTo>
                  <a:pt x="59262" y="332722"/>
                  <a:pt x="58704" y="332187"/>
                  <a:pt x="47234" y="329604"/>
                </a:cubicBezTo>
                <a:cubicBezTo>
                  <a:pt x="32040" y="326161"/>
                  <a:pt x="26108" y="322136"/>
                  <a:pt x="14288" y="307222"/>
                </a:cubicBezTo>
                <a:cubicBezTo>
                  <a:pt x="-3907" y="284259"/>
                  <a:pt x="-3534" y="286771"/>
                  <a:pt x="8704" y="269647"/>
                </a:cubicBezTo>
                <a:cubicBezTo>
                  <a:pt x="23432" y="248986"/>
                  <a:pt x="30714" y="243402"/>
                  <a:pt x="47001" y="240214"/>
                </a:cubicBezTo>
                <a:cubicBezTo>
                  <a:pt x="59960" y="237655"/>
                  <a:pt x="60774" y="237097"/>
                  <a:pt x="62148" y="229699"/>
                </a:cubicBezTo>
                <a:cubicBezTo>
                  <a:pt x="64078" y="219345"/>
                  <a:pt x="73781" y="208131"/>
                  <a:pt x="85413" y="202849"/>
                </a:cubicBezTo>
                <a:lnTo>
                  <a:pt x="85483" y="202802"/>
                </a:lnTo>
                <a:cubicBezTo>
                  <a:pt x="90629" y="200457"/>
                  <a:pt x="96137" y="199000"/>
                  <a:pt x="101771" y="198498"/>
                </a:cubicBezTo>
                <a:close/>
                <a:moveTo>
                  <a:pt x="3923725" y="197870"/>
                </a:moveTo>
                <a:lnTo>
                  <a:pt x="3934149" y="199056"/>
                </a:lnTo>
                <a:cubicBezTo>
                  <a:pt x="3949402" y="200520"/>
                  <a:pt x="3962438" y="210664"/>
                  <a:pt x="3967606" y="225092"/>
                </a:cubicBezTo>
                <a:cubicBezTo>
                  <a:pt x="3971352" y="236329"/>
                  <a:pt x="3971654" y="236562"/>
                  <a:pt x="3985754" y="240424"/>
                </a:cubicBezTo>
                <a:cubicBezTo>
                  <a:pt x="4001877" y="244845"/>
                  <a:pt x="4007206" y="249079"/>
                  <a:pt x="4023167" y="270182"/>
                </a:cubicBezTo>
                <a:lnTo>
                  <a:pt x="4034334" y="284933"/>
                </a:lnTo>
                <a:lnTo>
                  <a:pt x="4020374" y="303546"/>
                </a:lnTo>
                <a:cubicBezTo>
                  <a:pt x="4005810" y="322857"/>
                  <a:pt x="4000086" y="326813"/>
                  <a:pt x="3981706" y="329838"/>
                </a:cubicBezTo>
                <a:cubicBezTo>
                  <a:pt x="3976191" y="330745"/>
                  <a:pt x="3971305" y="332676"/>
                  <a:pt x="3970864" y="334165"/>
                </a:cubicBezTo>
                <a:cubicBezTo>
                  <a:pt x="3970421" y="335654"/>
                  <a:pt x="3969375" y="339912"/>
                  <a:pt x="3968536" y="343681"/>
                </a:cubicBezTo>
                <a:cubicBezTo>
                  <a:pt x="3965465" y="357757"/>
                  <a:pt x="3943827" y="372904"/>
                  <a:pt x="3926657" y="372904"/>
                </a:cubicBezTo>
                <a:cubicBezTo>
                  <a:pt x="3922446" y="372927"/>
                  <a:pt x="3922074" y="371624"/>
                  <a:pt x="3922794" y="359153"/>
                </a:cubicBezTo>
                <a:cubicBezTo>
                  <a:pt x="3923644" y="350803"/>
                  <a:pt x="3922278" y="342378"/>
                  <a:pt x="3918839" y="334723"/>
                </a:cubicBezTo>
                <a:cubicBezTo>
                  <a:pt x="3913139" y="321787"/>
                  <a:pt x="3893153" y="300150"/>
                  <a:pt x="3879588" y="292192"/>
                </a:cubicBezTo>
                <a:cubicBezTo>
                  <a:pt x="3876120" y="290340"/>
                  <a:pt x="3872811" y="288199"/>
                  <a:pt x="3869701" y="285794"/>
                </a:cubicBezTo>
                <a:cubicBezTo>
                  <a:pt x="3869701" y="285445"/>
                  <a:pt x="3877449" y="279232"/>
                  <a:pt x="3886918" y="271997"/>
                </a:cubicBezTo>
                <a:cubicBezTo>
                  <a:pt x="3896636" y="264519"/>
                  <a:pt x="3905356" y="255824"/>
                  <a:pt x="3912860" y="246125"/>
                </a:cubicBezTo>
                <a:cubicBezTo>
                  <a:pt x="3920608" y="234864"/>
                  <a:pt x="3921724" y="231490"/>
                  <a:pt x="3922724" y="215669"/>
                </a:cubicBezTo>
                <a:lnTo>
                  <a:pt x="3922586" y="215645"/>
                </a:lnTo>
                <a:close/>
                <a:moveTo>
                  <a:pt x="2588982" y="45"/>
                </a:moveTo>
                <a:cubicBezTo>
                  <a:pt x="2693832" y="-42"/>
                  <a:pt x="2774553" y="-6"/>
                  <a:pt x="2836206" y="168"/>
                </a:cubicBezTo>
                <a:lnTo>
                  <a:pt x="2878123" y="469"/>
                </a:lnTo>
                <a:lnTo>
                  <a:pt x="3147159" y="45"/>
                </a:lnTo>
                <a:cubicBezTo>
                  <a:pt x="3461708" y="-217"/>
                  <a:pt x="3559104" y="634"/>
                  <a:pt x="3575961" y="2989"/>
                </a:cubicBezTo>
                <a:cubicBezTo>
                  <a:pt x="3595873" y="5580"/>
                  <a:pt x="3614348" y="14752"/>
                  <a:pt x="3628450" y="29048"/>
                </a:cubicBezTo>
                <a:cubicBezTo>
                  <a:pt x="3643550" y="44288"/>
                  <a:pt x="3652415" y="61738"/>
                  <a:pt x="3657207" y="86167"/>
                </a:cubicBezTo>
                <a:lnTo>
                  <a:pt x="3660884" y="104780"/>
                </a:lnTo>
                <a:lnTo>
                  <a:pt x="3677891" y="105897"/>
                </a:lnTo>
                <a:cubicBezTo>
                  <a:pt x="3709301" y="107930"/>
                  <a:pt x="3727565" y="124813"/>
                  <a:pt x="3732684" y="156548"/>
                </a:cubicBezTo>
                <a:cubicBezTo>
                  <a:pt x="3734220" y="166158"/>
                  <a:pt x="3735663" y="174301"/>
                  <a:pt x="3735895" y="174673"/>
                </a:cubicBezTo>
                <a:cubicBezTo>
                  <a:pt x="3740888" y="176441"/>
                  <a:pt x="3745986" y="177902"/>
                  <a:pt x="3751158" y="179047"/>
                </a:cubicBezTo>
                <a:cubicBezTo>
                  <a:pt x="3759064" y="180995"/>
                  <a:pt x="3766788" y="183626"/>
                  <a:pt x="3774238" y="186911"/>
                </a:cubicBezTo>
                <a:cubicBezTo>
                  <a:pt x="3785476" y="192565"/>
                  <a:pt x="3800552" y="207595"/>
                  <a:pt x="3810371" y="222951"/>
                </a:cubicBezTo>
                <a:cubicBezTo>
                  <a:pt x="3820678" y="239261"/>
                  <a:pt x="3839291" y="279024"/>
                  <a:pt x="3839291" y="285119"/>
                </a:cubicBezTo>
                <a:cubicBezTo>
                  <a:pt x="3839291" y="287749"/>
                  <a:pt x="3832567" y="303546"/>
                  <a:pt x="3824331" y="320321"/>
                </a:cubicBezTo>
                <a:cubicBezTo>
                  <a:pt x="3801064" y="367692"/>
                  <a:pt x="3781148" y="386305"/>
                  <a:pt x="3748575" y="390959"/>
                </a:cubicBezTo>
                <a:lnTo>
                  <a:pt x="3735778" y="392773"/>
                </a:lnTo>
                <a:lnTo>
                  <a:pt x="3734057" y="406593"/>
                </a:lnTo>
                <a:cubicBezTo>
                  <a:pt x="3731568" y="426510"/>
                  <a:pt x="3728147" y="435142"/>
                  <a:pt x="3718608" y="445728"/>
                </a:cubicBezTo>
                <a:cubicBezTo>
                  <a:pt x="3708114" y="457407"/>
                  <a:pt x="3695807" y="462992"/>
                  <a:pt x="3676286" y="464993"/>
                </a:cubicBezTo>
                <a:lnTo>
                  <a:pt x="3661140" y="466552"/>
                </a:lnTo>
                <a:lnTo>
                  <a:pt x="3657138" y="484304"/>
                </a:lnTo>
                <a:cubicBezTo>
                  <a:pt x="3651717" y="508291"/>
                  <a:pt x="3643969" y="524113"/>
                  <a:pt x="3630661" y="538329"/>
                </a:cubicBezTo>
                <a:cubicBezTo>
                  <a:pt x="3618127" y="551462"/>
                  <a:pt x="3602131" y="560778"/>
                  <a:pt x="3584523" y="565201"/>
                </a:cubicBezTo>
                <a:cubicBezTo>
                  <a:pt x="3574938" y="567761"/>
                  <a:pt x="3450136" y="568319"/>
                  <a:pt x="2873732" y="568319"/>
                </a:cubicBezTo>
                <a:cubicBezTo>
                  <a:pt x="2731708" y="568319"/>
                  <a:pt x="2617936" y="568346"/>
                  <a:pt x="2526670" y="568304"/>
                </a:cubicBezTo>
                <a:lnTo>
                  <a:pt x="2501381" y="568252"/>
                </a:lnTo>
                <a:lnTo>
                  <a:pt x="2315555" y="568319"/>
                </a:lnTo>
                <a:cubicBezTo>
                  <a:pt x="2173531" y="568319"/>
                  <a:pt x="2059759" y="568346"/>
                  <a:pt x="1968493" y="568304"/>
                </a:cubicBezTo>
                <a:lnTo>
                  <a:pt x="1936854" y="568239"/>
                </a:lnTo>
                <a:lnTo>
                  <a:pt x="1715013" y="568319"/>
                </a:lnTo>
                <a:cubicBezTo>
                  <a:pt x="1620330" y="568319"/>
                  <a:pt x="1538204" y="568331"/>
                  <a:pt x="1466932" y="568327"/>
                </a:cubicBezTo>
                <a:lnTo>
                  <a:pt x="1328991" y="568257"/>
                </a:lnTo>
                <a:lnTo>
                  <a:pt x="1156836" y="568319"/>
                </a:lnTo>
                <a:cubicBezTo>
                  <a:pt x="399372" y="568319"/>
                  <a:pt x="445556" y="569087"/>
                  <a:pt x="423336" y="555987"/>
                </a:cubicBezTo>
                <a:cubicBezTo>
                  <a:pt x="396952" y="540376"/>
                  <a:pt x="384714" y="522670"/>
                  <a:pt x="375081" y="486188"/>
                </a:cubicBezTo>
                <a:lnTo>
                  <a:pt x="369893" y="466575"/>
                </a:lnTo>
                <a:lnTo>
                  <a:pt x="355631" y="465108"/>
                </a:lnTo>
                <a:cubicBezTo>
                  <a:pt x="346243" y="463939"/>
                  <a:pt x="337103" y="461284"/>
                  <a:pt x="328549" y="457245"/>
                </a:cubicBezTo>
                <a:cubicBezTo>
                  <a:pt x="311285" y="448567"/>
                  <a:pt x="303211" y="436537"/>
                  <a:pt x="298302" y="411992"/>
                </a:cubicBezTo>
                <a:lnTo>
                  <a:pt x="294533" y="393006"/>
                </a:lnTo>
                <a:lnTo>
                  <a:pt x="279992" y="390051"/>
                </a:lnTo>
                <a:cubicBezTo>
                  <a:pt x="261472" y="386282"/>
                  <a:pt x="248232" y="378488"/>
                  <a:pt x="234622" y="363342"/>
                </a:cubicBezTo>
                <a:cubicBezTo>
                  <a:pt x="222593" y="349987"/>
                  <a:pt x="212309" y="332560"/>
                  <a:pt x="199327" y="303686"/>
                </a:cubicBezTo>
                <a:lnTo>
                  <a:pt x="190695" y="284468"/>
                </a:lnTo>
                <a:lnTo>
                  <a:pt x="201863" y="260643"/>
                </a:lnTo>
                <a:cubicBezTo>
                  <a:pt x="225036" y="211248"/>
                  <a:pt x="243207" y="190448"/>
                  <a:pt x="270150" y="182118"/>
                </a:cubicBezTo>
                <a:cubicBezTo>
                  <a:pt x="276615" y="179929"/>
                  <a:pt x="283277" y="178370"/>
                  <a:pt x="290043" y="177465"/>
                </a:cubicBezTo>
                <a:cubicBezTo>
                  <a:pt x="294603" y="177465"/>
                  <a:pt x="295487" y="175580"/>
                  <a:pt x="297999" y="160596"/>
                </a:cubicBezTo>
                <a:cubicBezTo>
                  <a:pt x="304003" y="124860"/>
                  <a:pt x="321196" y="107898"/>
                  <a:pt x="353513" y="105828"/>
                </a:cubicBezTo>
                <a:cubicBezTo>
                  <a:pt x="363448" y="105129"/>
                  <a:pt x="371220" y="103570"/>
                  <a:pt x="371592" y="102128"/>
                </a:cubicBezTo>
                <a:cubicBezTo>
                  <a:pt x="371964" y="100686"/>
                  <a:pt x="373988" y="91774"/>
                  <a:pt x="376105" y="82305"/>
                </a:cubicBezTo>
                <a:cubicBezTo>
                  <a:pt x="384900" y="42799"/>
                  <a:pt x="405259" y="19043"/>
                  <a:pt x="440972" y="6829"/>
                </a:cubicBezTo>
                <a:lnTo>
                  <a:pt x="455444" y="1849"/>
                </a:lnTo>
                <a:lnTo>
                  <a:pt x="1038270" y="663"/>
                </a:lnTo>
                <a:cubicBezTo>
                  <a:pt x="1196436" y="343"/>
                  <a:pt x="1325414" y="132"/>
                  <a:pt x="1430263" y="45"/>
                </a:cubicBezTo>
                <a:cubicBezTo>
                  <a:pt x="1535113" y="-42"/>
                  <a:pt x="1615835" y="-6"/>
                  <a:pt x="1677488" y="168"/>
                </a:cubicBezTo>
                <a:lnTo>
                  <a:pt x="1719397" y="469"/>
                </a:lnTo>
                <a:lnTo>
                  <a:pt x="1988440" y="45"/>
                </a:lnTo>
                <a:cubicBezTo>
                  <a:pt x="2093290" y="-42"/>
                  <a:pt x="2174012" y="-6"/>
                  <a:pt x="2235665" y="168"/>
                </a:cubicBezTo>
                <a:lnTo>
                  <a:pt x="2285195" y="524"/>
                </a:lnTo>
                <a:close/>
              </a:path>
            </a:pathLst>
          </a:cu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endParaRPr lang="fa-IR"/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7BD97C65-37A3-A835-9373-23622409320F}"/>
              </a:ext>
            </a:extLst>
          </p:cNvPr>
          <p:cNvSpPr/>
          <p:nvPr userDrawn="1"/>
        </p:nvSpPr>
        <p:spPr>
          <a:xfrm rot="16200000" flipH="1">
            <a:off x="56292" y="4791886"/>
            <a:ext cx="1143764" cy="566009"/>
          </a:xfrm>
          <a:custGeom>
            <a:avLst/>
            <a:gdLst>
              <a:gd name="connsiteX0" fmla="*/ 108750 w 1143764"/>
              <a:gd name="connsiteY0" fmla="*/ 196885 h 566009"/>
              <a:gd name="connsiteX1" fmla="*/ 101771 w 1143764"/>
              <a:gd name="connsiteY1" fmla="*/ 196885 h 566009"/>
              <a:gd name="connsiteX2" fmla="*/ 85483 w 1143764"/>
              <a:gd name="connsiteY2" fmla="*/ 201189 h 566009"/>
              <a:gd name="connsiteX3" fmla="*/ 85414 w 1143764"/>
              <a:gd name="connsiteY3" fmla="*/ 201236 h 566009"/>
              <a:gd name="connsiteX4" fmla="*/ 62148 w 1143764"/>
              <a:gd name="connsiteY4" fmla="*/ 228086 h 566009"/>
              <a:gd name="connsiteX5" fmla="*/ 47001 w 1143764"/>
              <a:gd name="connsiteY5" fmla="*/ 238601 h 566009"/>
              <a:gd name="connsiteX6" fmla="*/ 8704 w 1143764"/>
              <a:gd name="connsiteY6" fmla="*/ 268034 h 566009"/>
              <a:gd name="connsiteX7" fmla="*/ 14288 w 1143764"/>
              <a:gd name="connsiteY7" fmla="*/ 305609 h 566009"/>
              <a:gd name="connsiteX8" fmla="*/ 47234 w 1143764"/>
              <a:gd name="connsiteY8" fmla="*/ 327991 h 566009"/>
              <a:gd name="connsiteX9" fmla="*/ 66475 w 1143764"/>
              <a:gd name="connsiteY9" fmla="*/ 345674 h 566009"/>
              <a:gd name="connsiteX10" fmla="*/ 99862 w 1143764"/>
              <a:gd name="connsiteY10" fmla="*/ 369709 h 566009"/>
              <a:gd name="connsiteX11" fmla="*/ 109542 w 1143764"/>
              <a:gd name="connsiteY11" fmla="*/ 370872 h 566009"/>
              <a:gd name="connsiteX12" fmla="*/ 109332 w 1143764"/>
              <a:gd name="connsiteY12" fmla="*/ 355423 h 566009"/>
              <a:gd name="connsiteX13" fmla="*/ 143161 w 1143764"/>
              <a:gd name="connsiteY13" fmla="*/ 297815 h 566009"/>
              <a:gd name="connsiteX14" fmla="*/ 159448 w 1143764"/>
              <a:gd name="connsiteY14" fmla="*/ 285344 h 566009"/>
              <a:gd name="connsiteX15" fmla="*/ 141463 w 1143764"/>
              <a:gd name="connsiteY15" fmla="*/ 267127 h 566009"/>
              <a:gd name="connsiteX16" fmla="*/ 108890 w 1143764"/>
              <a:gd name="connsiteY16" fmla="*/ 211403 h 566009"/>
              <a:gd name="connsiteX17" fmla="*/ 1041993 w 1143764"/>
              <a:gd name="connsiteY17" fmla="*/ 196885 h 566009"/>
              <a:gd name="connsiteX18" fmla="*/ 1035014 w 1143764"/>
              <a:gd name="connsiteY18" fmla="*/ 196885 h 566009"/>
              <a:gd name="connsiteX19" fmla="*/ 1034874 w 1143764"/>
              <a:gd name="connsiteY19" fmla="*/ 211403 h 566009"/>
              <a:gd name="connsiteX20" fmla="*/ 1002301 w 1143764"/>
              <a:gd name="connsiteY20" fmla="*/ 267127 h 566009"/>
              <a:gd name="connsiteX21" fmla="*/ 984316 w 1143764"/>
              <a:gd name="connsiteY21" fmla="*/ 285344 h 566009"/>
              <a:gd name="connsiteX22" fmla="*/ 1000603 w 1143764"/>
              <a:gd name="connsiteY22" fmla="*/ 297815 h 566009"/>
              <a:gd name="connsiteX23" fmla="*/ 1034432 w 1143764"/>
              <a:gd name="connsiteY23" fmla="*/ 355423 h 566009"/>
              <a:gd name="connsiteX24" fmla="*/ 1034222 w 1143764"/>
              <a:gd name="connsiteY24" fmla="*/ 370872 h 566009"/>
              <a:gd name="connsiteX25" fmla="*/ 1043902 w 1143764"/>
              <a:gd name="connsiteY25" fmla="*/ 369709 h 566009"/>
              <a:gd name="connsiteX26" fmla="*/ 1077289 w 1143764"/>
              <a:gd name="connsiteY26" fmla="*/ 345674 h 566009"/>
              <a:gd name="connsiteX27" fmla="*/ 1096530 w 1143764"/>
              <a:gd name="connsiteY27" fmla="*/ 327991 h 566009"/>
              <a:gd name="connsiteX28" fmla="*/ 1129476 w 1143764"/>
              <a:gd name="connsiteY28" fmla="*/ 305609 h 566009"/>
              <a:gd name="connsiteX29" fmla="*/ 1135060 w 1143764"/>
              <a:gd name="connsiteY29" fmla="*/ 268034 h 566009"/>
              <a:gd name="connsiteX30" fmla="*/ 1096763 w 1143764"/>
              <a:gd name="connsiteY30" fmla="*/ 238601 h 566009"/>
              <a:gd name="connsiteX31" fmla="*/ 1081616 w 1143764"/>
              <a:gd name="connsiteY31" fmla="*/ 228086 h 566009"/>
              <a:gd name="connsiteX32" fmla="*/ 1058350 w 1143764"/>
              <a:gd name="connsiteY32" fmla="*/ 201236 h 566009"/>
              <a:gd name="connsiteX33" fmla="*/ 1058281 w 1143764"/>
              <a:gd name="connsiteY33" fmla="*/ 201189 h 566009"/>
              <a:gd name="connsiteX34" fmla="*/ 1041993 w 1143764"/>
              <a:gd name="connsiteY34" fmla="*/ 196885 h 566009"/>
              <a:gd name="connsiteX35" fmla="*/ 571882 w 1143764"/>
              <a:gd name="connsiteY35" fmla="*/ 0 h 566009"/>
              <a:gd name="connsiteX36" fmla="*/ 455444 w 1143764"/>
              <a:gd name="connsiteY36" fmla="*/ 237 h 566009"/>
              <a:gd name="connsiteX37" fmla="*/ 440972 w 1143764"/>
              <a:gd name="connsiteY37" fmla="*/ 5216 h 566009"/>
              <a:gd name="connsiteX38" fmla="*/ 376106 w 1143764"/>
              <a:gd name="connsiteY38" fmla="*/ 80692 h 566009"/>
              <a:gd name="connsiteX39" fmla="*/ 371592 w 1143764"/>
              <a:gd name="connsiteY39" fmla="*/ 100515 h 566009"/>
              <a:gd name="connsiteX40" fmla="*/ 353514 w 1143764"/>
              <a:gd name="connsiteY40" fmla="*/ 104215 h 566009"/>
              <a:gd name="connsiteX41" fmla="*/ 298000 w 1143764"/>
              <a:gd name="connsiteY41" fmla="*/ 158984 h 566009"/>
              <a:gd name="connsiteX42" fmla="*/ 290043 w 1143764"/>
              <a:gd name="connsiteY42" fmla="*/ 175853 h 566009"/>
              <a:gd name="connsiteX43" fmla="*/ 270150 w 1143764"/>
              <a:gd name="connsiteY43" fmla="*/ 180506 h 566009"/>
              <a:gd name="connsiteX44" fmla="*/ 201863 w 1143764"/>
              <a:gd name="connsiteY44" fmla="*/ 259030 h 566009"/>
              <a:gd name="connsiteX45" fmla="*/ 190695 w 1143764"/>
              <a:gd name="connsiteY45" fmla="*/ 282855 h 566009"/>
              <a:gd name="connsiteX46" fmla="*/ 199327 w 1143764"/>
              <a:gd name="connsiteY46" fmla="*/ 302073 h 566009"/>
              <a:gd name="connsiteX47" fmla="*/ 234622 w 1143764"/>
              <a:gd name="connsiteY47" fmla="*/ 361729 h 566009"/>
              <a:gd name="connsiteX48" fmla="*/ 279992 w 1143764"/>
              <a:gd name="connsiteY48" fmla="*/ 388439 h 566009"/>
              <a:gd name="connsiteX49" fmla="*/ 294533 w 1143764"/>
              <a:gd name="connsiteY49" fmla="*/ 391393 h 566009"/>
              <a:gd name="connsiteX50" fmla="*/ 298302 w 1143764"/>
              <a:gd name="connsiteY50" fmla="*/ 410379 h 566009"/>
              <a:gd name="connsiteX51" fmla="*/ 328549 w 1143764"/>
              <a:gd name="connsiteY51" fmla="*/ 455632 h 566009"/>
              <a:gd name="connsiteX52" fmla="*/ 355631 w 1143764"/>
              <a:gd name="connsiteY52" fmla="*/ 463496 h 566009"/>
              <a:gd name="connsiteX53" fmla="*/ 369894 w 1143764"/>
              <a:gd name="connsiteY53" fmla="*/ 464962 h 566009"/>
              <a:gd name="connsiteX54" fmla="*/ 375082 w 1143764"/>
              <a:gd name="connsiteY54" fmla="*/ 484575 h 566009"/>
              <a:gd name="connsiteX55" fmla="*/ 423337 w 1143764"/>
              <a:gd name="connsiteY55" fmla="*/ 554375 h 566009"/>
              <a:gd name="connsiteX56" fmla="*/ 514370 w 1143764"/>
              <a:gd name="connsiteY56" fmla="*/ 565453 h 566009"/>
              <a:gd name="connsiteX57" fmla="*/ 571882 w 1143764"/>
              <a:gd name="connsiteY57" fmla="*/ 566009 h 566009"/>
              <a:gd name="connsiteX58" fmla="*/ 629394 w 1143764"/>
              <a:gd name="connsiteY58" fmla="*/ 565453 h 566009"/>
              <a:gd name="connsiteX59" fmla="*/ 720427 w 1143764"/>
              <a:gd name="connsiteY59" fmla="*/ 554375 h 566009"/>
              <a:gd name="connsiteX60" fmla="*/ 768682 w 1143764"/>
              <a:gd name="connsiteY60" fmla="*/ 484575 h 566009"/>
              <a:gd name="connsiteX61" fmla="*/ 773870 w 1143764"/>
              <a:gd name="connsiteY61" fmla="*/ 464962 h 566009"/>
              <a:gd name="connsiteX62" fmla="*/ 788133 w 1143764"/>
              <a:gd name="connsiteY62" fmla="*/ 463496 h 566009"/>
              <a:gd name="connsiteX63" fmla="*/ 815215 w 1143764"/>
              <a:gd name="connsiteY63" fmla="*/ 455632 h 566009"/>
              <a:gd name="connsiteX64" fmla="*/ 845462 w 1143764"/>
              <a:gd name="connsiteY64" fmla="*/ 410379 h 566009"/>
              <a:gd name="connsiteX65" fmla="*/ 849231 w 1143764"/>
              <a:gd name="connsiteY65" fmla="*/ 391393 h 566009"/>
              <a:gd name="connsiteX66" fmla="*/ 863772 w 1143764"/>
              <a:gd name="connsiteY66" fmla="*/ 388439 h 566009"/>
              <a:gd name="connsiteX67" fmla="*/ 909142 w 1143764"/>
              <a:gd name="connsiteY67" fmla="*/ 361729 h 566009"/>
              <a:gd name="connsiteX68" fmla="*/ 944437 w 1143764"/>
              <a:gd name="connsiteY68" fmla="*/ 302073 h 566009"/>
              <a:gd name="connsiteX69" fmla="*/ 953069 w 1143764"/>
              <a:gd name="connsiteY69" fmla="*/ 282855 h 566009"/>
              <a:gd name="connsiteX70" fmla="*/ 941901 w 1143764"/>
              <a:gd name="connsiteY70" fmla="*/ 259030 h 566009"/>
              <a:gd name="connsiteX71" fmla="*/ 873614 w 1143764"/>
              <a:gd name="connsiteY71" fmla="*/ 180506 h 566009"/>
              <a:gd name="connsiteX72" fmla="*/ 853721 w 1143764"/>
              <a:gd name="connsiteY72" fmla="*/ 175853 h 566009"/>
              <a:gd name="connsiteX73" fmla="*/ 845764 w 1143764"/>
              <a:gd name="connsiteY73" fmla="*/ 158984 h 566009"/>
              <a:gd name="connsiteX74" fmla="*/ 790250 w 1143764"/>
              <a:gd name="connsiteY74" fmla="*/ 104215 h 566009"/>
              <a:gd name="connsiteX75" fmla="*/ 772172 w 1143764"/>
              <a:gd name="connsiteY75" fmla="*/ 100515 h 566009"/>
              <a:gd name="connsiteX76" fmla="*/ 767658 w 1143764"/>
              <a:gd name="connsiteY76" fmla="*/ 80692 h 566009"/>
              <a:gd name="connsiteX77" fmla="*/ 702792 w 1143764"/>
              <a:gd name="connsiteY77" fmla="*/ 5216 h 566009"/>
              <a:gd name="connsiteX78" fmla="*/ 688320 w 1143764"/>
              <a:gd name="connsiteY78" fmla="*/ 237 h 566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1143764" h="566009">
                <a:moveTo>
                  <a:pt x="108750" y="196885"/>
                </a:moveTo>
                <a:lnTo>
                  <a:pt x="101771" y="196885"/>
                </a:lnTo>
                <a:cubicBezTo>
                  <a:pt x="96137" y="197387"/>
                  <a:pt x="90630" y="198844"/>
                  <a:pt x="85483" y="201189"/>
                </a:cubicBezTo>
                <a:lnTo>
                  <a:pt x="85414" y="201236"/>
                </a:lnTo>
                <a:cubicBezTo>
                  <a:pt x="73781" y="206518"/>
                  <a:pt x="64078" y="217732"/>
                  <a:pt x="62148" y="228086"/>
                </a:cubicBezTo>
                <a:cubicBezTo>
                  <a:pt x="60775" y="235484"/>
                  <a:pt x="59960" y="236042"/>
                  <a:pt x="47001" y="238601"/>
                </a:cubicBezTo>
                <a:cubicBezTo>
                  <a:pt x="30714" y="241789"/>
                  <a:pt x="23432" y="247373"/>
                  <a:pt x="8704" y="268034"/>
                </a:cubicBezTo>
                <a:cubicBezTo>
                  <a:pt x="-3535" y="285158"/>
                  <a:pt x="-3907" y="282646"/>
                  <a:pt x="14288" y="305609"/>
                </a:cubicBezTo>
                <a:cubicBezTo>
                  <a:pt x="26108" y="320523"/>
                  <a:pt x="32040" y="324548"/>
                  <a:pt x="47234" y="327991"/>
                </a:cubicBezTo>
                <a:cubicBezTo>
                  <a:pt x="58704" y="330574"/>
                  <a:pt x="59262" y="331109"/>
                  <a:pt x="66475" y="345674"/>
                </a:cubicBezTo>
                <a:cubicBezTo>
                  <a:pt x="74642" y="362194"/>
                  <a:pt x="82133" y="367591"/>
                  <a:pt x="99862" y="369709"/>
                </a:cubicBezTo>
                <a:lnTo>
                  <a:pt x="109542" y="370872"/>
                </a:lnTo>
                <a:lnTo>
                  <a:pt x="109332" y="355423"/>
                </a:lnTo>
                <a:cubicBezTo>
                  <a:pt x="109053" y="332366"/>
                  <a:pt x="118313" y="316568"/>
                  <a:pt x="143161" y="297815"/>
                </a:cubicBezTo>
                <a:cubicBezTo>
                  <a:pt x="151142" y="291789"/>
                  <a:pt x="158447" y="286182"/>
                  <a:pt x="159448" y="285344"/>
                </a:cubicBezTo>
                <a:cubicBezTo>
                  <a:pt x="160448" y="284507"/>
                  <a:pt x="152328" y="276317"/>
                  <a:pt x="141463" y="267127"/>
                </a:cubicBezTo>
                <a:cubicBezTo>
                  <a:pt x="116893" y="246326"/>
                  <a:pt x="109145" y="233041"/>
                  <a:pt x="108890" y="211403"/>
                </a:cubicBezTo>
                <a:close/>
                <a:moveTo>
                  <a:pt x="1041993" y="196885"/>
                </a:moveTo>
                <a:lnTo>
                  <a:pt x="1035014" y="196885"/>
                </a:lnTo>
                <a:lnTo>
                  <a:pt x="1034874" y="211403"/>
                </a:lnTo>
                <a:cubicBezTo>
                  <a:pt x="1034619" y="233041"/>
                  <a:pt x="1026871" y="246326"/>
                  <a:pt x="1002301" y="267127"/>
                </a:cubicBezTo>
                <a:cubicBezTo>
                  <a:pt x="991436" y="276317"/>
                  <a:pt x="983316" y="284507"/>
                  <a:pt x="984316" y="285344"/>
                </a:cubicBezTo>
                <a:cubicBezTo>
                  <a:pt x="985317" y="286182"/>
                  <a:pt x="992622" y="291789"/>
                  <a:pt x="1000603" y="297815"/>
                </a:cubicBezTo>
                <a:cubicBezTo>
                  <a:pt x="1025451" y="316568"/>
                  <a:pt x="1034711" y="332366"/>
                  <a:pt x="1034432" y="355423"/>
                </a:cubicBezTo>
                <a:lnTo>
                  <a:pt x="1034222" y="370872"/>
                </a:lnTo>
                <a:lnTo>
                  <a:pt x="1043902" y="369709"/>
                </a:lnTo>
                <a:cubicBezTo>
                  <a:pt x="1061631" y="367591"/>
                  <a:pt x="1069122" y="362194"/>
                  <a:pt x="1077289" y="345674"/>
                </a:cubicBezTo>
                <a:cubicBezTo>
                  <a:pt x="1084502" y="331109"/>
                  <a:pt x="1085060" y="330574"/>
                  <a:pt x="1096530" y="327991"/>
                </a:cubicBezTo>
                <a:cubicBezTo>
                  <a:pt x="1111724" y="324548"/>
                  <a:pt x="1117656" y="320523"/>
                  <a:pt x="1129476" y="305609"/>
                </a:cubicBezTo>
                <a:cubicBezTo>
                  <a:pt x="1147671" y="282646"/>
                  <a:pt x="1147299" y="285158"/>
                  <a:pt x="1135060" y="268034"/>
                </a:cubicBezTo>
                <a:cubicBezTo>
                  <a:pt x="1120332" y="247373"/>
                  <a:pt x="1113050" y="241789"/>
                  <a:pt x="1096763" y="238601"/>
                </a:cubicBezTo>
                <a:cubicBezTo>
                  <a:pt x="1083804" y="236042"/>
                  <a:pt x="1082989" y="235484"/>
                  <a:pt x="1081616" y="228086"/>
                </a:cubicBezTo>
                <a:cubicBezTo>
                  <a:pt x="1079686" y="217732"/>
                  <a:pt x="1069983" y="206518"/>
                  <a:pt x="1058350" y="201236"/>
                </a:cubicBezTo>
                <a:lnTo>
                  <a:pt x="1058281" y="201189"/>
                </a:lnTo>
                <a:cubicBezTo>
                  <a:pt x="1053134" y="198844"/>
                  <a:pt x="1047627" y="197387"/>
                  <a:pt x="1041993" y="196885"/>
                </a:cubicBezTo>
                <a:close/>
                <a:moveTo>
                  <a:pt x="571882" y="0"/>
                </a:moveTo>
                <a:lnTo>
                  <a:pt x="455444" y="237"/>
                </a:lnTo>
                <a:lnTo>
                  <a:pt x="440972" y="5216"/>
                </a:lnTo>
                <a:cubicBezTo>
                  <a:pt x="405259" y="17430"/>
                  <a:pt x="384900" y="41186"/>
                  <a:pt x="376106" y="80692"/>
                </a:cubicBezTo>
                <a:cubicBezTo>
                  <a:pt x="373989" y="90161"/>
                  <a:pt x="371964" y="99073"/>
                  <a:pt x="371592" y="100515"/>
                </a:cubicBezTo>
                <a:cubicBezTo>
                  <a:pt x="371220" y="101958"/>
                  <a:pt x="363448" y="103516"/>
                  <a:pt x="353514" y="104215"/>
                </a:cubicBezTo>
                <a:cubicBezTo>
                  <a:pt x="321196" y="106285"/>
                  <a:pt x="304003" y="123247"/>
                  <a:pt x="298000" y="158984"/>
                </a:cubicBezTo>
                <a:cubicBezTo>
                  <a:pt x="295487" y="173967"/>
                  <a:pt x="294603" y="175853"/>
                  <a:pt x="290043" y="175853"/>
                </a:cubicBezTo>
                <a:cubicBezTo>
                  <a:pt x="283277" y="176757"/>
                  <a:pt x="276615" y="178316"/>
                  <a:pt x="270150" y="180506"/>
                </a:cubicBezTo>
                <a:cubicBezTo>
                  <a:pt x="243207" y="188835"/>
                  <a:pt x="225037" y="209635"/>
                  <a:pt x="201863" y="259030"/>
                </a:cubicBezTo>
                <a:lnTo>
                  <a:pt x="190695" y="282855"/>
                </a:lnTo>
                <a:lnTo>
                  <a:pt x="199327" y="302073"/>
                </a:lnTo>
                <a:cubicBezTo>
                  <a:pt x="212309" y="330947"/>
                  <a:pt x="222593" y="348374"/>
                  <a:pt x="234622" y="361729"/>
                </a:cubicBezTo>
                <a:cubicBezTo>
                  <a:pt x="248233" y="376875"/>
                  <a:pt x="261472" y="384669"/>
                  <a:pt x="279992" y="388439"/>
                </a:cubicBezTo>
                <a:lnTo>
                  <a:pt x="294533" y="391393"/>
                </a:lnTo>
                <a:lnTo>
                  <a:pt x="298302" y="410379"/>
                </a:lnTo>
                <a:cubicBezTo>
                  <a:pt x="303211" y="434924"/>
                  <a:pt x="311285" y="446954"/>
                  <a:pt x="328549" y="455632"/>
                </a:cubicBezTo>
                <a:cubicBezTo>
                  <a:pt x="337103" y="459671"/>
                  <a:pt x="346244" y="462326"/>
                  <a:pt x="355631" y="463496"/>
                </a:cubicBezTo>
                <a:lnTo>
                  <a:pt x="369894" y="464962"/>
                </a:lnTo>
                <a:lnTo>
                  <a:pt x="375082" y="484575"/>
                </a:lnTo>
                <a:cubicBezTo>
                  <a:pt x="384714" y="521057"/>
                  <a:pt x="396952" y="538763"/>
                  <a:pt x="423337" y="554375"/>
                </a:cubicBezTo>
                <a:cubicBezTo>
                  <a:pt x="434447" y="560924"/>
                  <a:pt x="428455" y="564007"/>
                  <a:pt x="514370" y="565453"/>
                </a:cubicBezTo>
                <a:lnTo>
                  <a:pt x="571882" y="566009"/>
                </a:lnTo>
                <a:lnTo>
                  <a:pt x="629394" y="565453"/>
                </a:lnTo>
                <a:cubicBezTo>
                  <a:pt x="715309" y="564007"/>
                  <a:pt x="709317" y="560924"/>
                  <a:pt x="720427" y="554375"/>
                </a:cubicBezTo>
                <a:cubicBezTo>
                  <a:pt x="746812" y="538763"/>
                  <a:pt x="759050" y="521057"/>
                  <a:pt x="768682" y="484575"/>
                </a:cubicBezTo>
                <a:lnTo>
                  <a:pt x="773870" y="464962"/>
                </a:lnTo>
                <a:lnTo>
                  <a:pt x="788133" y="463496"/>
                </a:lnTo>
                <a:cubicBezTo>
                  <a:pt x="797520" y="462326"/>
                  <a:pt x="806661" y="459671"/>
                  <a:pt x="815215" y="455632"/>
                </a:cubicBezTo>
                <a:cubicBezTo>
                  <a:pt x="832479" y="446954"/>
                  <a:pt x="840553" y="434924"/>
                  <a:pt x="845462" y="410379"/>
                </a:cubicBezTo>
                <a:lnTo>
                  <a:pt x="849231" y="391393"/>
                </a:lnTo>
                <a:lnTo>
                  <a:pt x="863772" y="388439"/>
                </a:lnTo>
                <a:cubicBezTo>
                  <a:pt x="882292" y="384669"/>
                  <a:pt x="895531" y="376875"/>
                  <a:pt x="909142" y="361729"/>
                </a:cubicBezTo>
                <a:cubicBezTo>
                  <a:pt x="921171" y="348374"/>
                  <a:pt x="931455" y="330947"/>
                  <a:pt x="944437" y="302073"/>
                </a:cubicBezTo>
                <a:lnTo>
                  <a:pt x="953069" y="282855"/>
                </a:lnTo>
                <a:lnTo>
                  <a:pt x="941901" y="259030"/>
                </a:lnTo>
                <a:cubicBezTo>
                  <a:pt x="918727" y="209635"/>
                  <a:pt x="900557" y="188835"/>
                  <a:pt x="873614" y="180506"/>
                </a:cubicBezTo>
                <a:cubicBezTo>
                  <a:pt x="867149" y="178316"/>
                  <a:pt x="860487" y="176757"/>
                  <a:pt x="853721" y="175853"/>
                </a:cubicBezTo>
                <a:cubicBezTo>
                  <a:pt x="849161" y="175853"/>
                  <a:pt x="848277" y="173967"/>
                  <a:pt x="845764" y="158984"/>
                </a:cubicBezTo>
                <a:cubicBezTo>
                  <a:pt x="839761" y="123247"/>
                  <a:pt x="822568" y="106285"/>
                  <a:pt x="790250" y="104215"/>
                </a:cubicBezTo>
                <a:cubicBezTo>
                  <a:pt x="780316" y="103516"/>
                  <a:pt x="772544" y="101958"/>
                  <a:pt x="772172" y="100515"/>
                </a:cubicBezTo>
                <a:cubicBezTo>
                  <a:pt x="771800" y="99073"/>
                  <a:pt x="769775" y="90161"/>
                  <a:pt x="767658" y="80692"/>
                </a:cubicBezTo>
                <a:cubicBezTo>
                  <a:pt x="758864" y="41186"/>
                  <a:pt x="738505" y="17430"/>
                  <a:pt x="702792" y="5216"/>
                </a:cubicBezTo>
                <a:lnTo>
                  <a:pt x="688320" y="237"/>
                </a:lnTo>
                <a:close/>
              </a:path>
            </a:pathLst>
          </a:cu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endParaRPr lang="fa-IR"/>
          </a:p>
        </p:txBody>
      </p:sp>
      <p:sp>
        <p:nvSpPr>
          <p:cNvPr id="2" name="Slide Number Placeholder 2">
            <a:extLst>
              <a:ext uri="{FF2B5EF4-FFF2-40B4-BE49-F238E27FC236}">
                <a16:creationId xmlns:a16="http://schemas.microsoft.com/office/drawing/2014/main" id="{958E486C-EF84-B354-74EA-175BE0FC564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346060" y="4892327"/>
            <a:ext cx="556818" cy="365125"/>
          </a:xfrm>
        </p:spPr>
        <p:txBody>
          <a:bodyPr/>
          <a:lstStyle>
            <a:lvl1pPr algn="ctr" rtl="1">
              <a:defRPr lang="fa-IR" sz="1800" b="0" kern="1200" smtClean="0">
                <a:solidFill>
                  <a:srgbClr val="087A85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</a:lstStyle>
          <a:p>
            <a:fld id="{A8043012-B8B5-47A7-9927-94221BE445D6}" type="slidenum">
              <a:rPr lang="fa-IR" smtClean="0"/>
              <a:pPr/>
              <a:t>‹#›</a:t>
            </a:fld>
            <a:endParaRPr lang="fa-IR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A8E99101-6DF9-E7FE-8C6B-E35F77E810D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485906" y="1376794"/>
            <a:ext cx="3020803" cy="4933348"/>
          </a:xfrm>
          <a:prstGeom prst="roundRect">
            <a:avLst>
              <a:gd name="adj" fmla="val 9283"/>
            </a:avLst>
          </a:prstGeom>
        </p:spPr>
        <p:txBody>
          <a:bodyPr/>
          <a:lstStyle/>
          <a:p>
            <a:endParaRPr lang="fa-IR" dirty="0"/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06E848C8-796D-2250-8CFD-B417F5AABCE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545779" y="1376794"/>
            <a:ext cx="3020803" cy="2269232"/>
          </a:xfrm>
          <a:prstGeom prst="roundRect">
            <a:avLst>
              <a:gd name="adj" fmla="val 9283"/>
            </a:avLst>
          </a:prstGeom>
        </p:spPr>
        <p:txBody>
          <a:bodyPr/>
          <a:lstStyle/>
          <a:p>
            <a:endParaRPr lang="fa-IR" dirty="0"/>
          </a:p>
        </p:txBody>
      </p:sp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9250F77A-161D-337A-173B-F418B2BFC5E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545779" y="4040910"/>
            <a:ext cx="3020803" cy="2269232"/>
          </a:xfrm>
          <a:prstGeom prst="roundRect">
            <a:avLst>
              <a:gd name="adj" fmla="val 9283"/>
            </a:avLst>
          </a:prstGeom>
        </p:spPr>
        <p:txBody>
          <a:bodyPr/>
          <a:lstStyle/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2160924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E0FFACC-264E-08FA-99FC-A660BBEBBB3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994380C-A2F9-6D7C-D938-2662E0C00F8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1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53" r="13752" b="-604"/>
          <a:stretch/>
        </p:blipFill>
        <p:spPr>
          <a:xfrm rot="5400000">
            <a:off x="2667000" y="-2666997"/>
            <a:ext cx="6858000" cy="12192000"/>
          </a:xfrm>
          <a:prstGeom prst="rect">
            <a:avLst/>
          </a:prstGeom>
        </p:spPr>
      </p:pic>
      <p:sp>
        <p:nvSpPr>
          <p:cNvPr id="23" name="Graphic 21">
            <a:extLst>
              <a:ext uri="{FF2B5EF4-FFF2-40B4-BE49-F238E27FC236}">
                <a16:creationId xmlns:a16="http://schemas.microsoft.com/office/drawing/2014/main" id="{548F5850-0F88-E14A-064A-F6A3B3BC1D72}"/>
              </a:ext>
            </a:extLst>
          </p:cNvPr>
          <p:cNvSpPr/>
          <p:nvPr/>
        </p:nvSpPr>
        <p:spPr>
          <a:xfrm>
            <a:off x="624470" y="107910"/>
            <a:ext cx="11388443" cy="6621208"/>
          </a:xfrm>
          <a:custGeom>
            <a:avLst/>
            <a:gdLst>
              <a:gd name="connsiteX0" fmla="*/ 11388425 w 11388443"/>
              <a:gd name="connsiteY0" fmla="*/ 1109749 h 6621208"/>
              <a:gd name="connsiteX1" fmla="*/ 11388425 w 11388443"/>
              <a:gd name="connsiteY1" fmla="*/ 6026745 h 6621208"/>
              <a:gd name="connsiteX2" fmla="*/ 10825024 w 11388443"/>
              <a:gd name="connsiteY2" fmla="*/ 6621200 h 6621208"/>
              <a:gd name="connsiteX3" fmla="*/ 563292 w 11388443"/>
              <a:gd name="connsiteY3" fmla="*/ 6621200 h 6621208"/>
              <a:gd name="connsiteX4" fmla="*/ -18 w 11388443"/>
              <a:gd name="connsiteY4" fmla="*/ 6026745 h 6621208"/>
              <a:gd name="connsiteX5" fmla="*/ -18 w 11388443"/>
              <a:gd name="connsiteY5" fmla="*/ 1109749 h 6621208"/>
              <a:gd name="connsiteX6" fmla="*/ 563292 w 11388443"/>
              <a:gd name="connsiteY6" fmla="*/ 515389 h 6621208"/>
              <a:gd name="connsiteX7" fmla="*/ 5176842 w 11388443"/>
              <a:gd name="connsiteY7" fmla="*/ 515389 h 6621208"/>
              <a:gd name="connsiteX8" fmla="*/ 5178197 w 11388443"/>
              <a:gd name="connsiteY8" fmla="*/ 493005 h 6621208"/>
              <a:gd name="connsiteX9" fmla="*/ 5324802 w 11388443"/>
              <a:gd name="connsiteY9" fmla="*/ 325651 h 6621208"/>
              <a:gd name="connsiteX10" fmla="*/ 5377251 w 11388443"/>
              <a:gd name="connsiteY10" fmla="*/ 316126 h 6621208"/>
              <a:gd name="connsiteX11" fmla="*/ 5389890 w 11388443"/>
              <a:gd name="connsiteY11" fmla="*/ 269549 h 6621208"/>
              <a:gd name="connsiteX12" fmla="*/ 5412277 w 11388443"/>
              <a:gd name="connsiteY12" fmla="*/ 198683 h 6621208"/>
              <a:gd name="connsiteX13" fmla="*/ 5516634 w 11388443"/>
              <a:gd name="connsiteY13" fmla="*/ 88383 h 6621208"/>
              <a:gd name="connsiteX14" fmla="*/ 5696641 w 11388443"/>
              <a:gd name="connsiteY14" fmla="*/ -9 h 6621208"/>
              <a:gd name="connsiteX15" fmla="*/ 5798470 w 11388443"/>
              <a:gd name="connsiteY15" fmla="*/ 45807 h 6621208"/>
              <a:gd name="connsiteX16" fmla="*/ 6003302 w 11388443"/>
              <a:gd name="connsiteY16" fmla="*/ 277169 h 6621208"/>
              <a:gd name="connsiteX17" fmla="*/ 6008538 w 11388443"/>
              <a:gd name="connsiteY17" fmla="*/ 316221 h 6621208"/>
              <a:gd name="connsiteX18" fmla="*/ 6048529 w 11388443"/>
              <a:gd name="connsiteY18" fmla="*/ 321460 h 6621208"/>
              <a:gd name="connsiteX19" fmla="*/ 6161824 w 11388443"/>
              <a:gd name="connsiteY19" fmla="*/ 369085 h 6621208"/>
              <a:gd name="connsiteX20" fmla="*/ 6217613 w 11388443"/>
              <a:gd name="connsiteY20" fmla="*/ 498339 h 6621208"/>
              <a:gd name="connsiteX21" fmla="*/ 6219328 w 11388443"/>
              <a:gd name="connsiteY21" fmla="*/ 515865 h 6621208"/>
              <a:gd name="connsiteX22" fmla="*/ 10825024 w 11388443"/>
              <a:gd name="connsiteY22" fmla="*/ 515865 h 6621208"/>
              <a:gd name="connsiteX23" fmla="*/ 11388425 w 11388443"/>
              <a:gd name="connsiteY23" fmla="*/ 1109749 h 6621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1388443" h="6621208">
                <a:moveTo>
                  <a:pt x="11388425" y="1109749"/>
                </a:moveTo>
                <a:lnTo>
                  <a:pt x="11388425" y="6026745"/>
                </a:lnTo>
                <a:cubicBezTo>
                  <a:pt x="11388425" y="6355053"/>
                  <a:pt x="11136200" y="6621200"/>
                  <a:pt x="10825024" y="6621200"/>
                </a:cubicBezTo>
                <a:lnTo>
                  <a:pt x="563292" y="6621200"/>
                </a:lnTo>
                <a:cubicBezTo>
                  <a:pt x="252170" y="6621143"/>
                  <a:pt x="-18" y="6355014"/>
                  <a:pt x="-18" y="6026745"/>
                </a:cubicBezTo>
                <a:lnTo>
                  <a:pt x="-18" y="1109749"/>
                </a:lnTo>
                <a:cubicBezTo>
                  <a:pt x="-18" y="781493"/>
                  <a:pt x="252184" y="515389"/>
                  <a:pt x="563292" y="515389"/>
                </a:cubicBezTo>
                <a:lnTo>
                  <a:pt x="5176842" y="515389"/>
                </a:lnTo>
                <a:lnTo>
                  <a:pt x="5178197" y="493005"/>
                </a:lnTo>
                <a:cubicBezTo>
                  <a:pt x="5184218" y="397120"/>
                  <a:pt x="5233083" y="341336"/>
                  <a:pt x="5324802" y="325651"/>
                </a:cubicBezTo>
                <a:cubicBezTo>
                  <a:pt x="5352606" y="320984"/>
                  <a:pt x="5376168" y="316126"/>
                  <a:pt x="5377251" y="316126"/>
                </a:cubicBezTo>
                <a:cubicBezTo>
                  <a:pt x="5382324" y="300876"/>
                  <a:pt x="5386549" y="285322"/>
                  <a:pt x="5389890" y="269549"/>
                </a:cubicBezTo>
                <a:cubicBezTo>
                  <a:pt x="5395423" y="245297"/>
                  <a:pt x="5402916" y="221590"/>
                  <a:pt x="5412277" y="198683"/>
                </a:cubicBezTo>
                <a:cubicBezTo>
                  <a:pt x="5428617" y="164393"/>
                  <a:pt x="5472220" y="118387"/>
                  <a:pt x="5516634" y="88383"/>
                </a:cubicBezTo>
                <a:cubicBezTo>
                  <a:pt x="5563847" y="56570"/>
                  <a:pt x="5679128" y="-9"/>
                  <a:pt x="5696641" y="-9"/>
                </a:cubicBezTo>
                <a:cubicBezTo>
                  <a:pt x="5704043" y="-9"/>
                  <a:pt x="5749903" y="20661"/>
                  <a:pt x="5798470" y="45807"/>
                </a:cubicBezTo>
                <a:cubicBezTo>
                  <a:pt x="5935867" y="116863"/>
                  <a:pt x="5990032" y="177823"/>
                  <a:pt x="6003302" y="277169"/>
                </a:cubicBezTo>
                <a:lnTo>
                  <a:pt x="6008538" y="316221"/>
                </a:lnTo>
                <a:lnTo>
                  <a:pt x="6048529" y="321460"/>
                </a:lnTo>
                <a:cubicBezTo>
                  <a:pt x="6106215" y="329080"/>
                  <a:pt x="6131130" y="339462"/>
                  <a:pt x="6161824" y="369085"/>
                </a:cubicBezTo>
                <a:cubicBezTo>
                  <a:pt x="6195586" y="401184"/>
                  <a:pt x="6211745" y="438713"/>
                  <a:pt x="6217613" y="498339"/>
                </a:cubicBezTo>
                <a:lnTo>
                  <a:pt x="6219328" y="515865"/>
                </a:lnTo>
                <a:lnTo>
                  <a:pt x="10825024" y="515865"/>
                </a:lnTo>
                <a:cubicBezTo>
                  <a:pt x="11135928" y="515865"/>
                  <a:pt x="11388154" y="781663"/>
                  <a:pt x="11388425" y="1109749"/>
                </a:cubicBezTo>
                <a:close/>
              </a:path>
            </a:pathLst>
          </a:custGeom>
          <a:solidFill>
            <a:schemeClr val="bg1"/>
          </a:solidFill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endParaRPr lang="fa-IR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6BFD2645-8077-F2D9-5BC7-AFB0AF7BBB8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802934" cy="2817091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E613BB08-8381-D264-1FC7-6BD1658FE67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35230" y="1376793"/>
            <a:ext cx="1319399" cy="1504739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5D05D7B0-732C-BC75-9CC1-F7E387A35747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90362"/>
            <a:ext cx="1319399" cy="1504739"/>
          </a:xfrm>
          <a:prstGeom prst="rect">
            <a:avLst/>
          </a:prstGeom>
        </p:spPr>
      </p:pic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4F2D5CE2-B5DD-94D8-F077-A5F26094756E}"/>
              </a:ext>
            </a:extLst>
          </p:cNvPr>
          <p:cNvSpPr/>
          <p:nvPr userDrawn="1"/>
        </p:nvSpPr>
        <p:spPr>
          <a:xfrm>
            <a:off x="6991731" y="335724"/>
            <a:ext cx="4034334" cy="568327"/>
          </a:xfrm>
          <a:custGeom>
            <a:avLst/>
            <a:gdLst>
              <a:gd name="connsiteX0" fmla="*/ 101771 w 4034334"/>
              <a:gd name="connsiteY0" fmla="*/ 198498 h 568327"/>
              <a:gd name="connsiteX1" fmla="*/ 108750 w 4034334"/>
              <a:gd name="connsiteY1" fmla="*/ 198498 h 568327"/>
              <a:gd name="connsiteX2" fmla="*/ 108890 w 4034334"/>
              <a:gd name="connsiteY2" fmla="*/ 213016 h 568327"/>
              <a:gd name="connsiteX3" fmla="*/ 141463 w 4034334"/>
              <a:gd name="connsiteY3" fmla="*/ 268740 h 568327"/>
              <a:gd name="connsiteX4" fmla="*/ 159448 w 4034334"/>
              <a:gd name="connsiteY4" fmla="*/ 286957 h 568327"/>
              <a:gd name="connsiteX5" fmla="*/ 143161 w 4034334"/>
              <a:gd name="connsiteY5" fmla="*/ 299428 h 568327"/>
              <a:gd name="connsiteX6" fmla="*/ 109332 w 4034334"/>
              <a:gd name="connsiteY6" fmla="*/ 357036 h 568327"/>
              <a:gd name="connsiteX7" fmla="*/ 109542 w 4034334"/>
              <a:gd name="connsiteY7" fmla="*/ 372485 h 568327"/>
              <a:gd name="connsiteX8" fmla="*/ 99862 w 4034334"/>
              <a:gd name="connsiteY8" fmla="*/ 371322 h 568327"/>
              <a:gd name="connsiteX9" fmla="*/ 66475 w 4034334"/>
              <a:gd name="connsiteY9" fmla="*/ 347287 h 568327"/>
              <a:gd name="connsiteX10" fmla="*/ 47234 w 4034334"/>
              <a:gd name="connsiteY10" fmla="*/ 329604 h 568327"/>
              <a:gd name="connsiteX11" fmla="*/ 14288 w 4034334"/>
              <a:gd name="connsiteY11" fmla="*/ 307222 h 568327"/>
              <a:gd name="connsiteX12" fmla="*/ 8704 w 4034334"/>
              <a:gd name="connsiteY12" fmla="*/ 269647 h 568327"/>
              <a:gd name="connsiteX13" fmla="*/ 47001 w 4034334"/>
              <a:gd name="connsiteY13" fmla="*/ 240214 h 568327"/>
              <a:gd name="connsiteX14" fmla="*/ 62148 w 4034334"/>
              <a:gd name="connsiteY14" fmla="*/ 229699 h 568327"/>
              <a:gd name="connsiteX15" fmla="*/ 85414 w 4034334"/>
              <a:gd name="connsiteY15" fmla="*/ 202849 h 568327"/>
              <a:gd name="connsiteX16" fmla="*/ 85483 w 4034334"/>
              <a:gd name="connsiteY16" fmla="*/ 202802 h 568327"/>
              <a:gd name="connsiteX17" fmla="*/ 101771 w 4034334"/>
              <a:gd name="connsiteY17" fmla="*/ 198498 h 568327"/>
              <a:gd name="connsiteX18" fmla="*/ 3923725 w 4034334"/>
              <a:gd name="connsiteY18" fmla="*/ 197870 h 568327"/>
              <a:gd name="connsiteX19" fmla="*/ 3934149 w 4034334"/>
              <a:gd name="connsiteY19" fmla="*/ 199056 h 568327"/>
              <a:gd name="connsiteX20" fmla="*/ 3967606 w 4034334"/>
              <a:gd name="connsiteY20" fmla="*/ 225092 h 568327"/>
              <a:gd name="connsiteX21" fmla="*/ 3985754 w 4034334"/>
              <a:gd name="connsiteY21" fmla="*/ 240424 h 568327"/>
              <a:gd name="connsiteX22" fmla="*/ 4023167 w 4034334"/>
              <a:gd name="connsiteY22" fmla="*/ 270182 h 568327"/>
              <a:gd name="connsiteX23" fmla="*/ 4034334 w 4034334"/>
              <a:gd name="connsiteY23" fmla="*/ 284933 h 568327"/>
              <a:gd name="connsiteX24" fmla="*/ 4020374 w 4034334"/>
              <a:gd name="connsiteY24" fmla="*/ 303546 h 568327"/>
              <a:gd name="connsiteX25" fmla="*/ 3981706 w 4034334"/>
              <a:gd name="connsiteY25" fmla="*/ 329838 h 568327"/>
              <a:gd name="connsiteX26" fmla="*/ 3970864 w 4034334"/>
              <a:gd name="connsiteY26" fmla="*/ 334165 h 568327"/>
              <a:gd name="connsiteX27" fmla="*/ 3968536 w 4034334"/>
              <a:gd name="connsiteY27" fmla="*/ 343681 h 568327"/>
              <a:gd name="connsiteX28" fmla="*/ 3926657 w 4034334"/>
              <a:gd name="connsiteY28" fmla="*/ 372904 h 568327"/>
              <a:gd name="connsiteX29" fmla="*/ 3922794 w 4034334"/>
              <a:gd name="connsiteY29" fmla="*/ 359153 h 568327"/>
              <a:gd name="connsiteX30" fmla="*/ 3918839 w 4034334"/>
              <a:gd name="connsiteY30" fmla="*/ 334723 h 568327"/>
              <a:gd name="connsiteX31" fmla="*/ 3879588 w 4034334"/>
              <a:gd name="connsiteY31" fmla="*/ 292192 h 568327"/>
              <a:gd name="connsiteX32" fmla="*/ 3869700 w 4034334"/>
              <a:gd name="connsiteY32" fmla="*/ 285794 h 568327"/>
              <a:gd name="connsiteX33" fmla="*/ 3886918 w 4034334"/>
              <a:gd name="connsiteY33" fmla="*/ 271997 h 568327"/>
              <a:gd name="connsiteX34" fmla="*/ 3912860 w 4034334"/>
              <a:gd name="connsiteY34" fmla="*/ 246125 h 568327"/>
              <a:gd name="connsiteX35" fmla="*/ 3922724 w 4034334"/>
              <a:gd name="connsiteY35" fmla="*/ 215669 h 568327"/>
              <a:gd name="connsiteX36" fmla="*/ 3922586 w 4034334"/>
              <a:gd name="connsiteY36" fmla="*/ 215645 h 568327"/>
              <a:gd name="connsiteX37" fmla="*/ 2588982 w 4034334"/>
              <a:gd name="connsiteY37" fmla="*/ 45 h 568327"/>
              <a:gd name="connsiteX38" fmla="*/ 2836206 w 4034334"/>
              <a:gd name="connsiteY38" fmla="*/ 168 h 568327"/>
              <a:gd name="connsiteX39" fmla="*/ 2878123 w 4034334"/>
              <a:gd name="connsiteY39" fmla="*/ 469 h 568327"/>
              <a:gd name="connsiteX40" fmla="*/ 3147159 w 4034334"/>
              <a:gd name="connsiteY40" fmla="*/ 45 h 568327"/>
              <a:gd name="connsiteX41" fmla="*/ 3575960 w 4034334"/>
              <a:gd name="connsiteY41" fmla="*/ 2989 h 568327"/>
              <a:gd name="connsiteX42" fmla="*/ 3628450 w 4034334"/>
              <a:gd name="connsiteY42" fmla="*/ 29048 h 568327"/>
              <a:gd name="connsiteX43" fmla="*/ 3657207 w 4034334"/>
              <a:gd name="connsiteY43" fmla="*/ 86167 h 568327"/>
              <a:gd name="connsiteX44" fmla="*/ 3660884 w 4034334"/>
              <a:gd name="connsiteY44" fmla="*/ 104780 h 568327"/>
              <a:gd name="connsiteX45" fmla="*/ 3677891 w 4034334"/>
              <a:gd name="connsiteY45" fmla="*/ 105897 h 568327"/>
              <a:gd name="connsiteX46" fmla="*/ 3732684 w 4034334"/>
              <a:gd name="connsiteY46" fmla="*/ 156548 h 568327"/>
              <a:gd name="connsiteX47" fmla="*/ 3735895 w 4034334"/>
              <a:gd name="connsiteY47" fmla="*/ 174673 h 568327"/>
              <a:gd name="connsiteX48" fmla="*/ 3751158 w 4034334"/>
              <a:gd name="connsiteY48" fmla="*/ 179047 h 568327"/>
              <a:gd name="connsiteX49" fmla="*/ 3774238 w 4034334"/>
              <a:gd name="connsiteY49" fmla="*/ 186911 h 568327"/>
              <a:gd name="connsiteX50" fmla="*/ 3810371 w 4034334"/>
              <a:gd name="connsiteY50" fmla="*/ 222951 h 568327"/>
              <a:gd name="connsiteX51" fmla="*/ 3839291 w 4034334"/>
              <a:gd name="connsiteY51" fmla="*/ 285119 h 568327"/>
              <a:gd name="connsiteX52" fmla="*/ 3824331 w 4034334"/>
              <a:gd name="connsiteY52" fmla="*/ 320321 h 568327"/>
              <a:gd name="connsiteX53" fmla="*/ 3748575 w 4034334"/>
              <a:gd name="connsiteY53" fmla="*/ 390959 h 568327"/>
              <a:gd name="connsiteX54" fmla="*/ 3735778 w 4034334"/>
              <a:gd name="connsiteY54" fmla="*/ 392773 h 568327"/>
              <a:gd name="connsiteX55" fmla="*/ 3734057 w 4034334"/>
              <a:gd name="connsiteY55" fmla="*/ 406593 h 568327"/>
              <a:gd name="connsiteX56" fmla="*/ 3718608 w 4034334"/>
              <a:gd name="connsiteY56" fmla="*/ 445728 h 568327"/>
              <a:gd name="connsiteX57" fmla="*/ 3676286 w 4034334"/>
              <a:gd name="connsiteY57" fmla="*/ 464993 h 568327"/>
              <a:gd name="connsiteX58" fmla="*/ 3661140 w 4034334"/>
              <a:gd name="connsiteY58" fmla="*/ 466552 h 568327"/>
              <a:gd name="connsiteX59" fmla="*/ 3657138 w 4034334"/>
              <a:gd name="connsiteY59" fmla="*/ 484304 h 568327"/>
              <a:gd name="connsiteX60" fmla="*/ 3630661 w 4034334"/>
              <a:gd name="connsiteY60" fmla="*/ 538329 h 568327"/>
              <a:gd name="connsiteX61" fmla="*/ 3584523 w 4034334"/>
              <a:gd name="connsiteY61" fmla="*/ 565201 h 568327"/>
              <a:gd name="connsiteX62" fmla="*/ 2873732 w 4034334"/>
              <a:gd name="connsiteY62" fmla="*/ 568319 h 568327"/>
              <a:gd name="connsiteX63" fmla="*/ 2526670 w 4034334"/>
              <a:gd name="connsiteY63" fmla="*/ 568304 h 568327"/>
              <a:gd name="connsiteX64" fmla="*/ 2501381 w 4034334"/>
              <a:gd name="connsiteY64" fmla="*/ 568252 h 568327"/>
              <a:gd name="connsiteX65" fmla="*/ 2315555 w 4034334"/>
              <a:gd name="connsiteY65" fmla="*/ 568319 h 568327"/>
              <a:gd name="connsiteX66" fmla="*/ 1968493 w 4034334"/>
              <a:gd name="connsiteY66" fmla="*/ 568304 h 568327"/>
              <a:gd name="connsiteX67" fmla="*/ 1936854 w 4034334"/>
              <a:gd name="connsiteY67" fmla="*/ 568239 h 568327"/>
              <a:gd name="connsiteX68" fmla="*/ 1715013 w 4034334"/>
              <a:gd name="connsiteY68" fmla="*/ 568319 h 568327"/>
              <a:gd name="connsiteX69" fmla="*/ 1466932 w 4034334"/>
              <a:gd name="connsiteY69" fmla="*/ 568327 h 568327"/>
              <a:gd name="connsiteX70" fmla="*/ 1328991 w 4034334"/>
              <a:gd name="connsiteY70" fmla="*/ 568257 h 568327"/>
              <a:gd name="connsiteX71" fmla="*/ 1156836 w 4034334"/>
              <a:gd name="connsiteY71" fmla="*/ 568319 h 568327"/>
              <a:gd name="connsiteX72" fmla="*/ 423337 w 4034334"/>
              <a:gd name="connsiteY72" fmla="*/ 555987 h 568327"/>
              <a:gd name="connsiteX73" fmla="*/ 375082 w 4034334"/>
              <a:gd name="connsiteY73" fmla="*/ 486188 h 568327"/>
              <a:gd name="connsiteX74" fmla="*/ 369894 w 4034334"/>
              <a:gd name="connsiteY74" fmla="*/ 466575 h 568327"/>
              <a:gd name="connsiteX75" fmla="*/ 355631 w 4034334"/>
              <a:gd name="connsiteY75" fmla="*/ 465108 h 568327"/>
              <a:gd name="connsiteX76" fmla="*/ 328549 w 4034334"/>
              <a:gd name="connsiteY76" fmla="*/ 457245 h 568327"/>
              <a:gd name="connsiteX77" fmla="*/ 298302 w 4034334"/>
              <a:gd name="connsiteY77" fmla="*/ 411992 h 568327"/>
              <a:gd name="connsiteX78" fmla="*/ 294533 w 4034334"/>
              <a:gd name="connsiteY78" fmla="*/ 393006 h 568327"/>
              <a:gd name="connsiteX79" fmla="*/ 279992 w 4034334"/>
              <a:gd name="connsiteY79" fmla="*/ 390051 h 568327"/>
              <a:gd name="connsiteX80" fmla="*/ 234622 w 4034334"/>
              <a:gd name="connsiteY80" fmla="*/ 363342 h 568327"/>
              <a:gd name="connsiteX81" fmla="*/ 199327 w 4034334"/>
              <a:gd name="connsiteY81" fmla="*/ 303686 h 568327"/>
              <a:gd name="connsiteX82" fmla="*/ 190695 w 4034334"/>
              <a:gd name="connsiteY82" fmla="*/ 284468 h 568327"/>
              <a:gd name="connsiteX83" fmla="*/ 201863 w 4034334"/>
              <a:gd name="connsiteY83" fmla="*/ 260643 h 568327"/>
              <a:gd name="connsiteX84" fmla="*/ 270150 w 4034334"/>
              <a:gd name="connsiteY84" fmla="*/ 182118 h 568327"/>
              <a:gd name="connsiteX85" fmla="*/ 290043 w 4034334"/>
              <a:gd name="connsiteY85" fmla="*/ 177465 h 568327"/>
              <a:gd name="connsiteX86" fmla="*/ 298000 w 4034334"/>
              <a:gd name="connsiteY86" fmla="*/ 160596 h 568327"/>
              <a:gd name="connsiteX87" fmla="*/ 353514 w 4034334"/>
              <a:gd name="connsiteY87" fmla="*/ 105828 h 568327"/>
              <a:gd name="connsiteX88" fmla="*/ 371592 w 4034334"/>
              <a:gd name="connsiteY88" fmla="*/ 102128 h 568327"/>
              <a:gd name="connsiteX89" fmla="*/ 376106 w 4034334"/>
              <a:gd name="connsiteY89" fmla="*/ 82305 h 568327"/>
              <a:gd name="connsiteX90" fmla="*/ 440972 w 4034334"/>
              <a:gd name="connsiteY90" fmla="*/ 6829 h 568327"/>
              <a:gd name="connsiteX91" fmla="*/ 455444 w 4034334"/>
              <a:gd name="connsiteY91" fmla="*/ 1849 h 568327"/>
              <a:gd name="connsiteX92" fmla="*/ 1038270 w 4034334"/>
              <a:gd name="connsiteY92" fmla="*/ 663 h 568327"/>
              <a:gd name="connsiteX93" fmla="*/ 1430263 w 4034334"/>
              <a:gd name="connsiteY93" fmla="*/ 45 h 568327"/>
              <a:gd name="connsiteX94" fmla="*/ 1677488 w 4034334"/>
              <a:gd name="connsiteY94" fmla="*/ 168 h 568327"/>
              <a:gd name="connsiteX95" fmla="*/ 1719397 w 4034334"/>
              <a:gd name="connsiteY95" fmla="*/ 469 h 568327"/>
              <a:gd name="connsiteX96" fmla="*/ 1988440 w 4034334"/>
              <a:gd name="connsiteY96" fmla="*/ 45 h 568327"/>
              <a:gd name="connsiteX97" fmla="*/ 2235665 w 4034334"/>
              <a:gd name="connsiteY97" fmla="*/ 168 h 568327"/>
              <a:gd name="connsiteX98" fmla="*/ 2285195 w 4034334"/>
              <a:gd name="connsiteY98" fmla="*/ 524 h 568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</a:cxnLst>
            <a:rect l="l" t="t" r="r" b="b"/>
            <a:pathLst>
              <a:path w="4034334" h="568327">
                <a:moveTo>
                  <a:pt x="101771" y="198498"/>
                </a:moveTo>
                <a:lnTo>
                  <a:pt x="108750" y="198498"/>
                </a:lnTo>
                <a:lnTo>
                  <a:pt x="108890" y="213016"/>
                </a:lnTo>
                <a:cubicBezTo>
                  <a:pt x="109145" y="234654"/>
                  <a:pt x="116893" y="247939"/>
                  <a:pt x="141463" y="268740"/>
                </a:cubicBezTo>
                <a:cubicBezTo>
                  <a:pt x="152328" y="277930"/>
                  <a:pt x="160448" y="286120"/>
                  <a:pt x="159448" y="286957"/>
                </a:cubicBezTo>
                <a:cubicBezTo>
                  <a:pt x="158447" y="287795"/>
                  <a:pt x="151142" y="293402"/>
                  <a:pt x="143161" y="299428"/>
                </a:cubicBezTo>
                <a:cubicBezTo>
                  <a:pt x="118313" y="318181"/>
                  <a:pt x="109053" y="333979"/>
                  <a:pt x="109332" y="357036"/>
                </a:cubicBezTo>
                <a:lnTo>
                  <a:pt x="109542" y="372485"/>
                </a:lnTo>
                <a:lnTo>
                  <a:pt x="99862" y="371322"/>
                </a:lnTo>
                <a:cubicBezTo>
                  <a:pt x="82133" y="369204"/>
                  <a:pt x="74642" y="363807"/>
                  <a:pt x="66475" y="347287"/>
                </a:cubicBezTo>
                <a:cubicBezTo>
                  <a:pt x="59262" y="332722"/>
                  <a:pt x="58704" y="332187"/>
                  <a:pt x="47234" y="329604"/>
                </a:cubicBezTo>
                <a:cubicBezTo>
                  <a:pt x="32040" y="326161"/>
                  <a:pt x="26108" y="322136"/>
                  <a:pt x="14288" y="307222"/>
                </a:cubicBezTo>
                <a:cubicBezTo>
                  <a:pt x="-3907" y="284259"/>
                  <a:pt x="-3535" y="286771"/>
                  <a:pt x="8704" y="269647"/>
                </a:cubicBezTo>
                <a:cubicBezTo>
                  <a:pt x="23432" y="248986"/>
                  <a:pt x="30714" y="243402"/>
                  <a:pt x="47001" y="240214"/>
                </a:cubicBezTo>
                <a:cubicBezTo>
                  <a:pt x="59960" y="237655"/>
                  <a:pt x="60775" y="237097"/>
                  <a:pt x="62148" y="229699"/>
                </a:cubicBezTo>
                <a:cubicBezTo>
                  <a:pt x="64078" y="219345"/>
                  <a:pt x="73781" y="208131"/>
                  <a:pt x="85414" y="202849"/>
                </a:cubicBezTo>
                <a:lnTo>
                  <a:pt x="85483" y="202802"/>
                </a:lnTo>
                <a:cubicBezTo>
                  <a:pt x="90630" y="200457"/>
                  <a:pt x="96137" y="199000"/>
                  <a:pt x="101771" y="198498"/>
                </a:cubicBezTo>
                <a:close/>
                <a:moveTo>
                  <a:pt x="3923725" y="197870"/>
                </a:moveTo>
                <a:lnTo>
                  <a:pt x="3934149" y="199056"/>
                </a:lnTo>
                <a:cubicBezTo>
                  <a:pt x="3949402" y="200520"/>
                  <a:pt x="3962438" y="210664"/>
                  <a:pt x="3967606" y="225092"/>
                </a:cubicBezTo>
                <a:cubicBezTo>
                  <a:pt x="3971352" y="236329"/>
                  <a:pt x="3971654" y="236562"/>
                  <a:pt x="3985754" y="240424"/>
                </a:cubicBezTo>
                <a:cubicBezTo>
                  <a:pt x="4001877" y="244845"/>
                  <a:pt x="4007206" y="249079"/>
                  <a:pt x="4023167" y="270182"/>
                </a:cubicBezTo>
                <a:lnTo>
                  <a:pt x="4034334" y="284933"/>
                </a:lnTo>
                <a:lnTo>
                  <a:pt x="4020374" y="303546"/>
                </a:lnTo>
                <a:cubicBezTo>
                  <a:pt x="4005810" y="322857"/>
                  <a:pt x="4000086" y="326813"/>
                  <a:pt x="3981706" y="329838"/>
                </a:cubicBezTo>
                <a:cubicBezTo>
                  <a:pt x="3976191" y="330745"/>
                  <a:pt x="3971305" y="332676"/>
                  <a:pt x="3970864" y="334165"/>
                </a:cubicBezTo>
                <a:cubicBezTo>
                  <a:pt x="3970421" y="335654"/>
                  <a:pt x="3969374" y="339912"/>
                  <a:pt x="3968536" y="343681"/>
                </a:cubicBezTo>
                <a:cubicBezTo>
                  <a:pt x="3965465" y="357757"/>
                  <a:pt x="3943827" y="372904"/>
                  <a:pt x="3926657" y="372904"/>
                </a:cubicBezTo>
                <a:cubicBezTo>
                  <a:pt x="3922446" y="372927"/>
                  <a:pt x="3922074" y="371624"/>
                  <a:pt x="3922794" y="359153"/>
                </a:cubicBezTo>
                <a:cubicBezTo>
                  <a:pt x="3923644" y="350803"/>
                  <a:pt x="3922278" y="342378"/>
                  <a:pt x="3918839" y="334723"/>
                </a:cubicBezTo>
                <a:cubicBezTo>
                  <a:pt x="3913139" y="321787"/>
                  <a:pt x="3893153" y="300150"/>
                  <a:pt x="3879588" y="292192"/>
                </a:cubicBezTo>
                <a:cubicBezTo>
                  <a:pt x="3876120" y="290340"/>
                  <a:pt x="3872811" y="288199"/>
                  <a:pt x="3869700" y="285794"/>
                </a:cubicBezTo>
                <a:cubicBezTo>
                  <a:pt x="3869700" y="285445"/>
                  <a:pt x="3877448" y="279232"/>
                  <a:pt x="3886918" y="271997"/>
                </a:cubicBezTo>
                <a:cubicBezTo>
                  <a:pt x="3896636" y="264519"/>
                  <a:pt x="3905356" y="255824"/>
                  <a:pt x="3912860" y="246125"/>
                </a:cubicBezTo>
                <a:cubicBezTo>
                  <a:pt x="3920608" y="234864"/>
                  <a:pt x="3921724" y="231490"/>
                  <a:pt x="3922724" y="215669"/>
                </a:cubicBezTo>
                <a:lnTo>
                  <a:pt x="3922586" y="215645"/>
                </a:lnTo>
                <a:close/>
                <a:moveTo>
                  <a:pt x="2588982" y="45"/>
                </a:moveTo>
                <a:cubicBezTo>
                  <a:pt x="2693831" y="-42"/>
                  <a:pt x="2774553" y="-6"/>
                  <a:pt x="2836206" y="168"/>
                </a:cubicBezTo>
                <a:lnTo>
                  <a:pt x="2878123" y="469"/>
                </a:lnTo>
                <a:lnTo>
                  <a:pt x="3147159" y="45"/>
                </a:lnTo>
                <a:cubicBezTo>
                  <a:pt x="3461708" y="-217"/>
                  <a:pt x="3559104" y="634"/>
                  <a:pt x="3575960" y="2989"/>
                </a:cubicBezTo>
                <a:cubicBezTo>
                  <a:pt x="3595872" y="5580"/>
                  <a:pt x="3614348" y="14752"/>
                  <a:pt x="3628450" y="29048"/>
                </a:cubicBezTo>
                <a:cubicBezTo>
                  <a:pt x="3643550" y="44288"/>
                  <a:pt x="3652414" y="61738"/>
                  <a:pt x="3657207" y="86167"/>
                </a:cubicBezTo>
                <a:lnTo>
                  <a:pt x="3660884" y="104780"/>
                </a:lnTo>
                <a:lnTo>
                  <a:pt x="3677891" y="105897"/>
                </a:lnTo>
                <a:cubicBezTo>
                  <a:pt x="3709301" y="107930"/>
                  <a:pt x="3727565" y="124813"/>
                  <a:pt x="3732684" y="156548"/>
                </a:cubicBezTo>
                <a:cubicBezTo>
                  <a:pt x="3734220" y="166158"/>
                  <a:pt x="3735662" y="174301"/>
                  <a:pt x="3735895" y="174673"/>
                </a:cubicBezTo>
                <a:cubicBezTo>
                  <a:pt x="3740888" y="176441"/>
                  <a:pt x="3745986" y="177902"/>
                  <a:pt x="3751158" y="179047"/>
                </a:cubicBezTo>
                <a:cubicBezTo>
                  <a:pt x="3759064" y="180995"/>
                  <a:pt x="3766788" y="183626"/>
                  <a:pt x="3774238" y="186911"/>
                </a:cubicBezTo>
                <a:cubicBezTo>
                  <a:pt x="3785476" y="192565"/>
                  <a:pt x="3800552" y="207595"/>
                  <a:pt x="3810371" y="222951"/>
                </a:cubicBezTo>
                <a:cubicBezTo>
                  <a:pt x="3820678" y="239261"/>
                  <a:pt x="3839291" y="279024"/>
                  <a:pt x="3839291" y="285119"/>
                </a:cubicBezTo>
                <a:cubicBezTo>
                  <a:pt x="3839291" y="287749"/>
                  <a:pt x="3832567" y="303546"/>
                  <a:pt x="3824331" y="320321"/>
                </a:cubicBezTo>
                <a:cubicBezTo>
                  <a:pt x="3801064" y="367692"/>
                  <a:pt x="3781148" y="386305"/>
                  <a:pt x="3748575" y="390959"/>
                </a:cubicBezTo>
                <a:lnTo>
                  <a:pt x="3735778" y="392773"/>
                </a:lnTo>
                <a:lnTo>
                  <a:pt x="3734057" y="406593"/>
                </a:lnTo>
                <a:cubicBezTo>
                  <a:pt x="3731568" y="426510"/>
                  <a:pt x="3728147" y="435142"/>
                  <a:pt x="3718608" y="445728"/>
                </a:cubicBezTo>
                <a:cubicBezTo>
                  <a:pt x="3708114" y="457407"/>
                  <a:pt x="3695807" y="462992"/>
                  <a:pt x="3676286" y="464993"/>
                </a:cubicBezTo>
                <a:lnTo>
                  <a:pt x="3661140" y="466552"/>
                </a:lnTo>
                <a:lnTo>
                  <a:pt x="3657138" y="484304"/>
                </a:lnTo>
                <a:cubicBezTo>
                  <a:pt x="3651717" y="508291"/>
                  <a:pt x="3643969" y="524113"/>
                  <a:pt x="3630661" y="538329"/>
                </a:cubicBezTo>
                <a:cubicBezTo>
                  <a:pt x="3618127" y="551462"/>
                  <a:pt x="3602131" y="560778"/>
                  <a:pt x="3584523" y="565201"/>
                </a:cubicBezTo>
                <a:cubicBezTo>
                  <a:pt x="3574938" y="567761"/>
                  <a:pt x="3450136" y="568319"/>
                  <a:pt x="2873732" y="568319"/>
                </a:cubicBezTo>
                <a:cubicBezTo>
                  <a:pt x="2731708" y="568319"/>
                  <a:pt x="2617936" y="568346"/>
                  <a:pt x="2526670" y="568304"/>
                </a:cubicBezTo>
                <a:lnTo>
                  <a:pt x="2501381" y="568252"/>
                </a:lnTo>
                <a:lnTo>
                  <a:pt x="2315555" y="568319"/>
                </a:lnTo>
                <a:cubicBezTo>
                  <a:pt x="2173531" y="568319"/>
                  <a:pt x="2059759" y="568346"/>
                  <a:pt x="1968493" y="568304"/>
                </a:cubicBezTo>
                <a:lnTo>
                  <a:pt x="1936854" y="568239"/>
                </a:lnTo>
                <a:lnTo>
                  <a:pt x="1715013" y="568319"/>
                </a:lnTo>
                <a:cubicBezTo>
                  <a:pt x="1620330" y="568319"/>
                  <a:pt x="1538204" y="568331"/>
                  <a:pt x="1466932" y="568327"/>
                </a:cubicBezTo>
                <a:lnTo>
                  <a:pt x="1328991" y="568257"/>
                </a:lnTo>
                <a:lnTo>
                  <a:pt x="1156836" y="568319"/>
                </a:lnTo>
                <a:cubicBezTo>
                  <a:pt x="399372" y="568319"/>
                  <a:pt x="445556" y="569087"/>
                  <a:pt x="423337" y="555987"/>
                </a:cubicBezTo>
                <a:cubicBezTo>
                  <a:pt x="396952" y="540376"/>
                  <a:pt x="384714" y="522670"/>
                  <a:pt x="375082" y="486188"/>
                </a:cubicBezTo>
                <a:lnTo>
                  <a:pt x="369894" y="466575"/>
                </a:lnTo>
                <a:lnTo>
                  <a:pt x="355631" y="465108"/>
                </a:lnTo>
                <a:cubicBezTo>
                  <a:pt x="346244" y="463939"/>
                  <a:pt x="337103" y="461284"/>
                  <a:pt x="328549" y="457245"/>
                </a:cubicBezTo>
                <a:cubicBezTo>
                  <a:pt x="311285" y="448567"/>
                  <a:pt x="303211" y="436537"/>
                  <a:pt x="298302" y="411992"/>
                </a:cubicBezTo>
                <a:lnTo>
                  <a:pt x="294533" y="393006"/>
                </a:lnTo>
                <a:lnTo>
                  <a:pt x="279992" y="390051"/>
                </a:lnTo>
                <a:cubicBezTo>
                  <a:pt x="261472" y="386282"/>
                  <a:pt x="248233" y="378488"/>
                  <a:pt x="234622" y="363342"/>
                </a:cubicBezTo>
                <a:cubicBezTo>
                  <a:pt x="222593" y="349987"/>
                  <a:pt x="212309" y="332560"/>
                  <a:pt x="199327" y="303686"/>
                </a:cubicBezTo>
                <a:lnTo>
                  <a:pt x="190695" y="284468"/>
                </a:lnTo>
                <a:lnTo>
                  <a:pt x="201863" y="260643"/>
                </a:lnTo>
                <a:cubicBezTo>
                  <a:pt x="225037" y="211248"/>
                  <a:pt x="243207" y="190448"/>
                  <a:pt x="270150" y="182118"/>
                </a:cubicBezTo>
                <a:cubicBezTo>
                  <a:pt x="276615" y="179929"/>
                  <a:pt x="283277" y="178370"/>
                  <a:pt x="290043" y="177465"/>
                </a:cubicBezTo>
                <a:cubicBezTo>
                  <a:pt x="294603" y="177465"/>
                  <a:pt x="295487" y="175580"/>
                  <a:pt x="298000" y="160596"/>
                </a:cubicBezTo>
                <a:cubicBezTo>
                  <a:pt x="304003" y="124860"/>
                  <a:pt x="321196" y="107898"/>
                  <a:pt x="353514" y="105828"/>
                </a:cubicBezTo>
                <a:cubicBezTo>
                  <a:pt x="363448" y="105129"/>
                  <a:pt x="371220" y="103570"/>
                  <a:pt x="371592" y="102128"/>
                </a:cubicBezTo>
                <a:cubicBezTo>
                  <a:pt x="371964" y="100686"/>
                  <a:pt x="373989" y="91774"/>
                  <a:pt x="376106" y="82305"/>
                </a:cubicBezTo>
                <a:cubicBezTo>
                  <a:pt x="384900" y="42799"/>
                  <a:pt x="405259" y="19043"/>
                  <a:pt x="440972" y="6829"/>
                </a:cubicBezTo>
                <a:lnTo>
                  <a:pt x="455444" y="1849"/>
                </a:lnTo>
                <a:lnTo>
                  <a:pt x="1038270" y="663"/>
                </a:lnTo>
                <a:cubicBezTo>
                  <a:pt x="1196436" y="343"/>
                  <a:pt x="1325414" y="132"/>
                  <a:pt x="1430263" y="45"/>
                </a:cubicBezTo>
                <a:cubicBezTo>
                  <a:pt x="1535113" y="-42"/>
                  <a:pt x="1615835" y="-6"/>
                  <a:pt x="1677488" y="168"/>
                </a:cubicBezTo>
                <a:lnTo>
                  <a:pt x="1719397" y="469"/>
                </a:lnTo>
                <a:lnTo>
                  <a:pt x="1988440" y="45"/>
                </a:lnTo>
                <a:cubicBezTo>
                  <a:pt x="2093290" y="-42"/>
                  <a:pt x="2174012" y="-6"/>
                  <a:pt x="2235665" y="168"/>
                </a:cubicBezTo>
                <a:lnTo>
                  <a:pt x="2285195" y="524"/>
                </a:lnTo>
                <a:close/>
              </a:path>
            </a:pathLst>
          </a:cu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endParaRPr lang="fa-IR"/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D0575834-9999-1892-24A5-4BA9E48F96E3}"/>
              </a:ext>
            </a:extLst>
          </p:cNvPr>
          <p:cNvSpPr/>
          <p:nvPr userDrawn="1"/>
        </p:nvSpPr>
        <p:spPr>
          <a:xfrm>
            <a:off x="1519874" y="335724"/>
            <a:ext cx="4034334" cy="568327"/>
          </a:xfrm>
          <a:custGeom>
            <a:avLst/>
            <a:gdLst>
              <a:gd name="connsiteX0" fmla="*/ 101771 w 4034334"/>
              <a:gd name="connsiteY0" fmla="*/ 198498 h 568327"/>
              <a:gd name="connsiteX1" fmla="*/ 108750 w 4034334"/>
              <a:gd name="connsiteY1" fmla="*/ 198498 h 568327"/>
              <a:gd name="connsiteX2" fmla="*/ 108890 w 4034334"/>
              <a:gd name="connsiteY2" fmla="*/ 213016 h 568327"/>
              <a:gd name="connsiteX3" fmla="*/ 141463 w 4034334"/>
              <a:gd name="connsiteY3" fmla="*/ 268740 h 568327"/>
              <a:gd name="connsiteX4" fmla="*/ 159448 w 4034334"/>
              <a:gd name="connsiteY4" fmla="*/ 286957 h 568327"/>
              <a:gd name="connsiteX5" fmla="*/ 143161 w 4034334"/>
              <a:gd name="connsiteY5" fmla="*/ 299428 h 568327"/>
              <a:gd name="connsiteX6" fmla="*/ 109332 w 4034334"/>
              <a:gd name="connsiteY6" fmla="*/ 357036 h 568327"/>
              <a:gd name="connsiteX7" fmla="*/ 109541 w 4034334"/>
              <a:gd name="connsiteY7" fmla="*/ 372485 h 568327"/>
              <a:gd name="connsiteX8" fmla="*/ 99862 w 4034334"/>
              <a:gd name="connsiteY8" fmla="*/ 371322 h 568327"/>
              <a:gd name="connsiteX9" fmla="*/ 66475 w 4034334"/>
              <a:gd name="connsiteY9" fmla="*/ 347287 h 568327"/>
              <a:gd name="connsiteX10" fmla="*/ 47234 w 4034334"/>
              <a:gd name="connsiteY10" fmla="*/ 329604 h 568327"/>
              <a:gd name="connsiteX11" fmla="*/ 14288 w 4034334"/>
              <a:gd name="connsiteY11" fmla="*/ 307222 h 568327"/>
              <a:gd name="connsiteX12" fmla="*/ 8704 w 4034334"/>
              <a:gd name="connsiteY12" fmla="*/ 269647 h 568327"/>
              <a:gd name="connsiteX13" fmla="*/ 47001 w 4034334"/>
              <a:gd name="connsiteY13" fmla="*/ 240214 h 568327"/>
              <a:gd name="connsiteX14" fmla="*/ 62148 w 4034334"/>
              <a:gd name="connsiteY14" fmla="*/ 229699 h 568327"/>
              <a:gd name="connsiteX15" fmla="*/ 85413 w 4034334"/>
              <a:gd name="connsiteY15" fmla="*/ 202849 h 568327"/>
              <a:gd name="connsiteX16" fmla="*/ 85483 w 4034334"/>
              <a:gd name="connsiteY16" fmla="*/ 202802 h 568327"/>
              <a:gd name="connsiteX17" fmla="*/ 101771 w 4034334"/>
              <a:gd name="connsiteY17" fmla="*/ 198498 h 568327"/>
              <a:gd name="connsiteX18" fmla="*/ 3923725 w 4034334"/>
              <a:gd name="connsiteY18" fmla="*/ 197870 h 568327"/>
              <a:gd name="connsiteX19" fmla="*/ 3934149 w 4034334"/>
              <a:gd name="connsiteY19" fmla="*/ 199056 h 568327"/>
              <a:gd name="connsiteX20" fmla="*/ 3967606 w 4034334"/>
              <a:gd name="connsiteY20" fmla="*/ 225092 h 568327"/>
              <a:gd name="connsiteX21" fmla="*/ 3985754 w 4034334"/>
              <a:gd name="connsiteY21" fmla="*/ 240424 h 568327"/>
              <a:gd name="connsiteX22" fmla="*/ 4023167 w 4034334"/>
              <a:gd name="connsiteY22" fmla="*/ 270182 h 568327"/>
              <a:gd name="connsiteX23" fmla="*/ 4034334 w 4034334"/>
              <a:gd name="connsiteY23" fmla="*/ 284933 h 568327"/>
              <a:gd name="connsiteX24" fmla="*/ 4020374 w 4034334"/>
              <a:gd name="connsiteY24" fmla="*/ 303546 h 568327"/>
              <a:gd name="connsiteX25" fmla="*/ 3981706 w 4034334"/>
              <a:gd name="connsiteY25" fmla="*/ 329838 h 568327"/>
              <a:gd name="connsiteX26" fmla="*/ 3970864 w 4034334"/>
              <a:gd name="connsiteY26" fmla="*/ 334165 h 568327"/>
              <a:gd name="connsiteX27" fmla="*/ 3968536 w 4034334"/>
              <a:gd name="connsiteY27" fmla="*/ 343681 h 568327"/>
              <a:gd name="connsiteX28" fmla="*/ 3926657 w 4034334"/>
              <a:gd name="connsiteY28" fmla="*/ 372904 h 568327"/>
              <a:gd name="connsiteX29" fmla="*/ 3922794 w 4034334"/>
              <a:gd name="connsiteY29" fmla="*/ 359153 h 568327"/>
              <a:gd name="connsiteX30" fmla="*/ 3918839 w 4034334"/>
              <a:gd name="connsiteY30" fmla="*/ 334723 h 568327"/>
              <a:gd name="connsiteX31" fmla="*/ 3879588 w 4034334"/>
              <a:gd name="connsiteY31" fmla="*/ 292192 h 568327"/>
              <a:gd name="connsiteX32" fmla="*/ 3869701 w 4034334"/>
              <a:gd name="connsiteY32" fmla="*/ 285794 h 568327"/>
              <a:gd name="connsiteX33" fmla="*/ 3886918 w 4034334"/>
              <a:gd name="connsiteY33" fmla="*/ 271997 h 568327"/>
              <a:gd name="connsiteX34" fmla="*/ 3912860 w 4034334"/>
              <a:gd name="connsiteY34" fmla="*/ 246125 h 568327"/>
              <a:gd name="connsiteX35" fmla="*/ 3922724 w 4034334"/>
              <a:gd name="connsiteY35" fmla="*/ 215669 h 568327"/>
              <a:gd name="connsiteX36" fmla="*/ 3922586 w 4034334"/>
              <a:gd name="connsiteY36" fmla="*/ 215645 h 568327"/>
              <a:gd name="connsiteX37" fmla="*/ 2588982 w 4034334"/>
              <a:gd name="connsiteY37" fmla="*/ 45 h 568327"/>
              <a:gd name="connsiteX38" fmla="*/ 2836206 w 4034334"/>
              <a:gd name="connsiteY38" fmla="*/ 168 h 568327"/>
              <a:gd name="connsiteX39" fmla="*/ 2878123 w 4034334"/>
              <a:gd name="connsiteY39" fmla="*/ 469 h 568327"/>
              <a:gd name="connsiteX40" fmla="*/ 3147159 w 4034334"/>
              <a:gd name="connsiteY40" fmla="*/ 45 h 568327"/>
              <a:gd name="connsiteX41" fmla="*/ 3575961 w 4034334"/>
              <a:gd name="connsiteY41" fmla="*/ 2989 h 568327"/>
              <a:gd name="connsiteX42" fmla="*/ 3628450 w 4034334"/>
              <a:gd name="connsiteY42" fmla="*/ 29048 h 568327"/>
              <a:gd name="connsiteX43" fmla="*/ 3657207 w 4034334"/>
              <a:gd name="connsiteY43" fmla="*/ 86167 h 568327"/>
              <a:gd name="connsiteX44" fmla="*/ 3660884 w 4034334"/>
              <a:gd name="connsiteY44" fmla="*/ 104780 h 568327"/>
              <a:gd name="connsiteX45" fmla="*/ 3677891 w 4034334"/>
              <a:gd name="connsiteY45" fmla="*/ 105897 h 568327"/>
              <a:gd name="connsiteX46" fmla="*/ 3732684 w 4034334"/>
              <a:gd name="connsiteY46" fmla="*/ 156548 h 568327"/>
              <a:gd name="connsiteX47" fmla="*/ 3735895 w 4034334"/>
              <a:gd name="connsiteY47" fmla="*/ 174673 h 568327"/>
              <a:gd name="connsiteX48" fmla="*/ 3751158 w 4034334"/>
              <a:gd name="connsiteY48" fmla="*/ 179047 h 568327"/>
              <a:gd name="connsiteX49" fmla="*/ 3774238 w 4034334"/>
              <a:gd name="connsiteY49" fmla="*/ 186911 h 568327"/>
              <a:gd name="connsiteX50" fmla="*/ 3810371 w 4034334"/>
              <a:gd name="connsiteY50" fmla="*/ 222951 h 568327"/>
              <a:gd name="connsiteX51" fmla="*/ 3839291 w 4034334"/>
              <a:gd name="connsiteY51" fmla="*/ 285119 h 568327"/>
              <a:gd name="connsiteX52" fmla="*/ 3824331 w 4034334"/>
              <a:gd name="connsiteY52" fmla="*/ 320321 h 568327"/>
              <a:gd name="connsiteX53" fmla="*/ 3748575 w 4034334"/>
              <a:gd name="connsiteY53" fmla="*/ 390959 h 568327"/>
              <a:gd name="connsiteX54" fmla="*/ 3735778 w 4034334"/>
              <a:gd name="connsiteY54" fmla="*/ 392773 h 568327"/>
              <a:gd name="connsiteX55" fmla="*/ 3734057 w 4034334"/>
              <a:gd name="connsiteY55" fmla="*/ 406593 h 568327"/>
              <a:gd name="connsiteX56" fmla="*/ 3718608 w 4034334"/>
              <a:gd name="connsiteY56" fmla="*/ 445728 h 568327"/>
              <a:gd name="connsiteX57" fmla="*/ 3676286 w 4034334"/>
              <a:gd name="connsiteY57" fmla="*/ 464993 h 568327"/>
              <a:gd name="connsiteX58" fmla="*/ 3661140 w 4034334"/>
              <a:gd name="connsiteY58" fmla="*/ 466552 h 568327"/>
              <a:gd name="connsiteX59" fmla="*/ 3657138 w 4034334"/>
              <a:gd name="connsiteY59" fmla="*/ 484304 h 568327"/>
              <a:gd name="connsiteX60" fmla="*/ 3630661 w 4034334"/>
              <a:gd name="connsiteY60" fmla="*/ 538329 h 568327"/>
              <a:gd name="connsiteX61" fmla="*/ 3584523 w 4034334"/>
              <a:gd name="connsiteY61" fmla="*/ 565201 h 568327"/>
              <a:gd name="connsiteX62" fmla="*/ 2873732 w 4034334"/>
              <a:gd name="connsiteY62" fmla="*/ 568319 h 568327"/>
              <a:gd name="connsiteX63" fmla="*/ 2526670 w 4034334"/>
              <a:gd name="connsiteY63" fmla="*/ 568304 h 568327"/>
              <a:gd name="connsiteX64" fmla="*/ 2501381 w 4034334"/>
              <a:gd name="connsiteY64" fmla="*/ 568252 h 568327"/>
              <a:gd name="connsiteX65" fmla="*/ 2315555 w 4034334"/>
              <a:gd name="connsiteY65" fmla="*/ 568319 h 568327"/>
              <a:gd name="connsiteX66" fmla="*/ 1968493 w 4034334"/>
              <a:gd name="connsiteY66" fmla="*/ 568304 h 568327"/>
              <a:gd name="connsiteX67" fmla="*/ 1936854 w 4034334"/>
              <a:gd name="connsiteY67" fmla="*/ 568239 h 568327"/>
              <a:gd name="connsiteX68" fmla="*/ 1715013 w 4034334"/>
              <a:gd name="connsiteY68" fmla="*/ 568319 h 568327"/>
              <a:gd name="connsiteX69" fmla="*/ 1466932 w 4034334"/>
              <a:gd name="connsiteY69" fmla="*/ 568327 h 568327"/>
              <a:gd name="connsiteX70" fmla="*/ 1328991 w 4034334"/>
              <a:gd name="connsiteY70" fmla="*/ 568257 h 568327"/>
              <a:gd name="connsiteX71" fmla="*/ 1156836 w 4034334"/>
              <a:gd name="connsiteY71" fmla="*/ 568319 h 568327"/>
              <a:gd name="connsiteX72" fmla="*/ 423336 w 4034334"/>
              <a:gd name="connsiteY72" fmla="*/ 555987 h 568327"/>
              <a:gd name="connsiteX73" fmla="*/ 375081 w 4034334"/>
              <a:gd name="connsiteY73" fmla="*/ 486188 h 568327"/>
              <a:gd name="connsiteX74" fmla="*/ 369893 w 4034334"/>
              <a:gd name="connsiteY74" fmla="*/ 466575 h 568327"/>
              <a:gd name="connsiteX75" fmla="*/ 355631 w 4034334"/>
              <a:gd name="connsiteY75" fmla="*/ 465108 h 568327"/>
              <a:gd name="connsiteX76" fmla="*/ 328549 w 4034334"/>
              <a:gd name="connsiteY76" fmla="*/ 457245 h 568327"/>
              <a:gd name="connsiteX77" fmla="*/ 298302 w 4034334"/>
              <a:gd name="connsiteY77" fmla="*/ 411992 h 568327"/>
              <a:gd name="connsiteX78" fmla="*/ 294533 w 4034334"/>
              <a:gd name="connsiteY78" fmla="*/ 393006 h 568327"/>
              <a:gd name="connsiteX79" fmla="*/ 279992 w 4034334"/>
              <a:gd name="connsiteY79" fmla="*/ 390051 h 568327"/>
              <a:gd name="connsiteX80" fmla="*/ 234622 w 4034334"/>
              <a:gd name="connsiteY80" fmla="*/ 363342 h 568327"/>
              <a:gd name="connsiteX81" fmla="*/ 199327 w 4034334"/>
              <a:gd name="connsiteY81" fmla="*/ 303686 h 568327"/>
              <a:gd name="connsiteX82" fmla="*/ 190695 w 4034334"/>
              <a:gd name="connsiteY82" fmla="*/ 284468 h 568327"/>
              <a:gd name="connsiteX83" fmla="*/ 201863 w 4034334"/>
              <a:gd name="connsiteY83" fmla="*/ 260643 h 568327"/>
              <a:gd name="connsiteX84" fmla="*/ 270150 w 4034334"/>
              <a:gd name="connsiteY84" fmla="*/ 182118 h 568327"/>
              <a:gd name="connsiteX85" fmla="*/ 290043 w 4034334"/>
              <a:gd name="connsiteY85" fmla="*/ 177465 h 568327"/>
              <a:gd name="connsiteX86" fmla="*/ 297999 w 4034334"/>
              <a:gd name="connsiteY86" fmla="*/ 160596 h 568327"/>
              <a:gd name="connsiteX87" fmla="*/ 353513 w 4034334"/>
              <a:gd name="connsiteY87" fmla="*/ 105828 h 568327"/>
              <a:gd name="connsiteX88" fmla="*/ 371592 w 4034334"/>
              <a:gd name="connsiteY88" fmla="*/ 102128 h 568327"/>
              <a:gd name="connsiteX89" fmla="*/ 376105 w 4034334"/>
              <a:gd name="connsiteY89" fmla="*/ 82305 h 568327"/>
              <a:gd name="connsiteX90" fmla="*/ 440972 w 4034334"/>
              <a:gd name="connsiteY90" fmla="*/ 6829 h 568327"/>
              <a:gd name="connsiteX91" fmla="*/ 455444 w 4034334"/>
              <a:gd name="connsiteY91" fmla="*/ 1849 h 568327"/>
              <a:gd name="connsiteX92" fmla="*/ 1038270 w 4034334"/>
              <a:gd name="connsiteY92" fmla="*/ 663 h 568327"/>
              <a:gd name="connsiteX93" fmla="*/ 1430263 w 4034334"/>
              <a:gd name="connsiteY93" fmla="*/ 45 h 568327"/>
              <a:gd name="connsiteX94" fmla="*/ 1677488 w 4034334"/>
              <a:gd name="connsiteY94" fmla="*/ 168 h 568327"/>
              <a:gd name="connsiteX95" fmla="*/ 1719397 w 4034334"/>
              <a:gd name="connsiteY95" fmla="*/ 469 h 568327"/>
              <a:gd name="connsiteX96" fmla="*/ 1988440 w 4034334"/>
              <a:gd name="connsiteY96" fmla="*/ 45 h 568327"/>
              <a:gd name="connsiteX97" fmla="*/ 2235665 w 4034334"/>
              <a:gd name="connsiteY97" fmla="*/ 168 h 568327"/>
              <a:gd name="connsiteX98" fmla="*/ 2285195 w 4034334"/>
              <a:gd name="connsiteY98" fmla="*/ 524 h 568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</a:cxnLst>
            <a:rect l="l" t="t" r="r" b="b"/>
            <a:pathLst>
              <a:path w="4034334" h="568327">
                <a:moveTo>
                  <a:pt x="101771" y="198498"/>
                </a:moveTo>
                <a:lnTo>
                  <a:pt x="108750" y="198498"/>
                </a:lnTo>
                <a:lnTo>
                  <a:pt x="108890" y="213016"/>
                </a:lnTo>
                <a:cubicBezTo>
                  <a:pt x="109145" y="234654"/>
                  <a:pt x="116893" y="247939"/>
                  <a:pt x="141463" y="268740"/>
                </a:cubicBezTo>
                <a:cubicBezTo>
                  <a:pt x="152328" y="277930"/>
                  <a:pt x="160448" y="286120"/>
                  <a:pt x="159448" y="286957"/>
                </a:cubicBezTo>
                <a:cubicBezTo>
                  <a:pt x="158447" y="287795"/>
                  <a:pt x="151141" y="293402"/>
                  <a:pt x="143161" y="299428"/>
                </a:cubicBezTo>
                <a:cubicBezTo>
                  <a:pt x="118312" y="318181"/>
                  <a:pt x="109052" y="333979"/>
                  <a:pt x="109332" y="357036"/>
                </a:cubicBezTo>
                <a:lnTo>
                  <a:pt x="109541" y="372485"/>
                </a:lnTo>
                <a:lnTo>
                  <a:pt x="99862" y="371322"/>
                </a:lnTo>
                <a:cubicBezTo>
                  <a:pt x="82133" y="369204"/>
                  <a:pt x="74641" y="363807"/>
                  <a:pt x="66475" y="347287"/>
                </a:cubicBezTo>
                <a:cubicBezTo>
                  <a:pt x="59262" y="332722"/>
                  <a:pt x="58704" y="332187"/>
                  <a:pt x="47234" y="329604"/>
                </a:cubicBezTo>
                <a:cubicBezTo>
                  <a:pt x="32040" y="326161"/>
                  <a:pt x="26108" y="322136"/>
                  <a:pt x="14288" y="307222"/>
                </a:cubicBezTo>
                <a:cubicBezTo>
                  <a:pt x="-3907" y="284259"/>
                  <a:pt x="-3534" y="286771"/>
                  <a:pt x="8704" y="269647"/>
                </a:cubicBezTo>
                <a:cubicBezTo>
                  <a:pt x="23432" y="248986"/>
                  <a:pt x="30714" y="243402"/>
                  <a:pt x="47001" y="240214"/>
                </a:cubicBezTo>
                <a:cubicBezTo>
                  <a:pt x="59960" y="237655"/>
                  <a:pt x="60774" y="237097"/>
                  <a:pt x="62148" y="229699"/>
                </a:cubicBezTo>
                <a:cubicBezTo>
                  <a:pt x="64078" y="219345"/>
                  <a:pt x="73781" y="208131"/>
                  <a:pt x="85413" y="202849"/>
                </a:cubicBezTo>
                <a:lnTo>
                  <a:pt x="85483" y="202802"/>
                </a:lnTo>
                <a:cubicBezTo>
                  <a:pt x="90629" y="200457"/>
                  <a:pt x="96137" y="199000"/>
                  <a:pt x="101771" y="198498"/>
                </a:cubicBezTo>
                <a:close/>
                <a:moveTo>
                  <a:pt x="3923725" y="197870"/>
                </a:moveTo>
                <a:lnTo>
                  <a:pt x="3934149" y="199056"/>
                </a:lnTo>
                <a:cubicBezTo>
                  <a:pt x="3949402" y="200520"/>
                  <a:pt x="3962438" y="210664"/>
                  <a:pt x="3967606" y="225092"/>
                </a:cubicBezTo>
                <a:cubicBezTo>
                  <a:pt x="3971352" y="236329"/>
                  <a:pt x="3971654" y="236562"/>
                  <a:pt x="3985754" y="240424"/>
                </a:cubicBezTo>
                <a:cubicBezTo>
                  <a:pt x="4001877" y="244845"/>
                  <a:pt x="4007206" y="249079"/>
                  <a:pt x="4023167" y="270182"/>
                </a:cubicBezTo>
                <a:lnTo>
                  <a:pt x="4034334" y="284933"/>
                </a:lnTo>
                <a:lnTo>
                  <a:pt x="4020374" y="303546"/>
                </a:lnTo>
                <a:cubicBezTo>
                  <a:pt x="4005810" y="322857"/>
                  <a:pt x="4000086" y="326813"/>
                  <a:pt x="3981706" y="329838"/>
                </a:cubicBezTo>
                <a:cubicBezTo>
                  <a:pt x="3976191" y="330745"/>
                  <a:pt x="3971305" y="332676"/>
                  <a:pt x="3970864" y="334165"/>
                </a:cubicBezTo>
                <a:cubicBezTo>
                  <a:pt x="3970421" y="335654"/>
                  <a:pt x="3969375" y="339912"/>
                  <a:pt x="3968536" y="343681"/>
                </a:cubicBezTo>
                <a:cubicBezTo>
                  <a:pt x="3965465" y="357757"/>
                  <a:pt x="3943827" y="372904"/>
                  <a:pt x="3926657" y="372904"/>
                </a:cubicBezTo>
                <a:cubicBezTo>
                  <a:pt x="3922446" y="372927"/>
                  <a:pt x="3922074" y="371624"/>
                  <a:pt x="3922794" y="359153"/>
                </a:cubicBezTo>
                <a:cubicBezTo>
                  <a:pt x="3923644" y="350803"/>
                  <a:pt x="3922278" y="342378"/>
                  <a:pt x="3918839" y="334723"/>
                </a:cubicBezTo>
                <a:cubicBezTo>
                  <a:pt x="3913139" y="321787"/>
                  <a:pt x="3893153" y="300150"/>
                  <a:pt x="3879588" y="292192"/>
                </a:cubicBezTo>
                <a:cubicBezTo>
                  <a:pt x="3876120" y="290340"/>
                  <a:pt x="3872811" y="288199"/>
                  <a:pt x="3869701" y="285794"/>
                </a:cubicBezTo>
                <a:cubicBezTo>
                  <a:pt x="3869701" y="285445"/>
                  <a:pt x="3877449" y="279232"/>
                  <a:pt x="3886918" y="271997"/>
                </a:cubicBezTo>
                <a:cubicBezTo>
                  <a:pt x="3896636" y="264519"/>
                  <a:pt x="3905356" y="255824"/>
                  <a:pt x="3912860" y="246125"/>
                </a:cubicBezTo>
                <a:cubicBezTo>
                  <a:pt x="3920608" y="234864"/>
                  <a:pt x="3921724" y="231490"/>
                  <a:pt x="3922724" y="215669"/>
                </a:cubicBezTo>
                <a:lnTo>
                  <a:pt x="3922586" y="215645"/>
                </a:lnTo>
                <a:close/>
                <a:moveTo>
                  <a:pt x="2588982" y="45"/>
                </a:moveTo>
                <a:cubicBezTo>
                  <a:pt x="2693832" y="-42"/>
                  <a:pt x="2774553" y="-6"/>
                  <a:pt x="2836206" y="168"/>
                </a:cubicBezTo>
                <a:lnTo>
                  <a:pt x="2878123" y="469"/>
                </a:lnTo>
                <a:lnTo>
                  <a:pt x="3147159" y="45"/>
                </a:lnTo>
                <a:cubicBezTo>
                  <a:pt x="3461708" y="-217"/>
                  <a:pt x="3559104" y="634"/>
                  <a:pt x="3575961" y="2989"/>
                </a:cubicBezTo>
                <a:cubicBezTo>
                  <a:pt x="3595873" y="5580"/>
                  <a:pt x="3614348" y="14752"/>
                  <a:pt x="3628450" y="29048"/>
                </a:cubicBezTo>
                <a:cubicBezTo>
                  <a:pt x="3643550" y="44288"/>
                  <a:pt x="3652415" y="61738"/>
                  <a:pt x="3657207" y="86167"/>
                </a:cubicBezTo>
                <a:lnTo>
                  <a:pt x="3660884" y="104780"/>
                </a:lnTo>
                <a:lnTo>
                  <a:pt x="3677891" y="105897"/>
                </a:lnTo>
                <a:cubicBezTo>
                  <a:pt x="3709301" y="107930"/>
                  <a:pt x="3727565" y="124813"/>
                  <a:pt x="3732684" y="156548"/>
                </a:cubicBezTo>
                <a:cubicBezTo>
                  <a:pt x="3734220" y="166158"/>
                  <a:pt x="3735663" y="174301"/>
                  <a:pt x="3735895" y="174673"/>
                </a:cubicBezTo>
                <a:cubicBezTo>
                  <a:pt x="3740888" y="176441"/>
                  <a:pt x="3745986" y="177902"/>
                  <a:pt x="3751158" y="179047"/>
                </a:cubicBezTo>
                <a:cubicBezTo>
                  <a:pt x="3759064" y="180995"/>
                  <a:pt x="3766788" y="183626"/>
                  <a:pt x="3774238" y="186911"/>
                </a:cubicBezTo>
                <a:cubicBezTo>
                  <a:pt x="3785476" y="192565"/>
                  <a:pt x="3800552" y="207595"/>
                  <a:pt x="3810371" y="222951"/>
                </a:cubicBezTo>
                <a:cubicBezTo>
                  <a:pt x="3820678" y="239261"/>
                  <a:pt x="3839291" y="279024"/>
                  <a:pt x="3839291" y="285119"/>
                </a:cubicBezTo>
                <a:cubicBezTo>
                  <a:pt x="3839291" y="287749"/>
                  <a:pt x="3832567" y="303546"/>
                  <a:pt x="3824331" y="320321"/>
                </a:cubicBezTo>
                <a:cubicBezTo>
                  <a:pt x="3801064" y="367692"/>
                  <a:pt x="3781148" y="386305"/>
                  <a:pt x="3748575" y="390959"/>
                </a:cubicBezTo>
                <a:lnTo>
                  <a:pt x="3735778" y="392773"/>
                </a:lnTo>
                <a:lnTo>
                  <a:pt x="3734057" y="406593"/>
                </a:lnTo>
                <a:cubicBezTo>
                  <a:pt x="3731568" y="426510"/>
                  <a:pt x="3728147" y="435142"/>
                  <a:pt x="3718608" y="445728"/>
                </a:cubicBezTo>
                <a:cubicBezTo>
                  <a:pt x="3708114" y="457407"/>
                  <a:pt x="3695807" y="462992"/>
                  <a:pt x="3676286" y="464993"/>
                </a:cubicBezTo>
                <a:lnTo>
                  <a:pt x="3661140" y="466552"/>
                </a:lnTo>
                <a:lnTo>
                  <a:pt x="3657138" y="484304"/>
                </a:lnTo>
                <a:cubicBezTo>
                  <a:pt x="3651717" y="508291"/>
                  <a:pt x="3643969" y="524113"/>
                  <a:pt x="3630661" y="538329"/>
                </a:cubicBezTo>
                <a:cubicBezTo>
                  <a:pt x="3618127" y="551462"/>
                  <a:pt x="3602131" y="560778"/>
                  <a:pt x="3584523" y="565201"/>
                </a:cubicBezTo>
                <a:cubicBezTo>
                  <a:pt x="3574938" y="567761"/>
                  <a:pt x="3450136" y="568319"/>
                  <a:pt x="2873732" y="568319"/>
                </a:cubicBezTo>
                <a:cubicBezTo>
                  <a:pt x="2731708" y="568319"/>
                  <a:pt x="2617936" y="568346"/>
                  <a:pt x="2526670" y="568304"/>
                </a:cubicBezTo>
                <a:lnTo>
                  <a:pt x="2501381" y="568252"/>
                </a:lnTo>
                <a:lnTo>
                  <a:pt x="2315555" y="568319"/>
                </a:lnTo>
                <a:cubicBezTo>
                  <a:pt x="2173531" y="568319"/>
                  <a:pt x="2059759" y="568346"/>
                  <a:pt x="1968493" y="568304"/>
                </a:cubicBezTo>
                <a:lnTo>
                  <a:pt x="1936854" y="568239"/>
                </a:lnTo>
                <a:lnTo>
                  <a:pt x="1715013" y="568319"/>
                </a:lnTo>
                <a:cubicBezTo>
                  <a:pt x="1620330" y="568319"/>
                  <a:pt x="1538204" y="568331"/>
                  <a:pt x="1466932" y="568327"/>
                </a:cubicBezTo>
                <a:lnTo>
                  <a:pt x="1328991" y="568257"/>
                </a:lnTo>
                <a:lnTo>
                  <a:pt x="1156836" y="568319"/>
                </a:lnTo>
                <a:cubicBezTo>
                  <a:pt x="399372" y="568319"/>
                  <a:pt x="445556" y="569087"/>
                  <a:pt x="423336" y="555987"/>
                </a:cubicBezTo>
                <a:cubicBezTo>
                  <a:pt x="396952" y="540376"/>
                  <a:pt x="384714" y="522670"/>
                  <a:pt x="375081" y="486188"/>
                </a:cubicBezTo>
                <a:lnTo>
                  <a:pt x="369893" y="466575"/>
                </a:lnTo>
                <a:lnTo>
                  <a:pt x="355631" y="465108"/>
                </a:lnTo>
                <a:cubicBezTo>
                  <a:pt x="346243" y="463939"/>
                  <a:pt x="337103" y="461284"/>
                  <a:pt x="328549" y="457245"/>
                </a:cubicBezTo>
                <a:cubicBezTo>
                  <a:pt x="311285" y="448567"/>
                  <a:pt x="303211" y="436537"/>
                  <a:pt x="298302" y="411992"/>
                </a:cubicBezTo>
                <a:lnTo>
                  <a:pt x="294533" y="393006"/>
                </a:lnTo>
                <a:lnTo>
                  <a:pt x="279992" y="390051"/>
                </a:lnTo>
                <a:cubicBezTo>
                  <a:pt x="261472" y="386282"/>
                  <a:pt x="248232" y="378488"/>
                  <a:pt x="234622" y="363342"/>
                </a:cubicBezTo>
                <a:cubicBezTo>
                  <a:pt x="222593" y="349987"/>
                  <a:pt x="212309" y="332560"/>
                  <a:pt x="199327" y="303686"/>
                </a:cubicBezTo>
                <a:lnTo>
                  <a:pt x="190695" y="284468"/>
                </a:lnTo>
                <a:lnTo>
                  <a:pt x="201863" y="260643"/>
                </a:lnTo>
                <a:cubicBezTo>
                  <a:pt x="225036" y="211248"/>
                  <a:pt x="243207" y="190448"/>
                  <a:pt x="270150" y="182118"/>
                </a:cubicBezTo>
                <a:cubicBezTo>
                  <a:pt x="276615" y="179929"/>
                  <a:pt x="283277" y="178370"/>
                  <a:pt x="290043" y="177465"/>
                </a:cubicBezTo>
                <a:cubicBezTo>
                  <a:pt x="294603" y="177465"/>
                  <a:pt x="295487" y="175580"/>
                  <a:pt x="297999" y="160596"/>
                </a:cubicBezTo>
                <a:cubicBezTo>
                  <a:pt x="304003" y="124860"/>
                  <a:pt x="321196" y="107898"/>
                  <a:pt x="353513" y="105828"/>
                </a:cubicBezTo>
                <a:cubicBezTo>
                  <a:pt x="363448" y="105129"/>
                  <a:pt x="371220" y="103570"/>
                  <a:pt x="371592" y="102128"/>
                </a:cubicBezTo>
                <a:cubicBezTo>
                  <a:pt x="371964" y="100686"/>
                  <a:pt x="373988" y="91774"/>
                  <a:pt x="376105" y="82305"/>
                </a:cubicBezTo>
                <a:cubicBezTo>
                  <a:pt x="384900" y="42799"/>
                  <a:pt x="405259" y="19043"/>
                  <a:pt x="440972" y="6829"/>
                </a:cubicBezTo>
                <a:lnTo>
                  <a:pt x="455444" y="1849"/>
                </a:lnTo>
                <a:lnTo>
                  <a:pt x="1038270" y="663"/>
                </a:lnTo>
                <a:cubicBezTo>
                  <a:pt x="1196436" y="343"/>
                  <a:pt x="1325414" y="132"/>
                  <a:pt x="1430263" y="45"/>
                </a:cubicBezTo>
                <a:cubicBezTo>
                  <a:pt x="1535113" y="-42"/>
                  <a:pt x="1615835" y="-6"/>
                  <a:pt x="1677488" y="168"/>
                </a:cubicBezTo>
                <a:lnTo>
                  <a:pt x="1719397" y="469"/>
                </a:lnTo>
                <a:lnTo>
                  <a:pt x="1988440" y="45"/>
                </a:lnTo>
                <a:cubicBezTo>
                  <a:pt x="2093290" y="-42"/>
                  <a:pt x="2174012" y="-6"/>
                  <a:pt x="2235665" y="168"/>
                </a:cubicBezTo>
                <a:lnTo>
                  <a:pt x="2285195" y="524"/>
                </a:lnTo>
                <a:close/>
              </a:path>
            </a:pathLst>
          </a:cu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endParaRPr lang="fa-IR"/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7BD97C65-37A3-A835-9373-23622409320F}"/>
              </a:ext>
            </a:extLst>
          </p:cNvPr>
          <p:cNvSpPr/>
          <p:nvPr userDrawn="1"/>
        </p:nvSpPr>
        <p:spPr>
          <a:xfrm rot="16200000" flipH="1">
            <a:off x="56292" y="4791886"/>
            <a:ext cx="1143764" cy="566009"/>
          </a:xfrm>
          <a:custGeom>
            <a:avLst/>
            <a:gdLst>
              <a:gd name="connsiteX0" fmla="*/ 108750 w 1143764"/>
              <a:gd name="connsiteY0" fmla="*/ 196885 h 566009"/>
              <a:gd name="connsiteX1" fmla="*/ 101771 w 1143764"/>
              <a:gd name="connsiteY1" fmla="*/ 196885 h 566009"/>
              <a:gd name="connsiteX2" fmla="*/ 85483 w 1143764"/>
              <a:gd name="connsiteY2" fmla="*/ 201189 h 566009"/>
              <a:gd name="connsiteX3" fmla="*/ 85414 w 1143764"/>
              <a:gd name="connsiteY3" fmla="*/ 201236 h 566009"/>
              <a:gd name="connsiteX4" fmla="*/ 62148 w 1143764"/>
              <a:gd name="connsiteY4" fmla="*/ 228086 h 566009"/>
              <a:gd name="connsiteX5" fmla="*/ 47001 w 1143764"/>
              <a:gd name="connsiteY5" fmla="*/ 238601 h 566009"/>
              <a:gd name="connsiteX6" fmla="*/ 8704 w 1143764"/>
              <a:gd name="connsiteY6" fmla="*/ 268034 h 566009"/>
              <a:gd name="connsiteX7" fmla="*/ 14288 w 1143764"/>
              <a:gd name="connsiteY7" fmla="*/ 305609 h 566009"/>
              <a:gd name="connsiteX8" fmla="*/ 47234 w 1143764"/>
              <a:gd name="connsiteY8" fmla="*/ 327991 h 566009"/>
              <a:gd name="connsiteX9" fmla="*/ 66475 w 1143764"/>
              <a:gd name="connsiteY9" fmla="*/ 345674 h 566009"/>
              <a:gd name="connsiteX10" fmla="*/ 99862 w 1143764"/>
              <a:gd name="connsiteY10" fmla="*/ 369709 h 566009"/>
              <a:gd name="connsiteX11" fmla="*/ 109542 w 1143764"/>
              <a:gd name="connsiteY11" fmla="*/ 370872 h 566009"/>
              <a:gd name="connsiteX12" fmla="*/ 109332 w 1143764"/>
              <a:gd name="connsiteY12" fmla="*/ 355423 h 566009"/>
              <a:gd name="connsiteX13" fmla="*/ 143161 w 1143764"/>
              <a:gd name="connsiteY13" fmla="*/ 297815 h 566009"/>
              <a:gd name="connsiteX14" fmla="*/ 159448 w 1143764"/>
              <a:gd name="connsiteY14" fmla="*/ 285344 h 566009"/>
              <a:gd name="connsiteX15" fmla="*/ 141463 w 1143764"/>
              <a:gd name="connsiteY15" fmla="*/ 267127 h 566009"/>
              <a:gd name="connsiteX16" fmla="*/ 108890 w 1143764"/>
              <a:gd name="connsiteY16" fmla="*/ 211403 h 566009"/>
              <a:gd name="connsiteX17" fmla="*/ 1041993 w 1143764"/>
              <a:gd name="connsiteY17" fmla="*/ 196885 h 566009"/>
              <a:gd name="connsiteX18" fmla="*/ 1035014 w 1143764"/>
              <a:gd name="connsiteY18" fmla="*/ 196885 h 566009"/>
              <a:gd name="connsiteX19" fmla="*/ 1034874 w 1143764"/>
              <a:gd name="connsiteY19" fmla="*/ 211403 h 566009"/>
              <a:gd name="connsiteX20" fmla="*/ 1002301 w 1143764"/>
              <a:gd name="connsiteY20" fmla="*/ 267127 h 566009"/>
              <a:gd name="connsiteX21" fmla="*/ 984316 w 1143764"/>
              <a:gd name="connsiteY21" fmla="*/ 285344 h 566009"/>
              <a:gd name="connsiteX22" fmla="*/ 1000603 w 1143764"/>
              <a:gd name="connsiteY22" fmla="*/ 297815 h 566009"/>
              <a:gd name="connsiteX23" fmla="*/ 1034432 w 1143764"/>
              <a:gd name="connsiteY23" fmla="*/ 355423 h 566009"/>
              <a:gd name="connsiteX24" fmla="*/ 1034222 w 1143764"/>
              <a:gd name="connsiteY24" fmla="*/ 370872 h 566009"/>
              <a:gd name="connsiteX25" fmla="*/ 1043902 w 1143764"/>
              <a:gd name="connsiteY25" fmla="*/ 369709 h 566009"/>
              <a:gd name="connsiteX26" fmla="*/ 1077289 w 1143764"/>
              <a:gd name="connsiteY26" fmla="*/ 345674 h 566009"/>
              <a:gd name="connsiteX27" fmla="*/ 1096530 w 1143764"/>
              <a:gd name="connsiteY27" fmla="*/ 327991 h 566009"/>
              <a:gd name="connsiteX28" fmla="*/ 1129476 w 1143764"/>
              <a:gd name="connsiteY28" fmla="*/ 305609 h 566009"/>
              <a:gd name="connsiteX29" fmla="*/ 1135060 w 1143764"/>
              <a:gd name="connsiteY29" fmla="*/ 268034 h 566009"/>
              <a:gd name="connsiteX30" fmla="*/ 1096763 w 1143764"/>
              <a:gd name="connsiteY30" fmla="*/ 238601 h 566009"/>
              <a:gd name="connsiteX31" fmla="*/ 1081616 w 1143764"/>
              <a:gd name="connsiteY31" fmla="*/ 228086 h 566009"/>
              <a:gd name="connsiteX32" fmla="*/ 1058350 w 1143764"/>
              <a:gd name="connsiteY32" fmla="*/ 201236 h 566009"/>
              <a:gd name="connsiteX33" fmla="*/ 1058281 w 1143764"/>
              <a:gd name="connsiteY33" fmla="*/ 201189 h 566009"/>
              <a:gd name="connsiteX34" fmla="*/ 1041993 w 1143764"/>
              <a:gd name="connsiteY34" fmla="*/ 196885 h 566009"/>
              <a:gd name="connsiteX35" fmla="*/ 571882 w 1143764"/>
              <a:gd name="connsiteY35" fmla="*/ 0 h 566009"/>
              <a:gd name="connsiteX36" fmla="*/ 455444 w 1143764"/>
              <a:gd name="connsiteY36" fmla="*/ 237 h 566009"/>
              <a:gd name="connsiteX37" fmla="*/ 440972 w 1143764"/>
              <a:gd name="connsiteY37" fmla="*/ 5216 h 566009"/>
              <a:gd name="connsiteX38" fmla="*/ 376106 w 1143764"/>
              <a:gd name="connsiteY38" fmla="*/ 80692 h 566009"/>
              <a:gd name="connsiteX39" fmla="*/ 371592 w 1143764"/>
              <a:gd name="connsiteY39" fmla="*/ 100515 h 566009"/>
              <a:gd name="connsiteX40" fmla="*/ 353514 w 1143764"/>
              <a:gd name="connsiteY40" fmla="*/ 104215 h 566009"/>
              <a:gd name="connsiteX41" fmla="*/ 298000 w 1143764"/>
              <a:gd name="connsiteY41" fmla="*/ 158984 h 566009"/>
              <a:gd name="connsiteX42" fmla="*/ 290043 w 1143764"/>
              <a:gd name="connsiteY42" fmla="*/ 175853 h 566009"/>
              <a:gd name="connsiteX43" fmla="*/ 270150 w 1143764"/>
              <a:gd name="connsiteY43" fmla="*/ 180506 h 566009"/>
              <a:gd name="connsiteX44" fmla="*/ 201863 w 1143764"/>
              <a:gd name="connsiteY44" fmla="*/ 259030 h 566009"/>
              <a:gd name="connsiteX45" fmla="*/ 190695 w 1143764"/>
              <a:gd name="connsiteY45" fmla="*/ 282855 h 566009"/>
              <a:gd name="connsiteX46" fmla="*/ 199327 w 1143764"/>
              <a:gd name="connsiteY46" fmla="*/ 302073 h 566009"/>
              <a:gd name="connsiteX47" fmla="*/ 234622 w 1143764"/>
              <a:gd name="connsiteY47" fmla="*/ 361729 h 566009"/>
              <a:gd name="connsiteX48" fmla="*/ 279992 w 1143764"/>
              <a:gd name="connsiteY48" fmla="*/ 388439 h 566009"/>
              <a:gd name="connsiteX49" fmla="*/ 294533 w 1143764"/>
              <a:gd name="connsiteY49" fmla="*/ 391393 h 566009"/>
              <a:gd name="connsiteX50" fmla="*/ 298302 w 1143764"/>
              <a:gd name="connsiteY50" fmla="*/ 410379 h 566009"/>
              <a:gd name="connsiteX51" fmla="*/ 328549 w 1143764"/>
              <a:gd name="connsiteY51" fmla="*/ 455632 h 566009"/>
              <a:gd name="connsiteX52" fmla="*/ 355631 w 1143764"/>
              <a:gd name="connsiteY52" fmla="*/ 463496 h 566009"/>
              <a:gd name="connsiteX53" fmla="*/ 369894 w 1143764"/>
              <a:gd name="connsiteY53" fmla="*/ 464962 h 566009"/>
              <a:gd name="connsiteX54" fmla="*/ 375082 w 1143764"/>
              <a:gd name="connsiteY54" fmla="*/ 484575 h 566009"/>
              <a:gd name="connsiteX55" fmla="*/ 423337 w 1143764"/>
              <a:gd name="connsiteY55" fmla="*/ 554375 h 566009"/>
              <a:gd name="connsiteX56" fmla="*/ 514370 w 1143764"/>
              <a:gd name="connsiteY56" fmla="*/ 565453 h 566009"/>
              <a:gd name="connsiteX57" fmla="*/ 571882 w 1143764"/>
              <a:gd name="connsiteY57" fmla="*/ 566009 h 566009"/>
              <a:gd name="connsiteX58" fmla="*/ 629394 w 1143764"/>
              <a:gd name="connsiteY58" fmla="*/ 565453 h 566009"/>
              <a:gd name="connsiteX59" fmla="*/ 720427 w 1143764"/>
              <a:gd name="connsiteY59" fmla="*/ 554375 h 566009"/>
              <a:gd name="connsiteX60" fmla="*/ 768682 w 1143764"/>
              <a:gd name="connsiteY60" fmla="*/ 484575 h 566009"/>
              <a:gd name="connsiteX61" fmla="*/ 773870 w 1143764"/>
              <a:gd name="connsiteY61" fmla="*/ 464962 h 566009"/>
              <a:gd name="connsiteX62" fmla="*/ 788133 w 1143764"/>
              <a:gd name="connsiteY62" fmla="*/ 463496 h 566009"/>
              <a:gd name="connsiteX63" fmla="*/ 815215 w 1143764"/>
              <a:gd name="connsiteY63" fmla="*/ 455632 h 566009"/>
              <a:gd name="connsiteX64" fmla="*/ 845462 w 1143764"/>
              <a:gd name="connsiteY64" fmla="*/ 410379 h 566009"/>
              <a:gd name="connsiteX65" fmla="*/ 849231 w 1143764"/>
              <a:gd name="connsiteY65" fmla="*/ 391393 h 566009"/>
              <a:gd name="connsiteX66" fmla="*/ 863772 w 1143764"/>
              <a:gd name="connsiteY66" fmla="*/ 388439 h 566009"/>
              <a:gd name="connsiteX67" fmla="*/ 909142 w 1143764"/>
              <a:gd name="connsiteY67" fmla="*/ 361729 h 566009"/>
              <a:gd name="connsiteX68" fmla="*/ 944437 w 1143764"/>
              <a:gd name="connsiteY68" fmla="*/ 302073 h 566009"/>
              <a:gd name="connsiteX69" fmla="*/ 953069 w 1143764"/>
              <a:gd name="connsiteY69" fmla="*/ 282855 h 566009"/>
              <a:gd name="connsiteX70" fmla="*/ 941901 w 1143764"/>
              <a:gd name="connsiteY70" fmla="*/ 259030 h 566009"/>
              <a:gd name="connsiteX71" fmla="*/ 873614 w 1143764"/>
              <a:gd name="connsiteY71" fmla="*/ 180506 h 566009"/>
              <a:gd name="connsiteX72" fmla="*/ 853721 w 1143764"/>
              <a:gd name="connsiteY72" fmla="*/ 175853 h 566009"/>
              <a:gd name="connsiteX73" fmla="*/ 845764 w 1143764"/>
              <a:gd name="connsiteY73" fmla="*/ 158984 h 566009"/>
              <a:gd name="connsiteX74" fmla="*/ 790250 w 1143764"/>
              <a:gd name="connsiteY74" fmla="*/ 104215 h 566009"/>
              <a:gd name="connsiteX75" fmla="*/ 772172 w 1143764"/>
              <a:gd name="connsiteY75" fmla="*/ 100515 h 566009"/>
              <a:gd name="connsiteX76" fmla="*/ 767658 w 1143764"/>
              <a:gd name="connsiteY76" fmla="*/ 80692 h 566009"/>
              <a:gd name="connsiteX77" fmla="*/ 702792 w 1143764"/>
              <a:gd name="connsiteY77" fmla="*/ 5216 h 566009"/>
              <a:gd name="connsiteX78" fmla="*/ 688320 w 1143764"/>
              <a:gd name="connsiteY78" fmla="*/ 237 h 566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1143764" h="566009">
                <a:moveTo>
                  <a:pt x="108750" y="196885"/>
                </a:moveTo>
                <a:lnTo>
                  <a:pt x="101771" y="196885"/>
                </a:lnTo>
                <a:cubicBezTo>
                  <a:pt x="96137" y="197387"/>
                  <a:pt x="90630" y="198844"/>
                  <a:pt x="85483" y="201189"/>
                </a:cubicBezTo>
                <a:lnTo>
                  <a:pt x="85414" y="201236"/>
                </a:lnTo>
                <a:cubicBezTo>
                  <a:pt x="73781" y="206518"/>
                  <a:pt x="64078" y="217732"/>
                  <a:pt x="62148" y="228086"/>
                </a:cubicBezTo>
                <a:cubicBezTo>
                  <a:pt x="60775" y="235484"/>
                  <a:pt x="59960" y="236042"/>
                  <a:pt x="47001" y="238601"/>
                </a:cubicBezTo>
                <a:cubicBezTo>
                  <a:pt x="30714" y="241789"/>
                  <a:pt x="23432" y="247373"/>
                  <a:pt x="8704" y="268034"/>
                </a:cubicBezTo>
                <a:cubicBezTo>
                  <a:pt x="-3535" y="285158"/>
                  <a:pt x="-3907" y="282646"/>
                  <a:pt x="14288" y="305609"/>
                </a:cubicBezTo>
                <a:cubicBezTo>
                  <a:pt x="26108" y="320523"/>
                  <a:pt x="32040" y="324548"/>
                  <a:pt x="47234" y="327991"/>
                </a:cubicBezTo>
                <a:cubicBezTo>
                  <a:pt x="58704" y="330574"/>
                  <a:pt x="59262" y="331109"/>
                  <a:pt x="66475" y="345674"/>
                </a:cubicBezTo>
                <a:cubicBezTo>
                  <a:pt x="74642" y="362194"/>
                  <a:pt x="82133" y="367591"/>
                  <a:pt x="99862" y="369709"/>
                </a:cubicBezTo>
                <a:lnTo>
                  <a:pt x="109542" y="370872"/>
                </a:lnTo>
                <a:lnTo>
                  <a:pt x="109332" y="355423"/>
                </a:lnTo>
                <a:cubicBezTo>
                  <a:pt x="109053" y="332366"/>
                  <a:pt x="118313" y="316568"/>
                  <a:pt x="143161" y="297815"/>
                </a:cubicBezTo>
                <a:cubicBezTo>
                  <a:pt x="151142" y="291789"/>
                  <a:pt x="158447" y="286182"/>
                  <a:pt x="159448" y="285344"/>
                </a:cubicBezTo>
                <a:cubicBezTo>
                  <a:pt x="160448" y="284507"/>
                  <a:pt x="152328" y="276317"/>
                  <a:pt x="141463" y="267127"/>
                </a:cubicBezTo>
                <a:cubicBezTo>
                  <a:pt x="116893" y="246326"/>
                  <a:pt x="109145" y="233041"/>
                  <a:pt x="108890" y="211403"/>
                </a:cubicBezTo>
                <a:close/>
                <a:moveTo>
                  <a:pt x="1041993" y="196885"/>
                </a:moveTo>
                <a:lnTo>
                  <a:pt x="1035014" y="196885"/>
                </a:lnTo>
                <a:lnTo>
                  <a:pt x="1034874" y="211403"/>
                </a:lnTo>
                <a:cubicBezTo>
                  <a:pt x="1034619" y="233041"/>
                  <a:pt x="1026871" y="246326"/>
                  <a:pt x="1002301" y="267127"/>
                </a:cubicBezTo>
                <a:cubicBezTo>
                  <a:pt x="991436" y="276317"/>
                  <a:pt x="983316" y="284507"/>
                  <a:pt x="984316" y="285344"/>
                </a:cubicBezTo>
                <a:cubicBezTo>
                  <a:pt x="985317" y="286182"/>
                  <a:pt x="992622" y="291789"/>
                  <a:pt x="1000603" y="297815"/>
                </a:cubicBezTo>
                <a:cubicBezTo>
                  <a:pt x="1025451" y="316568"/>
                  <a:pt x="1034711" y="332366"/>
                  <a:pt x="1034432" y="355423"/>
                </a:cubicBezTo>
                <a:lnTo>
                  <a:pt x="1034222" y="370872"/>
                </a:lnTo>
                <a:lnTo>
                  <a:pt x="1043902" y="369709"/>
                </a:lnTo>
                <a:cubicBezTo>
                  <a:pt x="1061631" y="367591"/>
                  <a:pt x="1069122" y="362194"/>
                  <a:pt x="1077289" y="345674"/>
                </a:cubicBezTo>
                <a:cubicBezTo>
                  <a:pt x="1084502" y="331109"/>
                  <a:pt x="1085060" y="330574"/>
                  <a:pt x="1096530" y="327991"/>
                </a:cubicBezTo>
                <a:cubicBezTo>
                  <a:pt x="1111724" y="324548"/>
                  <a:pt x="1117656" y="320523"/>
                  <a:pt x="1129476" y="305609"/>
                </a:cubicBezTo>
                <a:cubicBezTo>
                  <a:pt x="1147671" y="282646"/>
                  <a:pt x="1147299" y="285158"/>
                  <a:pt x="1135060" y="268034"/>
                </a:cubicBezTo>
                <a:cubicBezTo>
                  <a:pt x="1120332" y="247373"/>
                  <a:pt x="1113050" y="241789"/>
                  <a:pt x="1096763" y="238601"/>
                </a:cubicBezTo>
                <a:cubicBezTo>
                  <a:pt x="1083804" y="236042"/>
                  <a:pt x="1082989" y="235484"/>
                  <a:pt x="1081616" y="228086"/>
                </a:cubicBezTo>
                <a:cubicBezTo>
                  <a:pt x="1079686" y="217732"/>
                  <a:pt x="1069983" y="206518"/>
                  <a:pt x="1058350" y="201236"/>
                </a:cubicBezTo>
                <a:lnTo>
                  <a:pt x="1058281" y="201189"/>
                </a:lnTo>
                <a:cubicBezTo>
                  <a:pt x="1053134" y="198844"/>
                  <a:pt x="1047627" y="197387"/>
                  <a:pt x="1041993" y="196885"/>
                </a:cubicBezTo>
                <a:close/>
                <a:moveTo>
                  <a:pt x="571882" y="0"/>
                </a:moveTo>
                <a:lnTo>
                  <a:pt x="455444" y="237"/>
                </a:lnTo>
                <a:lnTo>
                  <a:pt x="440972" y="5216"/>
                </a:lnTo>
                <a:cubicBezTo>
                  <a:pt x="405259" y="17430"/>
                  <a:pt x="384900" y="41186"/>
                  <a:pt x="376106" y="80692"/>
                </a:cubicBezTo>
                <a:cubicBezTo>
                  <a:pt x="373989" y="90161"/>
                  <a:pt x="371964" y="99073"/>
                  <a:pt x="371592" y="100515"/>
                </a:cubicBezTo>
                <a:cubicBezTo>
                  <a:pt x="371220" y="101958"/>
                  <a:pt x="363448" y="103516"/>
                  <a:pt x="353514" y="104215"/>
                </a:cubicBezTo>
                <a:cubicBezTo>
                  <a:pt x="321196" y="106285"/>
                  <a:pt x="304003" y="123247"/>
                  <a:pt x="298000" y="158984"/>
                </a:cubicBezTo>
                <a:cubicBezTo>
                  <a:pt x="295487" y="173967"/>
                  <a:pt x="294603" y="175853"/>
                  <a:pt x="290043" y="175853"/>
                </a:cubicBezTo>
                <a:cubicBezTo>
                  <a:pt x="283277" y="176757"/>
                  <a:pt x="276615" y="178316"/>
                  <a:pt x="270150" y="180506"/>
                </a:cubicBezTo>
                <a:cubicBezTo>
                  <a:pt x="243207" y="188835"/>
                  <a:pt x="225037" y="209635"/>
                  <a:pt x="201863" y="259030"/>
                </a:cubicBezTo>
                <a:lnTo>
                  <a:pt x="190695" y="282855"/>
                </a:lnTo>
                <a:lnTo>
                  <a:pt x="199327" y="302073"/>
                </a:lnTo>
                <a:cubicBezTo>
                  <a:pt x="212309" y="330947"/>
                  <a:pt x="222593" y="348374"/>
                  <a:pt x="234622" y="361729"/>
                </a:cubicBezTo>
                <a:cubicBezTo>
                  <a:pt x="248233" y="376875"/>
                  <a:pt x="261472" y="384669"/>
                  <a:pt x="279992" y="388439"/>
                </a:cubicBezTo>
                <a:lnTo>
                  <a:pt x="294533" y="391393"/>
                </a:lnTo>
                <a:lnTo>
                  <a:pt x="298302" y="410379"/>
                </a:lnTo>
                <a:cubicBezTo>
                  <a:pt x="303211" y="434924"/>
                  <a:pt x="311285" y="446954"/>
                  <a:pt x="328549" y="455632"/>
                </a:cubicBezTo>
                <a:cubicBezTo>
                  <a:pt x="337103" y="459671"/>
                  <a:pt x="346244" y="462326"/>
                  <a:pt x="355631" y="463496"/>
                </a:cubicBezTo>
                <a:lnTo>
                  <a:pt x="369894" y="464962"/>
                </a:lnTo>
                <a:lnTo>
                  <a:pt x="375082" y="484575"/>
                </a:lnTo>
                <a:cubicBezTo>
                  <a:pt x="384714" y="521057"/>
                  <a:pt x="396952" y="538763"/>
                  <a:pt x="423337" y="554375"/>
                </a:cubicBezTo>
                <a:cubicBezTo>
                  <a:pt x="434447" y="560924"/>
                  <a:pt x="428455" y="564007"/>
                  <a:pt x="514370" y="565453"/>
                </a:cubicBezTo>
                <a:lnTo>
                  <a:pt x="571882" y="566009"/>
                </a:lnTo>
                <a:lnTo>
                  <a:pt x="629394" y="565453"/>
                </a:lnTo>
                <a:cubicBezTo>
                  <a:pt x="715309" y="564007"/>
                  <a:pt x="709317" y="560924"/>
                  <a:pt x="720427" y="554375"/>
                </a:cubicBezTo>
                <a:cubicBezTo>
                  <a:pt x="746812" y="538763"/>
                  <a:pt x="759050" y="521057"/>
                  <a:pt x="768682" y="484575"/>
                </a:cubicBezTo>
                <a:lnTo>
                  <a:pt x="773870" y="464962"/>
                </a:lnTo>
                <a:lnTo>
                  <a:pt x="788133" y="463496"/>
                </a:lnTo>
                <a:cubicBezTo>
                  <a:pt x="797520" y="462326"/>
                  <a:pt x="806661" y="459671"/>
                  <a:pt x="815215" y="455632"/>
                </a:cubicBezTo>
                <a:cubicBezTo>
                  <a:pt x="832479" y="446954"/>
                  <a:pt x="840553" y="434924"/>
                  <a:pt x="845462" y="410379"/>
                </a:cubicBezTo>
                <a:lnTo>
                  <a:pt x="849231" y="391393"/>
                </a:lnTo>
                <a:lnTo>
                  <a:pt x="863772" y="388439"/>
                </a:lnTo>
                <a:cubicBezTo>
                  <a:pt x="882292" y="384669"/>
                  <a:pt x="895531" y="376875"/>
                  <a:pt x="909142" y="361729"/>
                </a:cubicBezTo>
                <a:cubicBezTo>
                  <a:pt x="921171" y="348374"/>
                  <a:pt x="931455" y="330947"/>
                  <a:pt x="944437" y="302073"/>
                </a:cubicBezTo>
                <a:lnTo>
                  <a:pt x="953069" y="282855"/>
                </a:lnTo>
                <a:lnTo>
                  <a:pt x="941901" y="259030"/>
                </a:lnTo>
                <a:cubicBezTo>
                  <a:pt x="918727" y="209635"/>
                  <a:pt x="900557" y="188835"/>
                  <a:pt x="873614" y="180506"/>
                </a:cubicBezTo>
                <a:cubicBezTo>
                  <a:pt x="867149" y="178316"/>
                  <a:pt x="860487" y="176757"/>
                  <a:pt x="853721" y="175853"/>
                </a:cubicBezTo>
                <a:cubicBezTo>
                  <a:pt x="849161" y="175853"/>
                  <a:pt x="848277" y="173967"/>
                  <a:pt x="845764" y="158984"/>
                </a:cubicBezTo>
                <a:cubicBezTo>
                  <a:pt x="839761" y="123247"/>
                  <a:pt x="822568" y="106285"/>
                  <a:pt x="790250" y="104215"/>
                </a:cubicBezTo>
                <a:cubicBezTo>
                  <a:pt x="780316" y="103516"/>
                  <a:pt x="772544" y="101958"/>
                  <a:pt x="772172" y="100515"/>
                </a:cubicBezTo>
                <a:cubicBezTo>
                  <a:pt x="771800" y="99073"/>
                  <a:pt x="769775" y="90161"/>
                  <a:pt x="767658" y="80692"/>
                </a:cubicBezTo>
                <a:cubicBezTo>
                  <a:pt x="758864" y="41186"/>
                  <a:pt x="738505" y="17430"/>
                  <a:pt x="702792" y="5216"/>
                </a:cubicBezTo>
                <a:lnTo>
                  <a:pt x="688320" y="237"/>
                </a:lnTo>
                <a:close/>
              </a:path>
            </a:pathLst>
          </a:cu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endParaRPr lang="fa-IR"/>
          </a:p>
        </p:txBody>
      </p:sp>
      <p:sp>
        <p:nvSpPr>
          <p:cNvPr id="2" name="Slide Number Placeholder 2">
            <a:extLst>
              <a:ext uri="{FF2B5EF4-FFF2-40B4-BE49-F238E27FC236}">
                <a16:creationId xmlns:a16="http://schemas.microsoft.com/office/drawing/2014/main" id="{958E486C-EF84-B354-74EA-175BE0FC564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346060" y="4892327"/>
            <a:ext cx="556818" cy="365125"/>
          </a:xfrm>
        </p:spPr>
        <p:txBody>
          <a:bodyPr/>
          <a:lstStyle>
            <a:lvl1pPr algn="ctr" rtl="1">
              <a:defRPr lang="fa-IR" sz="1800" b="0" kern="1200" smtClean="0">
                <a:solidFill>
                  <a:srgbClr val="087A85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</a:lstStyle>
          <a:p>
            <a:fld id="{A8043012-B8B5-47A7-9927-94221BE445D6}" type="slidenum">
              <a:rPr lang="fa-IR" smtClean="0"/>
              <a:pPr/>
              <a:t>‹#›</a:t>
            </a:fld>
            <a:endParaRPr lang="fa-IR" dirty="0"/>
          </a:p>
        </p:txBody>
      </p:sp>
      <p:sp>
        <p:nvSpPr>
          <p:cNvPr id="3" name="Picture Placeholder 5">
            <a:extLst>
              <a:ext uri="{FF2B5EF4-FFF2-40B4-BE49-F238E27FC236}">
                <a16:creationId xmlns:a16="http://schemas.microsoft.com/office/drawing/2014/main" id="{07020BBA-A741-BC4F-4FF0-5DAC6444B32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811487" y="1481816"/>
            <a:ext cx="4620117" cy="2089287"/>
          </a:xfrm>
          <a:prstGeom prst="roundRect">
            <a:avLst>
              <a:gd name="adj" fmla="val 9283"/>
            </a:avLst>
          </a:prstGeom>
        </p:spPr>
        <p:txBody>
          <a:bodyPr/>
          <a:lstStyle/>
          <a:p>
            <a:endParaRPr lang="fa-IR" dirty="0"/>
          </a:p>
        </p:txBody>
      </p:sp>
      <p:sp>
        <p:nvSpPr>
          <p:cNvPr id="4" name="Picture Placeholder 5">
            <a:extLst>
              <a:ext uri="{FF2B5EF4-FFF2-40B4-BE49-F238E27FC236}">
                <a16:creationId xmlns:a16="http://schemas.microsoft.com/office/drawing/2014/main" id="{88632876-B9E4-4335-296B-767BDF4F90C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811487" y="4105467"/>
            <a:ext cx="4620117" cy="2089287"/>
          </a:xfrm>
          <a:prstGeom prst="roundRect">
            <a:avLst>
              <a:gd name="adj" fmla="val 9283"/>
            </a:avLst>
          </a:prstGeom>
        </p:spPr>
        <p:txBody>
          <a:bodyPr/>
          <a:lstStyle/>
          <a:p>
            <a:endParaRPr lang="fa-IR" dirty="0"/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2B79884A-75A1-EB23-2DD0-4B64457343A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838164" y="1481816"/>
            <a:ext cx="4620117" cy="4712938"/>
          </a:xfrm>
          <a:prstGeom prst="roundRect">
            <a:avLst>
              <a:gd name="adj" fmla="val 9283"/>
            </a:avLst>
          </a:prstGeom>
        </p:spPr>
        <p:txBody>
          <a:bodyPr/>
          <a:lstStyle/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7791034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7D43B0-362F-B6CC-8A6E-608A64F91A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9E7F2-8C8B-4408-8385-63D1BDCDFE7D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0463308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0" r:id="rId2"/>
    <p:sldLayoutId id="2147483669" r:id="rId3"/>
    <p:sldLayoutId id="2147483668" r:id="rId4"/>
    <p:sldLayoutId id="2147483657" r:id="rId5"/>
    <p:sldLayoutId id="2147483662" r:id="rId6"/>
    <p:sldLayoutId id="2147483666" r:id="rId7"/>
    <p:sldLayoutId id="2147483667" r:id="rId8"/>
    <p:sldLayoutId id="2147483663" r:id="rId9"/>
    <p:sldLayoutId id="2147483664" r:id="rId10"/>
    <p:sldLayoutId id="2147483665" r:id="rId11"/>
    <p:sldLayoutId id="2147483658" r:id="rId12"/>
    <p:sldLayoutId id="2147483656" r:id="rId13"/>
    <p:sldLayoutId id="2147483660" r:id="rId14"/>
    <p:sldLayoutId id="2147483661" r:id="rId15"/>
    <p:sldLayoutId id="2147483659" r:id="rId16"/>
    <p:sldLayoutId id="2147483654" r:id="rId17"/>
    <p:sldLayoutId id="2147483655" r:id="rId18"/>
    <p:sldLayoutId id="2147483651" r:id="rId19"/>
    <p:sldLayoutId id="2147483653" r:id="rId20"/>
    <p:sldLayoutId id="2147483650" r:id="rId2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png"/><Relationship Id="rId4" Type="http://schemas.openxmlformats.org/officeDocument/2006/relationships/image" Target="../media/image8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4.jpg"/><Relationship Id="rId7" Type="http://schemas.openxmlformats.org/officeDocument/2006/relationships/image" Target="../media/image16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g"/><Relationship Id="rId5" Type="http://schemas.openxmlformats.org/officeDocument/2006/relationships/image" Target="../media/image15.jpg"/><Relationship Id="rId4" Type="http://schemas.openxmlformats.org/officeDocument/2006/relationships/image" Target="../media/image12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5.png"/><Relationship Id="rId4" Type="http://schemas.openxmlformats.org/officeDocument/2006/relationships/image" Target="../media/image11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5.png"/><Relationship Id="rId4" Type="http://schemas.openxmlformats.org/officeDocument/2006/relationships/image" Target="../media/image16.jp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5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5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png"/><Relationship Id="rId4" Type="http://schemas.openxmlformats.org/officeDocument/2006/relationships/image" Target="../media/image21.jp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5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sv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svg"/><Relationship Id="rId5" Type="http://schemas.openxmlformats.org/officeDocument/2006/relationships/image" Target="../media/image26.png"/><Relationship Id="rId10" Type="http://schemas.openxmlformats.org/officeDocument/2006/relationships/image" Target="../media/image31.svg"/><Relationship Id="rId4" Type="http://schemas.openxmlformats.org/officeDocument/2006/relationships/image" Target="../media/image25.svg"/><Relationship Id="rId9" Type="http://schemas.openxmlformats.org/officeDocument/2006/relationships/image" Target="../media/image30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0.jp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38F6A3F-EE1E-7B94-C440-621D12742742}"/>
              </a:ext>
            </a:extLst>
          </p:cNvPr>
          <p:cNvSpPr txBox="1"/>
          <p:nvPr/>
        </p:nvSpPr>
        <p:spPr>
          <a:xfrm>
            <a:off x="2944148" y="2137137"/>
            <a:ext cx="6303703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600" dirty="0">
                <a:solidFill>
                  <a:schemeClr val="bg1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قالب پاورپوینت گزارش عملکرد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49BECE6-E7B4-0819-1E84-A33E8EB95D8C}"/>
              </a:ext>
            </a:extLst>
          </p:cNvPr>
          <p:cNvSpPr txBox="1"/>
          <p:nvPr/>
        </p:nvSpPr>
        <p:spPr>
          <a:xfrm>
            <a:off x="4796521" y="4453637"/>
            <a:ext cx="297887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5400" dirty="0">
                <a:solidFill>
                  <a:srgbClr val="EBD779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حرفه ای روابط عمومی</a:t>
            </a:r>
            <a:endParaRPr lang="fa-IR" sz="5400" dirty="0">
              <a:solidFill>
                <a:srgbClr val="EBD779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7DAADF5-E8CA-6993-FCA8-37AE101B370F}"/>
              </a:ext>
            </a:extLst>
          </p:cNvPr>
          <p:cNvSpPr txBox="1"/>
          <p:nvPr/>
        </p:nvSpPr>
        <p:spPr>
          <a:xfrm>
            <a:off x="1720645" y="407662"/>
            <a:ext cx="358877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2000" b="1" dirty="0">
                <a:solidFill>
                  <a:srgbClr val="087A8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تاریه ارائه: .................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A3BD10B-8599-094B-CC58-F2B54B1BF9D5}"/>
              </a:ext>
            </a:extLst>
          </p:cNvPr>
          <p:cNvSpPr txBox="1"/>
          <p:nvPr/>
        </p:nvSpPr>
        <p:spPr>
          <a:xfrm>
            <a:off x="7187382" y="407662"/>
            <a:ext cx="366743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2000" b="1" dirty="0">
                <a:solidFill>
                  <a:srgbClr val="087A8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شعار سال: .....................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F2083B2-F228-DA27-3F1B-4A1A819921F0}"/>
              </a:ext>
            </a:extLst>
          </p:cNvPr>
          <p:cNvSpPr txBox="1"/>
          <p:nvPr/>
        </p:nvSpPr>
        <p:spPr>
          <a:xfrm>
            <a:off x="6412319" y="5934111"/>
            <a:ext cx="366743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2000" b="1" dirty="0">
                <a:solidFill>
                  <a:srgbClr val="087A8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مسئول روابط عمومی: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3289F32-6CE4-D835-044D-782B1E5CFAA0}"/>
              </a:ext>
            </a:extLst>
          </p:cNvPr>
          <p:cNvSpPr txBox="1"/>
          <p:nvPr/>
        </p:nvSpPr>
        <p:spPr>
          <a:xfrm>
            <a:off x="2422251" y="5934111"/>
            <a:ext cx="358877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2000" b="1" dirty="0">
                <a:solidFill>
                  <a:srgbClr val="087A8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محمد جواد عزیزپناه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FE755A40-57E2-AA6F-DD58-64ED9EEC083D}"/>
              </a:ext>
            </a:extLst>
          </p:cNvPr>
          <p:cNvGrpSpPr/>
          <p:nvPr/>
        </p:nvGrpSpPr>
        <p:grpSpPr>
          <a:xfrm>
            <a:off x="10079751" y="6040950"/>
            <a:ext cx="946483" cy="206451"/>
            <a:chOff x="10079751" y="6040950"/>
            <a:chExt cx="946483" cy="206451"/>
          </a:xfrm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85612413-CBC0-8C96-1A2B-CA2290EC1CC2}"/>
                </a:ext>
              </a:extLst>
            </p:cNvPr>
            <p:cNvSpPr/>
            <p:nvPr/>
          </p:nvSpPr>
          <p:spPr>
            <a:xfrm>
              <a:off x="10079751" y="6040950"/>
              <a:ext cx="189298" cy="206451"/>
            </a:xfrm>
            <a:custGeom>
              <a:avLst/>
              <a:gdLst>
                <a:gd name="connsiteX0" fmla="*/ 120761 w 189298"/>
                <a:gd name="connsiteY0" fmla="*/ 0 h 206451"/>
                <a:gd name="connsiteX1" fmla="*/ 129042 w 189298"/>
                <a:gd name="connsiteY1" fmla="*/ 0 h 206451"/>
                <a:gd name="connsiteX2" fmla="*/ 129209 w 189298"/>
                <a:gd name="connsiteY2" fmla="*/ 17227 h 206451"/>
                <a:gd name="connsiteX3" fmla="*/ 167859 w 189298"/>
                <a:gd name="connsiteY3" fmla="*/ 83348 h 206451"/>
                <a:gd name="connsiteX4" fmla="*/ 189200 w 189298"/>
                <a:gd name="connsiteY4" fmla="*/ 104964 h 206451"/>
                <a:gd name="connsiteX5" fmla="*/ 169874 w 189298"/>
                <a:gd name="connsiteY5" fmla="*/ 119762 h 206451"/>
                <a:gd name="connsiteX6" fmla="*/ 129733 w 189298"/>
                <a:gd name="connsiteY6" fmla="*/ 188119 h 206451"/>
                <a:gd name="connsiteX7" fmla="*/ 129982 w 189298"/>
                <a:gd name="connsiteY7" fmla="*/ 206451 h 206451"/>
                <a:gd name="connsiteX8" fmla="*/ 118496 w 189298"/>
                <a:gd name="connsiteY8" fmla="*/ 205071 h 206451"/>
                <a:gd name="connsiteX9" fmla="*/ 78880 w 189298"/>
                <a:gd name="connsiteY9" fmla="*/ 176551 h 206451"/>
                <a:gd name="connsiteX10" fmla="*/ 56048 w 189298"/>
                <a:gd name="connsiteY10" fmla="*/ 155569 h 206451"/>
                <a:gd name="connsiteX11" fmla="*/ 16955 w 189298"/>
                <a:gd name="connsiteY11" fmla="*/ 129010 h 206451"/>
                <a:gd name="connsiteX12" fmla="*/ 10329 w 189298"/>
                <a:gd name="connsiteY12" fmla="*/ 84424 h 206451"/>
                <a:gd name="connsiteX13" fmla="*/ 55772 w 189298"/>
                <a:gd name="connsiteY13" fmla="*/ 49500 h 206451"/>
                <a:gd name="connsiteX14" fmla="*/ 73745 w 189298"/>
                <a:gd name="connsiteY14" fmla="*/ 37023 h 206451"/>
                <a:gd name="connsiteX15" fmla="*/ 101352 w 189298"/>
                <a:gd name="connsiteY15" fmla="*/ 5163 h 206451"/>
                <a:gd name="connsiteX16" fmla="*/ 101434 w 189298"/>
                <a:gd name="connsiteY16" fmla="*/ 5107 h 206451"/>
                <a:gd name="connsiteX17" fmla="*/ 120761 w 189298"/>
                <a:gd name="connsiteY17" fmla="*/ 0 h 206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89298" h="206451">
                  <a:moveTo>
                    <a:pt x="120761" y="0"/>
                  </a:moveTo>
                  <a:lnTo>
                    <a:pt x="129042" y="0"/>
                  </a:lnTo>
                  <a:lnTo>
                    <a:pt x="129209" y="17227"/>
                  </a:lnTo>
                  <a:cubicBezTo>
                    <a:pt x="129511" y="42902"/>
                    <a:pt x="138705" y="58666"/>
                    <a:pt x="167859" y="83348"/>
                  </a:cubicBezTo>
                  <a:cubicBezTo>
                    <a:pt x="180752" y="94253"/>
                    <a:pt x="190387" y="103971"/>
                    <a:pt x="189200" y="104964"/>
                  </a:cubicBezTo>
                  <a:cubicBezTo>
                    <a:pt x="188012" y="105959"/>
                    <a:pt x="179344" y="112612"/>
                    <a:pt x="169874" y="119762"/>
                  </a:cubicBezTo>
                  <a:cubicBezTo>
                    <a:pt x="140390" y="142014"/>
                    <a:pt x="129402" y="160760"/>
                    <a:pt x="129733" y="188119"/>
                  </a:cubicBezTo>
                  <a:lnTo>
                    <a:pt x="129982" y="206451"/>
                  </a:lnTo>
                  <a:lnTo>
                    <a:pt x="118496" y="205071"/>
                  </a:lnTo>
                  <a:cubicBezTo>
                    <a:pt x="97459" y="202557"/>
                    <a:pt x="88570" y="196153"/>
                    <a:pt x="78880" y="176551"/>
                  </a:cubicBezTo>
                  <a:cubicBezTo>
                    <a:pt x="70321" y="159268"/>
                    <a:pt x="69659" y="158634"/>
                    <a:pt x="56048" y="155569"/>
                  </a:cubicBezTo>
                  <a:cubicBezTo>
                    <a:pt x="38019" y="151483"/>
                    <a:pt x="30981" y="146707"/>
                    <a:pt x="16955" y="129010"/>
                  </a:cubicBezTo>
                  <a:cubicBezTo>
                    <a:pt x="-4635" y="101763"/>
                    <a:pt x="-4194" y="104744"/>
                    <a:pt x="10329" y="84424"/>
                  </a:cubicBezTo>
                  <a:cubicBezTo>
                    <a:pt x="27805" y="59908"/>
                    <a:pt x="36446" y="53283"/>
                    <a:pt x="55772" y="49500"/>
                  </a:cubicBezTo>
                  <a:cubicBezTo>
                    <a:pt x="71149" y="46463"/>
                    <a:pt x="72116" y="45801"/>
                    <a:pt x="73745" y="37023"/>
                  </a:cubicBezTo>
                  <a:cubicBezTo>
                    <a:pt x="76035" y="24737"/>
                    <a:pt x="87549" y="11430"/>
                    <a:pt x="101352" y="5163"/>
                  </a:cubicBezTo>
                  <a:lnTo>
                    <a:pt x="101434" y="5107"/>
                  </a:lnTo>
                  <a:cubicBezTo>
                    <a:pt x="107542" y="2325"/>
                    <a:pt x="114076" y="596"/>
                    <a:pt x="120761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endParaRPr lang="fa-IR"/>
            </a:p>
          </p:txBody>
        </p: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9E491ADC-6115-CB0E-AD53-3E75F5F86DDE}"/>
                </a:ext>
              </a:extLst>
            </p:cNvPr>
            <p:cNvCxnSpPr>
              <a:cxnSpLocks/>
              <a:stCxn id="9" idx="4"/>
            </p:cNvCxnSpPr>
            <p:nvPr/>
          </p:nvCxnSpPr>
          <p:spPr>
            <a:xfrm>
              <a:off x="10268951" y="6145914"/>
              <a:ext cx="757283" cy="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D8D569A4-4CBA-86D5-F154-A85893BD3EAC}"/>
              </a:ext>
            </a:extLst>
          </p:cNvPr>
          <p:cNvGrpSpPr/>
          <p:nvPr/>
        </p:nvGrpSpPr>
        <p:grpSpPr>
          <a:xfrm flipH="1">
            <a:off x="1459142" y="6040950"/>
            <a:ext cx="946483" cy="206451"/>
            <a:chOff x="10079751" y="6040950"/>
            <a:chExt cx="946483" cy="206451"/>
          </a:xfrm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4C90A9D5-B291-73F8-3C05-7699BC986AAF}"/>
                </a:ext>
              </a:extLst>
            </p:cNvPr>
            <p:cNvSpPr/>
            <p:nvPr/>
          </p:nvSpPr>
          <p:spPr>
            <a:xfrm>
              <a:off x="10079751" y="6040950"/>
              <a:ext cx="189298" cy="206451"/>
            </a:xfrm>
            <a:custGeom>
              <a:avLst/>
              <a:gdLst>
                <a:gd name="connsiteX0" fmla="*/ 120761 w 189298"/>
                <a:gd name="connsiteY0" fmla="*/ 0 h 206451"/>
                <a:gd name="connsiteX1" fmla="*/ 129042 w 189298"/>
                <a:gd name="connsiteY1" fmla="*/ 0 h 206451"/>
                <a:gd name="connsiteX2" fmla="*/ 129209 w 189298"/>
                <a:gd name="connsiteY2" fmla="*/ 17227 h 206451"/>
                <a:gd name="connsiteX3" fmla="*/ 167859 w 189298"/>
                <a:gd name="connsiteY3" fmla="*/ 83348 h 206451"/>
                <a:gd name="connsiteX4" fmla="*/ 189200 w 189298"/>
                <a:gd name="connsiteY4" fmla="*/ 104964 h 206451"/>
                <a:gd name="connsiteX5" fmla="*/ 169874 w 189298"/>
                <a:gd name="connsiteY5" fmla="*/ 119762 h 206451"/>
                <a:gd name="connsiteX6" fmla="*/ 129733 w 189298"/>
                <a:gd name="connsiteY6" fmla="*/ 188119 h 206451"/>
                <a:gd name="connsiteX7" fmla="*/ 129982 w 189298"/>
                <a:gd name="connsiteY7" fmla="*/ 206451 h 206451"/>
                <a:gd name="connsiteX8" fmla="*/ 118496 w 189298"/>
                <a:gd name="connsiteY8" fmla="*/ 205071 h 206451"/>
                <a:gd name="connsiteX9" fmla="*/ 78880 w 189298"/>
                <a:gd name="connsiteY9" fmla="*/ 176551 h 206451"/>
                <a:gd name="connsiteX10" fmla="*/ 56048 w 189298"/>
                <a:gd name="connsiteY10" fmla="*/ 155569 h 206451"/>
                <a:gd name="connsiteX11" fmla="*/ 16955 w 189298"/>
                <a:gd name="connsiteY11" fmla="*/ 129010 h 206451"/>
                <a:gd name="connsiteX12" fmla="*/ 10329 w 189298"/>
                <a:gd name="connsiteY12" fmla="*/ 84424 h 206451"/>
                <a:gd name="connsiteX13" fmla="*/ 55772 w 189298"/>
                <a:gd name="connsiteY13" fmla="*/ 49500 h 206451"/>
                <a:gd name="connsiteX14" fmla="*/ 73745 w 189298"/>
                <a:gd name="connsiteY14" fmla="*/ 37023 h 206451"/>
                <a:gd name="connsiteX15" fmla="*/ 101352 w 189298"/>
                <a:gd name="connsiteY15" fmla="*/ 5163 h 206451"/>
                <a:gd name="connsiteX16" fmla="*/ 101434 w 189298"/>
                <a:gd name="connsiteY16" fmla="*/ 5107 h 206451"/>
                <a:gd name="connsiteX17" fmla="*/ 120761 w 189298"/>
                <a:gd name="connsiteY17" fmla="*/ 0 h 206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89298" h="206451">
                  <a:moveTo>
                    <a:pt x="120761" y="0"/>
                  </a:moveTo>
                  <a:lnTo>
                    <a:pt x="129042" y="0"/>
                  </a:lnTo>
                  <a:lnTo>
                    <a:pt x="129209" y="17227"/>
                  </a:lnTo>
                  <a:cubicBezTo>
                    <a:pt x="129511" y="42902"/>
                    <a:pt x="138705" y="58666"/>
                    <a:pt x="167859" y="83348"/>
                  </a:cubicBezTo>
                  <a:cubicBezTo>
                    <a:pt x="180752" y="94253"/>
                    <a:pt x="190387" y="103971"/>
                    <a:pt x="189200" y="104964"/>
                  </a:cubicBezTo>
                  <a:cubicBezTo>
                    <a:pt x="188012" y="105959"/>
                    <a:pt x="179344" y="112612"/>
                    <a:pt x="169874" y="119762"/>
                  </a:cubicBezTo>
                  <a:cubicBezTo>
                    <a:pt x="140390" y="142014"/>
                    <a:pt x="129402" y="160760"/>
                    <a:pt x="129733" y="188119"/>
                  </a:cubicBezTo>
                  <a:lnTo>
                    <a:pt x="129982" y="206451"/>
                  </a:lnTo>
                  <a:lnTo>
                    <a:pt x="118496" y="205071"/>
                  </a:lnTo>
                  <a:cubicBezTo>
                    <a:pt x="97459" y="202557"/>
                    <a:pt x="88570" y="196153"/>
                    <a:pt x="78880" y="176551"/>
                  </a:cubicBezTo>
                  <a:cubicBezTo>
                    <a:pt x="70321" y="159268"/>
                    <a:pt x="69659" y="158634"/>
                    <a:pt x="56048" y="155569"/>
                  </a:cubicBezTo>
                  <a:cubicBezTo>
                    <a:pt x="38019" y="151483"/>
                    <a:pt x="30981" y="146707"/>
                    <a:pt x="16955" y="129010"/>
                  </a:cubicBezTo>
                  <a:cubicBezTo>
                    <a:pt x="-4635" y="101763"/>
                    <a:pt x="-4194" y="104744"/>
                    <a:pt x="10329" y="84424"/>
                  </a:cubicBezTo>
                  <a:cubicBezTo>
                    <a:pt x="27805" y="59908"/>
                    <a:pt x="36446" y="53283"/>
                    <a:pt x="55772" y="49500"/>
                  </a:cubicBezTo>
                  <a:cubicBezTo>
                    <a:pt x="71149" y="46463"/>
                    <a:pt x="72116" y="45801"/>
                    <a:pt x="73745" y="37023"/>
                  </a:cubicBezTo>
                  <a:cubicBezTo>
                    <a:pt x="76035" y="24737"/>
                    <a:pt x="87549" y="11430"/>
                    <a:pt x="101352" y="5163"/>
                  </a:cubicBezTo>
                  <a:lnTo>
                    <a:pt x="101434" y="5107"/>
                  </a:lnTo>
                  <a:cubicBezTo>
                    <a:pt x="107542" y="2325"/>
                    <a:pt x="114076" y="596"/>
                    <a:pt x="120761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endParaRPr lang="fa-IR"/>
            </a:p>
          </p:txBody>
        </p: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55128849-D60A-23C5-42C6-39A0D1400D27}"/>
                </a:ext>
              </a:extLst>
            </p:cNvPr>
            <p:cNvCxnSpPr>
              <a:cxnSpLocks/>
              <a:stCxn id="13" idx="4"/>
            </p:cNvCxnSpPr>
            <p:nvPr/>
          </p:nvCxnSpPr>
          <p:spPr>
            <a:xfrm>
              <a:off x="10268951" y="6145914"/>
              <a:ext cx="757283" cy="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6517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C8A6F03-42B3-63DF-B9CD-96A10A18E1A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10</a:t>
            </a:fld>
            <a:endParaRPr lang="fa-IR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86D6090-F271-B52F-0260-86EED0E83307}"/>
              </a:ext>
            </a:extLst>
          </p:cNvPr>
          <p:cNvSpPr txBox="1"/>
          <p:nvPr/>
        </p:nvSpPr>
        <p:spPr>
          <a:xfrm>
            <a:off x="7152969" y="1387424"/>
            <a:ext cx="4463062" cy="45089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816A852-7945-71F9-0576-C372D2941584}"/>
              </a:ext>
            </a:extLst>
          </p:cNvPr>
          <p:cNvSpPr txBox="1"/>
          <p:nvPr/>
        </p:nvSpPr>
        <p:spPr>
          <a:xfrm>
            <a:off x="1407221" y="1387424"/>
            <a:ext cx="4463062" cy="45089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21159EB1-8461-9D5C-D36C-4E75490DD78B}"/>
              </a:ext>
            </a:extLst>
          </p:cNvPr>
          <p:cNvCxnSpPr/>
          <p:nvPr/>
        </p:nvCxnSpPr>
        <p:spPr>
          <a:xfrm>
            <a:off x="6459563" y="1697269"/>
            <a:ext cx="0" cy="3881120"/>
          </a:xfrm>
          <a:prstGeom prst="line">
            <a:avLst/>
          </a:prstGeom>
          <a:ln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CDCB84A4-9AB7-A383-972B-1BBA164139F7}"/>
              </a:ext>
            </a:extLst>
          </p:cNvPr>
          <p:cNvSpPr txBox="1"/>
          <p:nvPr/>
        </p:nvSpPr>
        <p:spPr>
          <a:xfrm>
            <a:off x="1700981" y="274926"/>
            <a:ext cx="36772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3600" dirty="0">
                <a:solidFill>
                  <a:srgbClr val="087A85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روابط عمومی شهرداری استان تهران</a:t>
            </a:r>
            <a:endParaRPr lang="fa-IR" sz="3600" dirty="0">
              <a:solidFill>
                <a:srgbClr val="087A85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413F46D-03E6-9599-4C01-A22F5F1063BD}"/>
              </a:ext>
            </a:extLst>
          </p:cNvPr>
          <p:cNvSpPr txBox="1"/>
          <p:nvPr/>
        </p:nvSpPr>
        <p:spPr>
          <a:xfrm>
            <a:off x="7152969" y="274926"/>
            <a:ext cx="36772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3600" dirty="0">
                <a:solidFill>
                  <a:srgbClr val="087A85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عنوان موضوع  بخش خود را وارد نمایید</a:t>
            </a:r>
            <a:endParaRPr lang="fa-IR" sz="3600" dirty="0">
              <a:solidFill>
                <a:srgbClr val="087A85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74E1216-DC19-7E88-AC86-C89D5E55B1D5}"/>
              </a:ext>
            </a:extLst>
          </p:cNvPr>
          <p:cNvPicPr>
            <a:picLocks noChangeAspect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7594" y="292800"/>
            <a:ext cx="808621" cy="808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1390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A41ADC9-88DA-38D1-63C7-9FE4997CEA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11</a:t>
            </a:fld>
            <a:endParaRPr lang="fa-IR" dirty="0"/>
          </a:p>
        </p:txBody>
      </p: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3546E265-6281-E3DD-9E2F-BCE194E6DEB4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23" b="9523"/>
          <a:stretch>
            <a:fillRect/>
          </a:stretch>
        </p:blipFill>
        <p:spPr/>
      </p:pic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A1EAB43B-107F-0A51-C4BB-2CF0C8F5B497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53" r="9402" b="22743"/>
          <a:stretch/>
        </p:blipFill>
        <p:spPr>
          <a:xfrm>
            <a:off x="7729871" y="3916335"/>
            <a:ext cx="3773165" cy="2239634"/>
          </a:xfrm>
        </p:spPr>
      </p:pic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428F568B-31D4-5377-890C-1FF0D35A8E17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307" b="18307"/>
          <a:stretch>
            <a:fillRect/>
          </a:stretch>
        </p:blipFill>
        <p:spPr/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9EB459EE-88EC-044D-BAE8-F9E1F6420632}"/>
              </a:ext>
            </a:extLst>
          </p:cNvPr>
          <p:cNvGrpSpPr/>
          <p:nvPr/>
        </p:nvGrpSpPr>
        <p:grpSpPr>
          <a:xfrm>
            <a:off x="6972447" y="3276287"/>
            <a:ext cx="3252662" cy="458211"/>
            <a:chOff x="6972447" y="3276287"/>
            <a:chExt cx="3252662" cy="458211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C23109A1-1306-E0C8-F0C9-5D5CC0A4A35A}"/>
                </a:ext>
              </a:extLst>
            </p:cNvPr>
            <p:cNvSpPr/>
            <p:nvPr/>
          </p:nvSpPr>
          <p:spPr>
            <a:xfrm>
              <a:off x="6972447" y="3276287"/>
              <a:ext cx="3252662" cy="458211"/>
            </a:xfrm>
            <a:custGeom>
              <a:avLst/>
              <a:gdLst>
                <a:gd name="connsiteX0" fmla="*/ 101771 w 4034334"/>
                <a:gd name="connsiteY0" fmla="*/ 198498 h 568327"/>
                <a:gd name="connsiteX1" fmla="*/ 108750 w 4034334"/>
                <a:gd name="connsiteY1" fmla="*/ 198498 h 568327"/>
                <a:gd name="connsiteX2" fmla="*/ 108890 w 4034334"/>
                <a:gd name="connsiteY2" fmla="*/ 213016 h 568327"/>
                <a:gd name="connsiteX3" fmla="*/ 141463 w 4034334"/>
                <a:gd name="connsiteY3" fmla="*/ 268740 h 568327"/>
                <a:gd name="connsiteX4" fmla="*/ 159448 w 4034334"/>
                <a:gd name="connsiteY4" fmla="*/ 286957 h 568327"/>
                <a:gd name="connsiteX5" fmla="*/ 143161 w 4034334"/>
                <a:gd name="connsiteY5" fmla="*/ 299428 h 568327"/>
                <a:gd name="connsiteX6" fmla="*/ 109332 w 4034334"/>
                <a:gd name="connsiteY6" fmla="*/ 357036 h 568327"/>
                <a:gd name="connsiteX7" fmla="*/ 109541 w 4034334"/>
                <a:gd name="connsiteY7" fmla="*/ 372485 h 568327"/>
                <a:gd name="connsiteX8" fmla="*/ 99862 w 4034334"/>
                <a:gd name="connsiteY8" fmla="*/ 371322 h 568327"/>
                <a:gd name="connsiteX9" fmla="*/ 66475 w 4034334"/>
                <a:gd name="connsiteY9" fmla="*/ 347287 h 568327"/>
                <a:gd name="connsiteX10" fmla="*/ 47234 w 4034334"/>
                <a:gd name="connsiteY10" fmla="*/ 329604 h 568327"/>
                <a:gd name="connsiteX11" fmla="*/ 14288 w 4034334"/>
                <a:gd name="connsiteY11" fmla="*/ 307222 h 568327"/>
                <a:gd name="connsiteX12" fmla="*/ 8704 w 4034334"/>
                <a:gd name="connsiteY12" fmla="*/ 269647 h 568327"/>
                <a:gd name="connsiteX13" fmla="*/ 47001 w 4034334"/>
                <a:gd name="connsiteY13" fmla="*/ 240214 h 568327"/>
                <a:gd name="connsiteX14" fmla="*/ 62148 w 4034334"/>
                <a:gd name="connsiteY14" fmla="*/ 229699 h 568327"/>
                <a:gd name="connsiteX15" fmla="*/ 85413 w 4034334"/>
                <a:gd name="connsiteY15" fmla="*/ 202849 h 568327"/>
                <a:gd name="connsiteX16" fmla="*/ 85483 w 4034334"/>
                <a:gd name="connsiteY16" fmla="*/ 202802 h 568327"/>
                <a:gd name="connsiteX17" fmla="*/ 101771 w 4034334"/>
                <a:gd name="connsiteY17" fmla="*/ 198498 h 568327"/>
                <a:gd name="connsiteX18" fmla="*/ 3923725 w 4034334"/>
                <a:gd name="connsiteY18" fmla="*/ 197870 h 568327"/>
                <a:gd name="connsiteX19" fmla="*/ 3934149 w 4034334"/>
                <a:gd name="connsiteY19" fmla="*/ 199056 h 568327"/>
                <a:gd name="connsiteX20" fmla="*/ 3967606 w 4034334"/>
                <a:gd name="connsiteY20" fmla="*/ 225092 h 568327"/>
                <a:gd name="connsiteX21" fmla="*/ 3985754 w 4034334"/>
                <a:gd name="connsiteY21" fmla="*/ 240424 h 568327"/>
                <a:gd name="connsiteX22" fmla="*/ 4023167 w 4034334"/>
                <a:gd name="connsiteY22" fmla="*/ 270182 h 568327"/>
                <a:gd name="connsiteX23" fmla="*/ 4034334 w 4034334"/>
                <a:gd name="connsiteY23" fmla="*/ 284933 h 568327"/>
                <a:gd name="connsiteX24" fmla="*/ 4020374 w 4034334"/>
                <a:gd name="connsiteY24" fmla="*/ 303546 h 568327"/>
                <a:gd name="connsiteX25" fmla="*/ 3981706 w 4034334"/>
                <a:gd name="connsiteY25" fmla="*/ 329838 h 568327"/>
                <a:gd name="connsiteX26" fmla="*/ 3970864 w 4034334"/>
                <a:gd name="connsiteY26" fmla="*/ 334165 h 568327"/>
                <a:gd name="connsiteX27" fmla="*/ 3968536 w 4034334"/>
                <a:gd name="connsiteY27" fmla="*/ 343681 h 568327"/>
                <a:gd name="connsiteX28" fmla="*/ 3926657 w 4034334"/>
                <a:gd name="connsiteY28" fmla="*/ 372904 h 568327"/>
                <a:gd name="connsiteX29" fmla="*/ 3922794 w 4034334"/>
                <a:gd name="connsiteY29" fmla="*/ 359153 h 568327"/>
                <a:gd name="connsiteX30" fmla="*/ 3918839 w 4034334"/>
                <a:gd name="connsiteY30" fmla="*/ 334723 h 568327"/>
                <a:gd name="connsiteX31" fmla="*/ 3879588 w 4034334"/>
                <a:gd name="connsiteY31" fmla="*/ 292192 h 568327"/>
                <a:gd name="connsiteX32" fmla="*/ 3869701 w 4034334"/>
                <a:gd name="connsiteY32" fmla="*/ 285794 h 568327"/>
                <a:gd name="connsiteX33" fmla="*/ 3886918 w 4034334"/>
                <a:gd name="connsiteY33" fmla="*/ 271997 h 568327"/>
                <a:gd name="connsiteX34" fmla="*/ 3912860 w 4034334"/>
                <a:gd name="connsiteY34" fmla="*/ 246125 h 568327"/>
                <a:gd name="connsiteX35" fmla="*/ 3922724 w 4034334"/>
                <a:gd name="connsiteY35" fmla="*/ 215669 h 568327"/>
                <a:gd name="connsiteX36" fmla="*/ 3922586 w 4034334"/>
                <a:gd name="connsiteY36" fmla="*/ 215645 h 568327"/>
                <a:gd name="connsiteX37" fmla="*/ 2588982 w 4034334"/>
                <a:gd name="connsiteY37" fmla="*/ 45 h 568327"/>
                <a:gd name="connsiteX38" fmla="*/ 2836206 w 4034334"/>
                <a:gd name="connsiteY38" fmla="*/ 168 h 568327"/>
                <a:gd name="connsiteX39" fmla="*/ 2878123 w 4034334"/>
                <a:gd name="connsiteY39" fmla="*/ 469 h 568327"/>
                <a:gd name="connsiteX40" fmla="*/ 3147159 w 4034334"/>
                <a:gd name="connsiteY40" fmla="*/ 45 h 568327"/>
                <a:gd name="connsiteX41" fmla="*/ 3575961 w 4034334"/>
                <a:gd name="connsiteY41" fmla="*/ 2989 h 568327"/>
                <a:gd name="connsiteX42" fmla="*/ 3628450 w 4034334"/>
                <a:gd name="connsiteY42" fmla="*/ 29048 h 568327"/>
                <a:gd name="connsiteX43" fmla="*/ 3657207 w 4034334"/>
                <a:gd name="connsiteY43" fmla="*/ 86167 h 568327"/>
                <a:gd name="connsiteX44" fmla="*/ 3660884 w 4034334"/>
                <a:gd name="connsiteY44" fmla="*/ 104780 h 568327"/>
                <a:gd name="connsiteX45" fmla="*/ 3677891 w 4034334"/>
                <a:gd name="connsiteY45" fmla="*/ 105897 h 568327"/>
                <a:gd name="connsiteX46" fmla="*/ 3732684 w 4034334"/>
                <a:gd name="connsiteY46" fmla="*/ 156548 h 568327"/>
                <a:gd name="connsiteX47" fmla="*/ 3735895 w 4034334"/>
                <a:gd name="connsiteY47" fmla="*/ 174673 h 568327"/>
                <a:gd name="connsiteX48" fmla="*/ 3751158 w 4034334"/>
                <a:gd name="connsiteY48" fmla="*/ 179047 h 568327"/>
                <a:gd name="connsiteX49" fmla="*/ 3774238 w 4034334"/>
                <a:gd name="connsiteY49" fmla="*/ 186911 h 568327"/>
                <a:gd name="connsiteX50" fmla="*/ 3810371 w 4034334"/>
                <a:gd name="connsiteY50" fmla="*/ 222951 h 568327"/>
                <a:gd name="connsiteX51" fmla="*/ 3839291 w 4034334"/>
                <a:gd name="connsiteY51" fmla="*/ 285119 h 568327"/>
                <a:gd name="connsiteX52" fmla="*/ 3824331 w 4034334"/>
                <a:gd name="connsiteY52" fmla="*/ 320321 h 568327"/>
                <a:gd name="connsiteX53" fmla="*/ 3748575 w 4034334"/>
                <a:gd name="connsiteY53" fmla="*/ 390959 h 568327"/>
                <a:gd name="connsiteX54" fmla="*/ 3735778 w 4034334"/>
                <a:gd name="connsiteY54" fmla="*/ 392773 h 568327"/>
                <a:gd name="connsiteX55" fmla="*/ 3734057 w 4034334"/>
                <a:gd name="connsiteY55" fmla="*/ 406593 h 568327"/>
                <a:gd name="connsiteX56" fmla="*/ 3718608 w 4034334"/>
                <a:gd name="connsiteY56" fmla="*/ 445728 h 568327"/>
                <a:gd name="connsiteX57" fmla="*/ 3676286 w 4034334"/>
                <a:gd name="connsiteY57" fmla="*/ 464993 h 568327"/>
                <a:gd name="connsiteX58" fmla="*/ 3661140 w 4034334"/>
                <a:gd name="connsiteY58" fmla="*/ 466552 h 568327"/>
                <a:gd name="connsiteX59" fmla="*/ 3657138 w 4034334"/>
                <a:gd name="connsiteY59" fmla="*/ 484304 h 568327"/>
                <a:gd name="connsiteX60" fmla="*/ 3630661 w 4034334"/>
                <a:gd name="connsiteY60" fmla="*/ 538329 h 568327"/>
                <a:gd name="connsiteX61" fmla="*/ 3584523 w 4034334"/>
                <a:gd name="connsiteY61" fmla="*/ 565201 h 568327"/>
                <a:gd name="connsiteX62" fmla="*/ 2873732 w 4034334"/>
                <a:gd name="connsiteY62" fmla="*/ 568319 h 568327"/>
                <a:gd name="connsiteX63" fmla="*/ 2526670 w 4034334"/>
                <a:gd name="connsiteY63" fmla="*/ 568304 h 568327"/>
                <a:gd name="connsiteX64" fmla="*/ 2501381 w 4034334"/>
                <a:gd name="connsiteY64" fmla="*/ 568252 h 568327"/>
                <a:gd name="connsiteX65" fmla="*/ 2315555 w 4034334"/>
                <a:gd name="connsiteY65" fmla="*/ 568319 h 568327"/>
                <a:gd name="connsiteX66" fmla="*/ 1968493 w 4034334"/>
                <a:gd name="connsiteY66" fmla="*/ 568304 h 568327"/>
                <a:gd name="connsiteX67" fmla="*/ 1936854 w 4034334"/>
                <a:gd name="connsiteY67" fmla="*/ 568239 h 568327"/>
                <a:gd name="connsiteX68" fmla="*/ 1715013 w 4034334"/>
                <a:gd name="connsiteY68" fmla="*/ 568319 h 568327"/>
                <a:gd name="connsiteX69" fmla="*/ 1466932 w 4034334"/>
                <a:gd name="connsiteY69" fmla="*/ 568327 h 568327"/>
                <a:gd name="connsiteX70" fmla="*/ 1328991 w 4034334"/>
                <a:gd name="connsiteY70" fmla="*/ 568257 h 568327"/>
                <a:gd name="connsiteX71" fmla="*/ 1156836 w 4034334"/>
                <a:gd name="connsiteY71" fmla="*/ 568319 h 568327"/>
                <a:gd name="connsiteX72" fmla="*/ 423336 w 4034334"/>
                <a:gd name="connsiteY72" fmla="*/ 555987 h 568327"/>
                <a:gd name="connsiteX73" fmla="*/ 375081 w 4034334"/>
                <a:gd name="connsiteY73" fmla="*/ 486188 h 568327"/>
                <a:gd name="connsiteX74" fmla="*/ 369893 w 4034334"/>
                <a:gd name="connsiteY74" fmla="*/ 466575 h 568327"/>
                <a:gd name="connsiteX75" fmla="*/ 355631 w 4034334"/>
                <a:gd name="connsiteY75" fmla="*/ 465108 h 568327"/>
                <a:gd name="connsiteX76" fmla="*/ 328549 w 4034334"/>
                <a:gd name="connsiteY76" fmla="*/ 457245 h 568327"/>
                <a:gd name="connsiteX77" fmla="*/ 298302 w 4034334"/>
                <a:gd name="connsiteY77" fmla="*/ 411992 h 568327"/>
                <a:gd name="connsiteX78" fmla="*/ 294533 w 4034334"/>
                <a:gd name="connsiteY78" fmla="*/ 393006 h 568327"/>
                <a:gd name="connsiteX79" fmla="*/ 279992 w 4034334"/>
                <a:gd name="connsiteY79" fmla="*/ 390051 h 568327"/>
                <a:gd name="connsiteX80" fmla="*/ 234622 w 4034334"/>
                <a:gd name="connsiteY80" fmla="*/ 363342 h 568327"/>
                <a:gd name="connsiteX81" fmla="*/ 199327 w 4034334"/>
                <a:gd name="connsiteY81" fmla="*/ 303686 h 568327"/>
                <a:gd name="connsiteX82" fmla="*/ 190695 w 4034334"/>
                <a:gd name="connsiteY82" fmla="*/ 284468 h 568327"/>
                <a:gd name="connsiteX83" fmla="*/ 201863 w 4034334"/>
                <a:gd name="connsiteY83" fmla="*/ 260643 h 568327"/>
                <a:gd name="connsiteX84" fmla="*/ 270150 w 4034334"/>
                <a:gd name="connsiteY84" fmla="*/ 182118 h 568327"/>
                <a:gd name="connsiteX85" fmla="*/ 290043 w 4034334"/>
                <a:gd name="connsiteY85" fmla="*/ 177465 h 568327"/>
                <a:gd name="connsiteX86" fmla="*/ 297999 w 4034334"/>
                <a:gd name="connsiteY86" fmla="*/ 160596 h 568327"/>
                <a:gd name="connsiteX87" fmla="*/ 353513 w 4034334"/>
                <a:gd name="connsiteY87" fmla="*/ 105828 h 568327"/>
                <a:gd name="connsiteX88" fmla="*/ 371592 w 4034334"/>
                <a:gd name="connsiteY88" fmla="*/ 102128 h 568327"/>
                <a:gd name="connsiteX89" fmla="*/ 376105 w 4034334"/>
                <a:gd name="connsiteY89" fmla="*/ 82305 h 568327"/>
                <a:gd name="connsiteX90" fmla="*/ 440972 w 4034334"/>
                <a:gd name="connsiteY90" fmla="*/ 6829 h 568327"/>
                <a:gd name="connsiteX91" fmla="*/ 455444 w 4034334"/>
                <a:gd name="connsiteY91" fmla="*/ 1849 h 568327"/>
                <a:gd name="connsiteX92" fmla="*/ 1038270 w 4034334"/>
                <a:gd name="connsiteY92" fmla="*/ 663 h 568327"/>
                <a:gd name="connsiteX93" fmla="*/ 1430263 w 4034334"/>
                <a:gd name="connsiteY93" fmla="*/ 45 h 568327"/>
                <a:gd name="connsiteX94" fmla="*/ 1677488 w 4034334"/>
                <a:gd name="connsiteY94" fmla="*/ 168 h 568327"/>
                <a:gd name="connsiteX95" fmla="*/ 1719397 w 4034334"/>
                <a:gd name="connsiteY95" fmla="*/ 469 h 568327"/>
                <a:gd name="connsiteX96" fmla="*/ 1988440 w 4034334"/>
                <a:gd name="connsiteY96" fmla="*/ 45 h 568327"/>
                <a:gd name="connsiteX97" fmla="*/ 2235665 w 4034334"/>
                <a:gd name="connsiteY97" fmla="*/ 168 h 568327"/>
                <a:gd name="connsiteX98" fmla="*/ 2285195 w 4034334"/>
                <a:gd name="connsiteY98" fmla="*/ 524 h 568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</a:cxnLst>
              <a:rect l="l" t="t" r="r" b="b"/>
              <a:pathLst>
                <a:path w="4034334" h="568327">
                  <a:moveTo>
                    <a:pt x="101771" y="198498"/>
                  </a:moveTo>
                  <a:lnTo>
                    <a:pt x="108750" y="198498"/>
                  </a:lnTo>
                  <a:lnTo>
                    <a:pt x="108890" y="213016"/>
                  </a:lnTo>
                  <a:cubicBezTo>
                    <a:pt x="109145" y="234654"/>
                    <a:pt x="116893" y="247939"/>
                    <a:pt x="141463" y="268740"/>
                  </a:cubicBezTo>
                  <a:cubicBezTo>
                    <a:pt x="152328" y="277930"/>
                    <a:pt x="160448" y="286120"/>
                    <a:pt x="159448" y="286957"/>
                  </a:cubicBezTo>
                  <a:cubicBezTo>
                    <a:pt x="158447" y="287795"/>
                    <a:pt x="151141" y="293402"/>
                    <a:pt x="143161" y="299428"/>
                  </a:cubicBezTo>
                  <a:cubicBezTo>
                    <a:pt x="118312" y="318181"/>
                    <a:pt x="109052" y="333979"/>
                    <a:pt x="109332" y="357036"/>
                  </a:cubicBezTo>
                  <a:lnTo>
                    <a:pt x="109541" y="372485"/>
                  </a:lnTo>
                  <a:lnTo>
                    <a:pt x="99862" y="371322"/>
                  </a:lnTo>
                  <a:cubicBezTo>
                    <a:pt x="82133" y="369204"/>
                    <a:pt x="74641" y="363807"/>
                    <a:pt x="66475" y="347287"/>
                  </a:cubicBezTo>
                  <a:cubicBezTo>
                    <a:pt x="59262" y="332722"/>
                    <a:pt x="58704" y="332187"/>
                    <a:pt x="47234" y="329604"/>
                  </a:cubicBezTo>
                  <a:cubicBezTo>
                    <a:pt x="32040" y="326161"/>
                    <a:pt x="26108" y="322136"/>
                    <a:pt x="14288" y="307222"/>
                  </a:cubicBezTo>
                  <a:cubicBezTo>
                    <a:pt x="-3907" y="284259"/>
                    <a:pt x="-3534" y="286771"/>
                    <a:pt x="8704" y="269647"/>
                  </a:cubicBezTo>
                  <a:cubicBezTo>
                    <a:pt x="23432" y="248986"/>
                    <a:pt x="30714" y="243402"/>
                    <a:pt x="47001" y="240214"/>
                  </a:cubicBezTo>
                  <a:cubicBezTo>
                    <a:pt x="59960" y="237655"/>
                    <a:pt x="60774" y="237097"/>
                    <a:pt x="62148" y="229699"/>
                  </a:cubicBezTo>
                  <a:cubicBezTo>
                    <a:pt x="64078" y="219345"/>
                    <a:pt x="73781" y="208131"/>
                    <a:pt x="85413" y="202849"/>
                  </a:cubicBezTo>
                  <a:lnTo>
                    <a:pt x="85483" y="202802"/>
                  </a:lnTo>
                  <a:cubicBezTo>
                    <a:pt x="90629" y="200457"/>
                    <a:pt x="96137" y="199000"/>
                    <a:pt x="101771" y="198498"/>
                  </a:cubicBezTo>
                  <a:close/>
                  <a:moveTo>
                    <a:pt x="3923725" y="197870"/>
                  </a:moveTo>
                  <a:lnTo>
                    <a:pt x="3934149" y="199056"/>
                  </a:lnTo>
                  <a:cubicBezTo>
                    <a:pt x="3949402" y="200520"/>
                    <a:pt x="3962438" y="210664"/>
                    <a:pt x="3967606" y="225092"/>
                  </a:cubicBezTo>
                  <a:cubicBezTo>
                    <a:pt x="3971352" y="236329"/>
                    <a:pt x="3971654" y="236562"/>
                    <a:pt x="3985754" y="240424"/>
                  </a:cubicBezTo>
                  <a:cubicBezTo>
                    <a:pt x="4001877" y="244845"/>
                    <a:pt x="4007206" y="249079"/>
                    <a:pt x="4023167" y="270182"/>
                  </a:cubicBezTo>
                  <a:lnTo>
                    <a:pt x="4034334" y="284933"/>
                  </a:lnTo>
                  <a:lnTo>
                    <a:pt x="4020374" y="303546"/>
                  </a:lnTo>
                  <a:cubicBezTo>
                    <a:pt x="4005810" y="322857"/>
                    <a:pt x="4000086" y="326813"/>
                    <a:pt x="3981706" y="329838"/>
                  </a:cubicBezTo>
                  <a:cubicBezTo>
                    <a:pt x="3976191" y="330745"/>
                    <a:pt x="3971305" y="332676"/>
                    <a:pt x="3970864" y="334165"/>
                  </a:cubicBezTo>
                  <a:cubicBezTo>
                    <a:pt x="3970421" y="335654"/>
                    <a:pt x="3969375" y="339912"/>
                    <a:pt x="3968536" y="343681"/>
                  </a:cubicBezTo>
                  <a:cubicBezTo>
                    <a:pt x="3965465" y="357757"/>
                    <a:pt x="3943827" y="372904"/>
                    <a:pt x="3926657" y="372904"/>
                  </a:cubicBezTo>
                  <a:cubicBezTo>
                    <a:pt x="3922446" y="372927"/>
                    <a:pt x="3922074" y="371624"/>
                    <a:pt x="3922794" y="359153"/>
                  </a:cubicBezTo>
                  <a:cubicBezTo>
                    <a:pt x="3923644" y="350803"/>
                    <a:pt x="3922278" y="342378"/>
                    <a:pt x="3918839" y="334723"/>
                  </a:cubicBezTo>
                  <a:cubicBezTo>
                    <a:pt x="3913139" y="321787"/>
                    <a:pt x="3893153" y="300150"/>
                    <a:pt x="3879588" y="292192"/>
                  </a:cubicBezTo>
                  <a:cubicBezTo>
                    <a:pt x="3876120" y="290340"/>
                    <a:pt x="3872811" y="288199"/>
                    <a:pt x="3869701" y="285794"/>
                  </a:cubicBezTo>
                  <a:cubicBezTo>
                    <a:pt x="3869701" y="285445"/>
                    <a:pt x="3877449" y="279232"/>
                    <a:pt x="3886918" y="271997"/>
                  </a:cubicBezTo>
                  <a:cubicBezTo>
                    <a:pt x="3896636" y="264519"/>
                    <a:pt x="3905356" y="255824"/>
                    <a:pt x="3912860" y="246125"/>
                  </a:cubicBezTo>
                  <a:cubicBezTo>
                    <a:pt x="3920608" y="234864"/>
                    <a:pt x="3921724" y="231490"/>
                    <a:pt x="3922724" y="215669"/>
                  </a:cubicBezTo>
                  <a:lnTo>
                    <a:pt x="3922586" y="215645"/>
                  </a:lnTo>
                  <a:close/>
                  <a:moveTo>
                    <a:pt x="2588982" y="45"/>
                  </a:moveTo>
                  <a:cubicBezTo>
                    <a:pt x="2693832" y="-42"/>
                    <a:pt x="2774553" y="-6"/>
                    <a:pt x="2836206" y="168"/>
                  </a:cubicBezTo>
                  <a:lnTo>
                    <a:pt x="2878123" y="469"/>
                  </a:lnTo>
                  <a:lnTo>
                    <a:pt x="3147159" y="45"/>
                  </a:lnTo>
                  <a:cubicBezTo>
                    <a:pt x="3461708" y="-217"/>
                    <a:pt x="3559104" y="634"/>
                    <a:pt x="3575961" y="2989"/>
                  </a:cubicBezTo>
                  <a:cubicBezTo>
                    <a:pt x="3595873" y="5580"/>
                    <a:pt x="3614348" y="14752"/>
                    <a:pt x="3628450" y="29048"/>
                  </a:cubicBezTo>
                  <a:cubicBezTo>
                    <a:pt x="3643550" y="44288"/>
                    <a:pt x="3652415" y="61738"/>
                    <a:pt x="3657207" y="86167"/>
                  </a:cubicBezTo>
                  <a:lnTo>
                    <a:pt x="3660884" y="104780"/>
                  </a:lnTo>
                  <a:lnTo>
                    <a:pt x="3677891" y="105897"/>
                  </a:lnTo>
                  <a:cubicBezTo>
                    <a:pt x="3709301" y="107930"/>
                    <a:pt x="3727565" y="124813"/>
                    <a:pt x="3732684" y="156548"/>
                  </a:cubicBezTo>
                  <a:cubicBezTo>
                    <a:pt x="3734220" y="166158"/>
                    <a:pt x="3735663" y="174301"/>
                    <a:pt x="3735895" y="174673"/>
                  </a:cubicBezTo>
                  <a:cubicBezTo>
                    <a:pt x="3740888" y="176441"/>
                    <a:pt x="3745986" y="177902"/>
                    <a:pt x="3751158" y="179047"/>
                  </a:cubicBezTo>
                  <a:cubicBezTo>
                    <a:pt x="3759064" y="180995"/>
                    <a:pt x="3766788" y="183626"/>
                    <a:pt x="3774238" y="186911"/>
                  </a:cubicBezTo>
                  <a:cubicBezTo>
                    <a:pt x="3785476" y="192565"/>
                    <a:pt x="3800552" y="207595"/>
                    <a:pt x="3810371" y="222951"/>
                  </a:cubicBezTo>
                  <a:cubicBezTo>
                    <a:pt x="3820678" y="239261"/>
                    <a:pt x="3839291" y="279024"/>
                    <a:pt x="3839291" y="285119"/>
                  </a:cubicBezTo>
                  <a:cubicBezTo>
                    <a:pt x="3839291" y="287749"/>
                    <a:pt x="3832567" y="303546"/>
                    <a:pt x="3824331" y="320321"/>
                  </a:cubicBezTo>
                  <a:cubicBezTo>
                    <a:pt x="3801064" y="367692"/>
                    <a:pt x="3781148" y="386305"/>
                    <a:pt x="3748575" y="390959"/>
                  </a:cubicBezTo>
                  <a:lnTo>
                    <a:pt x="3735778" y="392773"/>
                  </a:lnTo>
                  <a:lnTo>
                    <a:pt x="3734057" y="406593"/>
                  </a:lnTo>
                  <a:cubicBezTo>
                    <a:pt x="3731568" y="426510"/>
                    <a:pt x="3728147" y="435142"/>
                    <a:pt x="3718608" y="445728"/>
                  </a:cubicBezTo>
                  <a:cubicBezTo>
                    <a:pt x="3708114" y="457407"/>
                    <a:pt x="3695807" y="462992"/>
                    <a:pt x="3676286" y="464993"/>
                  </a:cubicBezTo>
                  <a:lnTo>
                    <a:pt x="3661140" y="466552"/>
                  </a:lnTo>
                  <a:lnTo>
                    <a:pt x="3657138" y="484304"/>
                  </a:lnTo>
                  <a:cubicBezTo>
                    <a:pt x="3651717" y="508291"/>
                    <a:pt x="3643969" y="524113"/>
                    <a:pt x="3630661" y="538329"/>
                  </a:cubicBezTo>
                  <a:cubicBezTo>
                    <a:pt x="3618127" y="551462"/>
                    <a:pt x="3602131" y="560778"/>
                    <a:pt x="3584523" y="565201"/>
                  </a:cubicBezTo>
                  <a:cubicBezTo>
                    <a:pt x="3574938" y="567761"/>
                    <a:pt x="3450136" y="568319"/>
                    <a:pt x="2873732" y="568319"/>
                  </a:cubicBezTo>
                  <a:cubicBezTo>
                    <a:pt x="2731708" y="568319"/>
                    <a:pt x="2617936" y="568346"/>
                    <a:pt x="2526670" y="568304"/>
                  </a:cubicBezTo>
                  <a:lnTo>
                    <a:pt x="2501381" y="568252"/>
                  </a:lnTo>
                  <a:lnTo>
                    <a:pt x="2315555" y="568319"/>
                  </a:lnTo>
                  <a:cubicBezTo>
                    <a:pt x="2173531" y="568319"/>
                    <a:pt x="2059759" y="568346"/>
                    <a:pt x="1968493" y="568304"/>
                  </a:cubicBezTo>
                  <a:lnTo>
                    <a:pt x="1936854" y="568239"/>
                  </a:lnTo>
                  <a:lnTo>
                    <a:pt x="1715013" y="568319"/>
                  </a:lnTo>
                  <a:cubicBezTo>
                    <a:pt x="1620330" y="568319"/>
                    <a:pt x="1538204" y="568331"/>
                    <a:pt x="1466932" y="568327"/>
                  </a:cubicBezTo>
                  <a:lnTo>
                    <a:pt x="1328991" y="568257"/>
                  </a:lnTo>
                  <a:lnTo>
                    <a:pt x="1156836" y="568319"/>
                  </a:lnTo>
                  <a:cubicBezTo>
                    <a:pt x="399372" y="568319"/>
                    <a:pt x="445556" y="569087"/>
                    <a:pt x="423336" y="555987"/>
                  </a:cubicBezTo>
                  <a:cubicBezTo>
                    <a:pt x="396952" y="540376"/>
                    <a:pt x="384714" y="522670"/>
                    <a:pt x="375081" y="486188"/>
                  </a:cubicBezTo>
                  <a:lnTo>
                    <a:pt x="369893" y="466575"/>
                  </a:lnTo>
                  <a:lnTo>
                    <a:pt x="355631" y="465108"/>
                  </a:lnTo>
                  <a:cubicBezTo>
                    <a:pt x="346243" y="463939"/>
                    <a:pt x="337103" y="461284"/>
                    <a:pt x="328549" y="457245"/>
                  </a:cubicBezTo>
                  <a:cubicBezTo>
                    <a:pt x="311285" y="448567"/>
                    <a:pt x="303211" y="436537"/>
                    <a:pt x="298302" y="411992"/>
                  </a:cubicBezTo>
                  <a:lnTo>
                    <a:pt x="294533" y="393006"/>
                  </a:lnTo>
                  <a:lnTo>
                    <a:pt x="279992" y="390051"/>
                  </a:lnTo>
                  <a:cubicBezTo>
                    <a:pt x="261472" y="386282"/>
                    <a:pt x="248232" y="378488"/>
                    <a:pt x="234622" y="363342"/>
                  </a:cubicBezTo>
                  <a:cubicBezTo>
                    <a:pt x="222593" y="349987"/>
                    <a:pt x="212309" y="332560"/>
                    <a:pt x="199327" y="303686"/>
                  </a:cubicBezTo>
                  <a:lnTo>
                    <a:pt x="190695" y="284468"/>
                  </a:lnTo>
                  <a:lnTo>
                    <a:pt x="201863" y="260643"/>
                  </a:lnTo>
                  <a:cubicBezTo>
                    <a:pt x="225036" y="211248"/>
                    <a:pt x="243207" y="190448"/>
                    <a:pt x="270150" y="182118"/>
                  </a:cubicBezTo>
                  <a:cubicBezTo>
                    <a:pt x="276615" y="179929"/>
                    <a:pt x="283277" y="178370"/>
                    <a:pt x="290043" y="177465"/>
                  </a:cubicBezTo>
                  <a:cubicBezTo>
                    <a:pt x="294603" y="177465"/>
                    <a:pt x="295487" y="175580"/>
                    <a:pt x="297999" y="160596"/>
                  </a:cubicBezTo>
                  <a:cubicBezTo>
                    <a:pt x="304003" y="124860"/>
                    <a:pt x="321196" y="107898"/>
                    <a:pt x="353513" y="105828"/>
                  </a:cubicBezTo>
                  <a:cubicBezTo>
                    <a:pt x="363448" y="105129"/>
                    <a:pt x="371220" y="103570"/>
                    <a:pt x="371592" y="102128"/>
                  </a:cubicBezTo>
                  <a:cubicBezTo>
                    <a:pt x="371964" y="100686"/>
                    <a:pt x="373988" y="91774"/>
                    <a:pt x="376105" y="82305"/>
                  </a:cubicBezTo>
                  <a:cubicBezTo>
                    <a:pt x="384900" y="42799"/>
                    <a:pt x="405259" y="19043"/>
                    <a:pt x="440972" y="6829"/>
                  </a:cubicBezTo>
                  <a:lnTo>
                    <a:pt x="455444" y="1849"/>
                  </a:lnTo>
                  <a:lnTo>
                    <a:pt x="1038270" y="663"/>
                  </a:lnTo>
                  <a:cubicBezTo>
                    <a:pt x="1196436" y="343"/>
                    <a:pt x="1325414" y="132"/>
                    <a:pt x="1430263" y="45"/>
                  </a:cubicBezTo>
                  <a:cubicBezTo>
                    <a:pt x="1535113" y="-42"/>
                    <a:pt x="1615835" y="-6"/>
                    <a:pt x="1677488" y="168"/>
                  </a:cubicBezTo>
                  <a:lnTo>
                    <a:pt x="1719397" y="469"/>
                  </a:lnTo>
                  <a:lnTo>
                    <a:pt x="1988440" y="45"/>
                  </a:lnTo>
                  <a:cubicBezTo>
                    <a:pt x="2093290" y="-42"/>
                    <a:pt x="2174012" y="-6"/>
                    <a:pt x="2235665" y="168"/>
                  </a:cubicBezTo>
                  <a:lnTo>
                    <a:pt x="2285195" y="524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endParaRPr lang="fa-IR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DDA93ECD-315E-635B-EC07-C3EC87958BCA}"/>
                </a:ext>
              </a:extLst>
            </p:cNvPr>
            <p:cNvSpPr txBox="1"/>
            <p:nvPr/>
          </p:nvSpPr>
          <p:spPr>
            <a:xfrm>
              <a:off x="7108907" y="3324790"/>
              <a:ext cx="297973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تصویر را وارد نمایید</a:t>
              </a: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1811FD88-3980-206B-0756-2A7DF940A291}"/>
              </a:ext>
            </a:extLst>
          </p:cNvPr>
          <p:cNvGrpSpPr/>
          <p:nvPr/>
        </p:nvGrpSpPr>
        <p:grpSpPr>
          <a:xfrm>
            <a:off x="7954424" y="5950749"/>
            <a:ext cx="3252662" cy="458211"/>
            <a:chOff x="7954424" y="5950749"/>
            <a:chExt cx="3252662" cy="458211"/>
          </a:xfrm>
        </p:grpSpPr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B132F7FD-304D-DDCA-F7CF-5F3CA2EB294C}"/>
                </a:ext>
              </a:extLst>
            </p:cNvPr>
            <p:cNvSpPr/>
            <p:nvPr/>
          </p:nvSpPr>
          <p:spPr>
            <a:xfrm>
              <a:off x="7954424" y="5950749"/>
              <a:ext cx="3252662" cy="458211"/>
            </a:xfrm>
            <a:custGeom>
              <a:avLst/>
              <a:gdLst>
                <a:gd name="connsiteX0" fmla="*/ 101771 w 4034334"/>
                <a:gd name="connsiteY0" fmla="*/ 198498 h 568327"/>
                <a:gd name="connsiteX1" fmla="*/ 108750 w 4034334"/>
                <a:gd name="connsiteY1" fmla="*/ 198498 h 568327"/>
                <a:gd name="connsiteX2" fmla="*/ 108890 w 4034334"/>
                <a:gd name="connsiteY2" fmla="*/ 213016 h 568327"/>
                <a:gd name="connsiteX3" fmla="*/ 141463 w 4034334"/>
                <a:gd name="connsiteY3" fmla="*/ 268740 h 568327"/>
                <a:gd name="connsiteX4" fmla="*/ 159448 w 4034334"/>
                <a:gd name="connsiteY4" fmla="*/ 286957 h 568327"/>
                <a:gd name="connsiteX5" fmla="*/ 143161 w 4034334"/>
                <a:gd name="connsiteY5" fmla="*/ 299428 h 568327"/>
                <a:gd name="connsiteX6" fmla="*/ 109332 w 4034334"/>
                <a:gd name="connsiteY6" fmla="*/ 357036 h 568327"/>
                <a:gd name="connsiteX7" fmla="*/ 109541 w 4034334"/>
                <a:gd name="connsiteY7" fmla="*/ 372485 h 568327"/>
                <a:gd name="connsiteX8" fmla="*/ 99862 w 4034334"/>
                <a:gd name="connsiteY8" fmla="*/ 371322 h 568327"/>
                <a:gd name="connsiteX9" fmla="*/ 66475 w 4034334"/>
                <a:gd name="connsiteY9" fmla="*/ 347287 h 568327"/>
                <a:gd name="connsiteX10" fmla="*/ 47234 w 4034334"/>
                <a:gd name="connsiteY10" fmla="*/ 329604 h 568327"/>
                <a:gd name="connsiteX11" fmla="*/ 14288 w 4034334"/>
                <a:gd name="connsiteY11" fmla="*/ 307222 h 568327"/>
                <a:gd name="connsiteX12" fmla="*/ 8704 w 4034334"/>
                <a:gd name="connsiteY12" fmla="*/ 269647 h 568327"/>
                <a:gd name="connsiteX13" fmla="*/ 47001 w 4034334"/>
                <a:gd name="connsiteY13" fmla="*/ 240214 h 568327"/>
                <a:gd name="connsiteX14" fmla="*/ 62148 w 4034334"/>
                <a:gd name="connsiteY14" fmla="*/ 229699 h 568327"/>
                <a:gd name="connsiteX15" fmla="*/ 85413 w 4034334"/>
                <a:gd name="connsiteY15" fmla="*/ 202849 h 568327"/>
                <a:gd name="connsiteX16" fmla="*/ 85483 w 4034334"/>
                <a:gd name="connsiteY16" fmla="*/ 202802 h 568327"/>
                <a:gd name="connsiteX17" fmla="*/ 101771 w 4034334"/>
                <a:gd name="connsiteY17" fmla="*/ 198498 h 568327"/>
                <a:gd name="connsiteX18" fmla="*/ 3923725 w 4034334"/>
                <a:gd name="connsiteY18" fmla="*/ 197870 h 568327"/>
                <a:gd name="connsiteX19" fmla="*/ 3934149 w 4034334"/>
                <a:gd name="connsiteY19" fmla="*/ 199056 h 568327"/>
                <a:gd name="connsiteX20" fmla="*/ 3967606 w 4034334"/>
                <a:gd name="connsiteY20" fmla="*/ 225092 h 568327"/>
                <a:gd name="connsiteX21" fmla="*/ 3985754 w 4034334"/>
                <a:gd name="connsiteY21" fmla="*/ 240424 h 568327"/>
                <a:gd name="connsiteX22" fmla="*/ 4023167 w 4034334"/>
                <a:gd name="connsiteY22" fmla="*/ 270182 h 568327"/>
                <a:gd name="connsiteX23" fmla="*/ 4034334 w 4034334"/>
                <a:gd name="connsiteY23" fmla="*/ 284933 h 568327"/>
                <a:gd name="connsiteX24" fmla="*/ 4020374 w 4034334"/>
                <a:gd name="connsiteY24" fmla="*/ 303546 h 568327"/>
                <a:gd name="connsiteX25" fmla="*/ 3981706 w 4034334"/>
                <a:gd name="connsiteY25" fmla="*/ 329838 h 568327"/>
                <a:gd name="connsiteX26" fmla="*/ 3970864 w 4034334"/>
                <a:gd name="connsiteY26" fmla="*/ 334165 h 568327"/>
                <a:gd name="connsiteX27" fmla="*/ 3968536 w 4034334"/>
                <a:gd name="connsiteY27" fmla="*/ 343681 h 568327"/>
                <a:gd name="connsiteX28" fmla="*/ 3926657 w 4034334"/>
                <a:gd name="connsiteY28" fmla="*/ 372904 h 568327"/>
                <a:gd name="connsiteX29" fmla="*/ 3922794 w 4034334"/>
                <a:gd name="connsiteY29" fmla="*/ 359153 h 568327"/>
                <a:gd name="connsiteX30" fmla="*/ 3918839 w 4034334"/>
                <a:gd name="connsiteY30" fmla="*/ 334723 h 568327"/>
                <a:gd name="connsiteX31" fmla="*/ 3879588 w 4034334"/>
                <a:gd name="connsiteY31" fmla="*/ 292192 h 568327"/>
                <a:gd name="connsiteX32" fmla="*/ 3869701 w 4034334"/>
                <a:gd name="connsiteY32" fmla="*/ 285794 h 568327"/>
                <a:gd name="connsiteX33" fmla="*/ 3886918 w 4034334"/>
                <a:gd name="connsiteY33" fmla="*/ 271997 h 568327"/>
                <a:gd name="connsiteX34" fmla="*/ 3912860 w 4034334"/>
                <a:gd name="connsiteY34" fmla="*/ 246125 h 568327"/>
                <a:gd name="connsiteX35" fmla="*/ 3922724 w 4034334"/>
                <a:gd name="connsiteY35" fmla="*/ 215669 h 568327"/>
                <a:gd name="connsiteX36" fmla="*/ 3922586 w 4034334"/>
                <a:gd name="connsiteY36" fmla="*/ 215645 h 568327"/>
                <a:gd name="connsiteX37" fmla="*/ 2588982 w 4034334"/>
                <a:gd name="connsiteY37" fmla="*/ 45 h 568327"/>
                <a:gd name="connsiteX38" fmla="*/ 2836206 w 4034334"/>
                <a:gd name="connsiteY38" fmla="*/ 168 h 568327"/>
                <a:gd name="connsiteX39" fmla="*/ 2878123 w 4034334"/>
                <a:gd name="connsiteY39" fmla="*/ 469 h 568327"/>
                <a:gd name="connsiteX40" fmla="*/ 3147159 w 4034334"/>
                <a:gd name="connsiteY40" fmla="*/ 45 h 568327"/>
                <a:gd name="connsiteX41" fmla="*/ 3575961 w 4034334"/>
                <a:gd name="connsiteY41" fmla="*/ 2989 h 568327"/>
                <a:gd name="connsiteX42" fmla="*/ 3628450 w 4034334"/>
                <a:gd name="connsiteY42" fmla="*/ 29048 h 568327"/>
                <a:gd name="connsiteX43" fmla="*/ 3657207 w 4034334"/>
                <a:gd name="connsiteY43" fmla="*/ 86167 h 568327"/>
                <a:gd name="connsiteX44" fmla="*/ 3660884 w 4034334"/>
                <a:gd name="connsiteY44" fmla="*/ 104780 h 568327"/>
                <a:gd name="connsiteX45" fmla="*/ 3677891 w 4034334"/>
                <a:gd name="connsiteY45" fmla="*/ 105897 h 568327"/>
                <a:gd name="connsiteX46" fmla="*/ 3732684 w 4034334"/>
                <a:gd name="connsiteY46" fmla="*/ 156548 h 568327"/>
                <a:gd name="connsiteX47" fmla="*/ 3735895 w 4034334"/>
                <a:gd name="connsiteY47" fmla="*/ 174673 h 568327"/>
                <a:gd name="connsiteX48" fmla="*/ 3751158 w 4034334"/>
                <a:gd name="connsiteY48" fmla="*/ 179047 h 568327"/>
                <a:gd name="connsiteX49" fmla="*/ 3774238 w 4034334"/>
                <a:gd name="connsiteY49" fmla="*/ 186911 h 568327"/>
                <a:gd name="connsiteX50" fmla="*/ 3810371 w 4034334"/>
                <a:gd name="connsiteY50" fmla="*/ 222951 h 568327"/>
                <a:gd name="connsiteX51" fmla="*/ 3839291 w 4034334"/>
                <a:gd name="connsiteY51" fmla="*/ 285119 h 568327"/>
                <a:gd name="connsiteX52" fmla="*/ 3824331 w 4034334"/>
                <a:gd name="connsiteY52" fmla="*/ 320321 h 568327"/>
                <a:gd name="connsiteX53" fmla="*/ 3748575 w 4034334"/>
                <a:gd name="connsiteY53" fmla="*/ 390959 h 568327"/>
                <a:gd name="connsiteX54" fmla="*/ 3735778 w 4034334"/>
                <a:gd name="connsiteY54" fmla="*/ 392773 h 568327"/>
                <a:gd name="connsiteX55" fmla="*/ 3734057 w 4034334"/>
                <a:gd name="connsiteY55" fmla="*/ 406593 h 568327"/>
                <a:gd name="connsiteX56" fmla="*/ 3718608 w 4034334"/>
                <a:gd name="connsiteY56" fmla="*/ 445728 h 568327"/>
                <a:gd name="connsiteX57" fmla="*/ 3676286 w 4034334"/>
                <a:gd name="connsiteY57" fmla="*/ 464993 h 568327"/>
                <a:gd name="connsiteX58" fmla="*/ 3661140 w 4034334"/>
                <a:gd name="connsiteY58" fmla="*/ 466552 h 568327"/>
                <a:gd name="connsiteX59" fmla="*/ 3657138 w 4034334"/>
                <a:gd name="connsiteY59" fmla="*/ 484304 h 568327"/>
                <a:gd name="connsiteX60" fmla="*/ 3630661 w 4034334"/>
                <a:gd name="connsiteY60" fmla="*/ 538329 h 568327"/>
                <a:gd name="connsiteX61" fmla="*/ 3584523 w 4034334"/>
                <a:gd name="connsiteY61" fmla="*/ 565201 h 568327"/>
                <a:gd name="connsiteX62" fmla="*/ 2873732 w 4034334"/>
                <a:gd name="connsiteY62" fmla="*/ 568319 h 568327"/>
                <a:gd name="connsiteX63" fmla="*/ 2526670 w 4034334"/>
                <a:gd name="connsiteY63" fmla="*/ 568304 h 568327"/>
                <a:gd name="connsiteX64" fmla="*/ 2501381 w 4034334"/>
                <a:gd name="connsiteY64" fmla="*/ 568252 h 568327"/>
                <a:gd name="connsiteX65" fmla="*/ 2315555 w 4034334"/>
                <a:gd name="connsiteY65" fmla="*/ 568319 h 568327"/>
                <a:gd name="connsiteX66" fmla="*/ 1968493 w 4034334"/>
                <a:gd name="connsiteY66" fmla="*/ 568304 h 568327"/>
                <a:gd name="connsiteX67" fmla="*/ 1936854 w 4034334"/>
                <a:gd name="connsiteY67" fmla="*/ 568239 h 568327"/>
                <a:gd name="connsiteX68" fmla="*/ 1715013 w 4034334"/>
                <a:gd name="connsiteY68" fmla="*/ 568319 h 568327"/>
                <a:gd name="connsiteX69" fmla="*/ 1466932 w 4034334"/>
                <a:gd name="connsiteY69" fmla="*/ 568327 h 568327"/>
                <a:gd name="connsiteX70" fmla="*/ 1328991 w 4034334"/>
                <a:gd name="connsiteY70" fmla="*/ 568257 h 568327"/>
                <a:gd name="connsiteX71" fmla="*/ 1156836 w 4034334"/>
                <a:gd name="connsiteY71" fmla="*/ 568319 h 568327"/>
                <a:gd name="connsiteX72" fmla="*/ 423336 w 4034334"/>
                <a:gd name="connsiteY72" fmla="*/ 555987 h 568327"/>
                <a:gd name="connsiteX73" fmla="*/ 375081 w 4034334"/>
                <a:gd name="connsiteY73" fmla="*/ 486188 h 568327"/>
                <a:gd name="connsiteX74" fmla="*/ 369893 w 4034334"/>
                <a:gd name="connsiteY74" fmla="*/ 466575 h 568327"/>
                <a:gd name="connsiteX75" fmla="*/ 355631 w 4034334"/>
                <a:gd name="connsiteY75" fmla="*/ 465108 h 568327"/>
                <a:gd name="connsiteX76" fmla="*/ 328549 w 4034334"/>
                <a:gd name="connsiteY76" fmla="*/ 457245 h 568327"/>
                <a:gd name="connsiteX77" fmla="*/ 298302 w 4034334"/>
                <a:gd name="connsiteY77" fmla="*/ 411992 h 568327"/>
                <a:gd name="connsiteX78" fmla="*/ 294533 w 4034334"/>
                <a:gd name="connsiteY78" fmla="*/ 393006 h 568327"/>
                <a:gd name="connsiteX79" fmla="*/ 279992 w 4034334"/>
                <a:gd name="connsiteY79" fmla="*/ 390051 h 568327"/>
                <a:gd name="connsiteX80" fmla="*/ 234622 w 4034334"/>
                <a:gd name="connsiteY80" fmla="*/ 363342 h 568327"/>
                <a:gd name="connsiteX81" fmla="*/ 199327 w 4034334"/>
                <a:gd name="connsiteY81" fmla="*/ 303686 h 568327"/>
                <a:gd name="connsiteX82" fmla="*/ 190695 w 4034334"/>
                <a:gd name="connsiteY82" fmla="*/ 284468 h 568327"/>
                <a:gd name="connsiteX83" fmla="*/ 201863 w 4034334"/>
                <a:gd name="connsiteY83" fmla="*/ 260643 h 568327"/>
                <a:gd name="connsiteX84" fmla="*/ 270150 w 4034334"/>
                <a:gd name="connsiteY84" fmla="*/ 182118 h 568327"/>
                <a:gd name="connsiteX85" fmla="*/ 290043 w 4034334"/>
                <a:gd name="connsiteY85" fmla="*/ 177465 h 568327"/>
                <a:gd name="connsiteX86" fmla="*/ 297999 w 4034334"/>
                <a:gd name="connsiteY86" fmla="*/ 160596 h 568327"/>
                <a:gd name="connsiteX87" fmla="*/ 353513 w 4034334"/>
                <a:gd name="connsiteY87" fmla="*/ 105828 h 568327"/>
                <a:gd name="connsiteX88" fmla="*/ 371592 w 4034334"/>
                <a:gd name="connsiteY88" fmla="*/ 102128 h 568327"/>
                <a:gd name="connsiteX89" fmla="*/ 376105 w 4034334"/>
                <a:gd name="connsiteY89" fmla="*/ 82305 h 568327"/>
                <a:gd name="connsiteX90" fmla="*/ 440972 w 4034334"/>
                <a:gd name="connsiteY90" fmla="*/ 6829 h 568327"/>
                <a:gd name="connsiteX91" fmla="*/ 455444 w 4034334"/>
                <a:gd name="connsiteY91" fmla="*/ 1849 h 568327"/>
                <a:gd name="connsiteX92" fmla="*/ 1038270 w 4034334"/>
                <a:gd name="connsiteY92" fmla="*/ 663 h 568327"/>
                <a:gd name="connsiteX93" fmla="*/ 1430263 w 4034334"/>
                <a:gd name="connsiteY93" fmla="*/ 45 h 568327"/>
                <a:gd name="connsiteX94" fmla="*/ 1677488 w 4034334"/>
                <a:gd name="connsiteY94" fmla="*/ 168 h 568327"/>
                <a:gd name="connsiteX95" fmla="*/ 1719397 w 4034334"/>
                <a:gd name="connsiteY95" fmla="*/ 469 h 568327"/>
                <a:gd name="connsiteX96" fmla="*/ 1988440 w 4034334"/>
                <a:gd name="connsiteY96" fmla="*/ 45 h 568327"/>
                <a:gd name="connsiteX97" fmla="*/ 2235665 w 4034334"/>
                <a:gd name="connsiteY97" fmla="*/ 168 h 568327"/>
                <a:gd name="connsiteX98" fmla="*/ 2285195 w 4034334"/>
                <a:gd name="connsiteY98" fmla="*/ 524 h 568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</a:cxnLst>
              <a:rect l="l" t="t" r="r" b="b"/>
              <a:pathLst>
                <a:path w="4034334" h="568327">
                  <a:moveTo>
                    <a:pt x="101771" y="198498"/>
                  </a:moveTo>
                  <a:lnTo>
                    <a:pt x="108750" y="198498"/>
                  </a:lnTo>
                  <a:lnTo>
                    <a:pt x="108890" y="213016"/>
                  </a:lnTo>
                  <a:cubicBezTo>
                    <a:pt x="109145" y="234654"/>
                    <a:pt x="116893" y="247939"/>
                    <a:pt x="141463" y="268740"/>
                  </a:cubicBezTo>
                  <a:cubicBezTo>
                    <a:pt x="152328" y="277930"/>
                    <a:pt x="160448" y="286120"/>
                    <a:pt x="159448" y="286957"/>
                  </a:cubicBezTo>
                  <a:cubicBezTo>
                    <a:pt x="158447" y="287795"/>
                    <a:pt x="151141" y="293402"/>
                    <a:pt x="143161" y="299428"/>
                  </a:cubicBezTo>
                  <a:cubicBezTo>
                    <a:pt x="118312" y="318181"/>
                    <a:pt x="109052" y="333979"/>
                    <a:pt x="109332" y="357036"/>
                  </a:cubicBezTo>
                  <a:lnTo>
                    <a:pt x="109541" y="372485"/>
                  </a:lnTo>
                  <a:lnTo>
                    <a:pt x="99862" y="371322"/>
                  </a:lnTo>
                  <a:cubicBezTo>
                    <a:pt x="82133" y="369204"/>
                    <a:pt x="74641" y="363807"/>
                    <a:pt x="66475" y="347287"/>
                  </a:cubicBezTo>
                  <a:cubicBezTo>
                    <a:pt x="59262" y="332722"/>
                    <a:pt x="58704" y="332187"/>
                    <a:pt x="47234" y="329604"/>
                  </a:cubicBezTo>
                  <a:cubicBezTo>
                    <a:pt x="32040" y="326161"/>
                    <a:pt x="26108" y="322136"/>
                    <a:pt x="14288" y="307222"/>
                  </a:cubicBezTo>
                  <a:cubicBezTo>
                    <a:pt x="-3907" y="284259"/>
                    <a:pt x="-3534" y="286771"/>
                    <a:pt x="8704" y="269647"/>
                  </a:cubicBezTo>
                  <a:cubicBezTo>
                    <a:pt x="23432" y="248986"/>
                    <a:pt x="30714" y="243402"/>
                    <a:pt x="47001" y="240214"/>
                  </a:cubicBezTo>
                  <a:cubicBezTo>
                    <a:pt x="59960" y="237655"/>
                    <a:pt x="60774" y="237097"/>
                    <a:pt x="62148" y="229699"/>
                  </a:cubicBezTo>
                  <a:cubicBezTo>
                    <a:pt x="64078" y="219345"/>
                    <a:pt x="73781" y="208131"/>
                    <a:pt x="85413" y="202849"/>
                  </a:cubicBezTo>
                  <a:lnTo>
                    <a:pt x="85483" y="202802"/>
                  </a:lnTo>
                  <a:cubicBezTo>
                    <a:pt x="90629" y="200457"/>
                    <a:pt x="96137" y="199000"/>
                    <a:pt x="101771" y="198498"/>
                  </a:cubicBezTo>
                  <a:close/>
                  <a:moveTo>
                    <a:pt x="3923725" y="197870"/>
                  </a:moveTo>
                  <a:lnTo>
                    <a:pt x="3934149" y="199056"/>
                  </a:lnTo>
                  <a:cubicBezTo>
                    <a:pt x="3949402" y="200520"/>
                    <a:pt x="3962438" y="210664"/>
                    <a:pt x="3967606" y="225092"/>
                  </a:cubicBezTo>
                  <a:cubicBezTo>
                    <a:pt x="3971352" y="236329"/>
                    <a:pt x="3971654" y="236562"/>
                    <a:pt x="3985754" y="240424"/>
                  </a:cubicBezTo>
                  <a:cubicBezTo>
                    <a:pt x="4001877" y="244845"/>
                    <a:pt x="4007206" y="249079"/>
                    <a:pt x="4023167" y="270182"/>
                  </a:cubicBezTo>
                  <a:lnTo>
                    <a:pt x="4034334" y="284933"/>
                  </a:lnTo>
                  <a:lnTo>
                    <a:pt x="4020374" y="303546"/>
                  </a:lnTo>
                  <a:cubicBezTo>
                    <a:pt x="4005810" y="322857"/>
                    <a:pt x="4000086" y="326813"/>
                    <a:pt x="3981706" y="329838"/>
                  </a:cubicBezTo>
                  <a:cubicBezTo>
                    <a:pt x="3976191" y="330745"/>
                    <a:pt x="3971305" y="332676"/>
                    <a:pt x="3970864" y="334165"/>
                  </a:cubicBezTo>
                  <a:cubicBezTo>
                    <a:pt x="3970421" y="335654"/>
                    <a:pt x="3969375" y="339912"/>
                    <a:pt x="3968536" y="343681"/>
                  </a:cubicBezTo>
                  <a:cubicBezTo>
                    <a:pt x="3965465" y="357757"/>
                    <a:pt x="3943827" y="372904"/>
                    <a:pt x="3926657" y="372904"/>
                  </a:cubicBezTo>
                  <a:cubicBezTo>
                    <a:pt x="3922446" y="372927"/>
                    <a:pt x="3922074" y="371624"/>
                    <a:pt x="3922794" y="359153"/>
                  </a:cubicBezTo>
                  <a:cubicBezTo>
                    <a:pt x="3923644" y="350803"/>
                    <a:pt x="3922278" y="342378"/>
                    <a:pt x="3918839" y="334723"/>
                  </a:cubicBezTo>
                  <a:cubicBezTo>
                    <a:pt x="3913139" y="321787"/>
                    <a:pt x="3893153" y="300150"/>
                    <a:pt x="3879588" y="292192"/>
                  </a:cubicBezTo>
                  <a:cubicBezTo>
                    <a:pt x="3876120" y="290340"/>
                    <a:pt x="3872811" y="288199"/>
                    <a:pt x="3869701" y="285794"/>
                  </a:cubicBezTo>
                  <a:cubicBezTo>
                    <a:pt x="3869701" y="285445"/>
                    <a:pt x="3877449" y="279232"/>
                    <a:pt x="3886918" y="271997"/>
                  </a:cubicBezTo>
                  <a:cubicBezTo>
                    <a:pt x="3896636" y="264519"/>
                    <a:pt x="3905356" y="255824"/>
                    <a:pt x="3912860" y="246125"/>
                  </a:cubicBezTo>
                  <a:cubicBezTo>
                    <a:pt x="3920608" y="234864"/>
                    <a:pt x="3921724" y="231490"/>
                    <a:pt x="3922724" y="215669"/>
                  </a:cubicBezTo>
                  <a:lnTo>
                    <a:pt x="3922586" y="215645"/>
                  </a:lnTo>
                  <a:close/>
                  <a:moveTo>
                    <a:pt x="2588982" y="45"/>
                  </a:moveTo>
                  <a:cubicBezTo>
                    <a:pt x="2693832" y="-42"/>
                    <a:pt x="2774553" y="-6"/>
                    <a:pt x="2836206" y="168"/>
                  </a:cubicBezTo>
                  <a:lnTo>
                    <a:pt x="2878123" y="469"/>
                  </a:lnTo>
                  <a:lnTo>
                    <a:pt x="3147159" y="45"/>
                  </a:lnTo>
                  <a:cubicBezTo>
                    <a:pt x="3461708" y="-217"/>
                    <a:pt x="3559104" y="634"/>
                    <a:pt x="3575961" y="2989"/>
                  </a:cubicBezTo>
                  <a:cubicBezTo>
                    <a:pt x="3595873" y="5580"/>
                    <a:pt x="3614348" y="14752"/>
                    <a:pt x="3628450" y="29048"/>
                  </a:cubicBezTo>
                  <a:cubicBezTo>
                    <a:pt x="3643550" y="44288"/>
                    <a:pt x="3652415" y="61738"/>
                    <a:pt x="3657207" y="86167"/>
                  </a:cubicBezTo>
                  <a:lnTo>
                    <a:pt x="3660884" y="104780"/>
                  </a:lnTo>
                  <a:lnTo>
                    <a:pt x="3677891" y="105897"/>
                  </a:lnTo>
                  <a:cubicBezTo>
                    <a:pt x="3709301" y="107930"/>
                    <a:pt x="3727565" y="124813"/>
                    <a:pt x="3732684" y="156548"/>
                  </a:cubicBezTo>
                  <a:cubicBezTo>
                    <a:pt x="3734220" y="166158"/>
                    <a:pt x="3735663" y="174301"/>
                    <a:pt x="3735895" y="174673"/>
                  </a:cubicBezTo>
                  <a:cubicBezTo>
                    <a:pt x="3740888" y="176441"/>
                    <a:pt x="3745986" y="177902"/>
                    <a:pt x="3751158" y="179047"/>
                  </a:cubicBezTo>
                  <a:cubicBezTo>
                    <a:pt x="3759064" y="180995"/>
                    <a:pt x="3766788" y="183626"/>
                    <a:pt x="3774238" y="186911"/>
                  </a:cubicBezTo>
                  <a:cubicBezTo>
                    <a:pt x="3785476" y="192565"/>
                    <a:pt x="3800552" y="207595"/>
                    <a:pt x="3810371" y="222951"/>
                  </a:cubicBezTo>
                  <a:cubicBezTo>
                    <a:pt x="3820678" y="239261"/>
                    <a:pt x="3839291" y="279024"/>
                    <a:pt x="3839291" y="285119"/>
                  </a:cubicBezTo>
                  <a:cubicBezTo>
                    <a:pt x="3839291" y="287749"/>
                    <a:pt x="3832567" y="303546"/>
                    <a:pt x="3824331" y="320321"/>
                  </a:cubicBezTo>
                  <a:cubicBezTo>
                    <a:pt x="3801064" y="367692"/>
                    <a:pt x="3781148" y="386305"/>
                    <a:pt x="3748575" y="390959"/>
                  </a:cubicBezTo>
                  <a:lnTo>
                    <a:pt x="3735778" y="392773"/>
                  </a:lnTo>
                  <a:lnTo>
                    <a:pt x="3734057" y="406593"/>
                  </a:lnTo>
                  <a:cubicBezTo>
                    <a:pt x="3731568" y="426510"/>
                    <a:pt x="3728147" y="435142"/>
                    <a:pt x="3718608" y="445728"/>
                  </a:cubicBezTo>
                  <a:cubicBezTo>
                    <a:pt x="3708114" y="457407"/>
                    <a:pt x="3695807" y="462992"/>
                    <a:pt x="3676286" y="464993"/>
                  </a:cubicBezTo>
                  <a:lnTo>
                    <a:pt x="3661140" y="466552"/>
                  </a:lnTo>
                  <a:lnTo>
                    <a:pt x="3657138" y="484304"/>
                  </a:lnTo>
                  <a:cubicBezTo>
                    <a:pt x="3651717" y="508291"/>
                    <a:pt x="3643969" y="524113"/>
                    <a:pt x="3630661" y="538329"/>
                  </a:cubicBezTo>
                  <a:cubicBezTo>
                    <a:pt x="3618127" y="551462"/>
                    <a:pt x="3602131" y="560778"/>
                    <a:pt x="3584523" y="565201"/>
                  </a:cubicBezTo>
                  <a:cubicBezTo>
                    <a:pt x="3574938" y="567761"/>
                    <a:pt x="3450136" y="568319"/>
                    <a:pt x="2873732" y="568319"/>
                  </a:cubicBezTo>
                  <a:cubicBezTo>
                    <a:pt x="2731708" y="568319"/>
                    <a:pt x="2617936" y="568346"/>
                    <a:pt x="2526670" y="568304"/>
                  </a:cubicBezTo>
                  <a:lnTo>
                    <a:pt x="2501381" y="568252"/>
                  </a:lnTo>
                  <a:lnTo>
                    <a:pt x="2315555" y="568319"/>
                  </a:lnTo>
                  <a:cubicBezTo>
                    <a:pt x="2173531" y="568319"/>
                    <a:pt x="2059759" y="568346"/>
                    <a:pt x="1968493" y="568304"/>
                  </a:cubicBezTo>
                  <a:lnTo>
                    <a:pt x="1936854" y="568239"/>
                  </a:lnTo>
                  <a:lnTo>
                    <a:pt x="1715013" y="568319"/>
                  </a:lnTo>
                  <a:cubicBezTo>
                    <a:pt x="1620330" y="568319"/>
                    <a:pt x="1538204" y="568331"/>
                    <a:pt x="1466932" y="568327"/>
                  </a:cubicBezTo>
                  <a:lnTo>
                    <a:pt x="1328991" y="568257"/>
                  </a:lnTo>
                  <a:lnTo>
                    <a:pt x="1156836" y="568319"/>
                  </a:lnTo>
                  <a:cubicBezTo>
                    <a:pt x="399372" y="568319"/>
                    <a:pt x="445556" y="569087"/>
                    <a:pt x="423336" y="555987"/>
                  </a:cubicBezTo>
                  <a:cubicBezTo>
                    <a:pt x="396952" y="540376"/>
                    <a:pt x="384714" y="522670"/>
                    <a:pt x="375081" y="486188"/>
                  </a:cubicBezTo>
                  <a:lnTo>
                    <a:pt x="369893" y="466575"/>
                  </a:lnTo>
                  <a:lnTo>
                    <a:pt x="355631" y="465108"/>
                  </a:lnTo>
                  <a:cubicBezTo>
                    <a:pt x="346243" y="463939"/>
                    <a:pt x="337103" y="461284"/>
                    <a:pt x="328549" y="457245"/>
                  </a:cubicBezTo>
                  <a:cubicBezTo>
                    <a:pt x="311285" y="448567"/>
                    <a:pt x="303211" y="436537"/>
                    <a:pt x="298302" y="411992"/>
                  </a:cubicBezTo>
                  <a:lnTo>
                    <a:pt x="294533" y="393006"/>
                  </a:lnTo>
                  <a:lnTo>
                    <a:pt x="279992" y="390051"/>
                  </a:lnTo>
                  <a:cubicBezTo>
                    <a:pt x="261472" y="386282"/>
                    <a:pt x="248232" y="378488"/>
                    <a:pt x="234622" y="363342"/>
                  </a:cubicBezTo>
                  <a:cubicBezTo>
                    <a:pt x="222593" y="349987"/>
                    <a:pt x="212309" y="332560"/>
                    <a:pt x="199327" y="303686"/>
                  </a:cubicBezTo>
                  <a:lnTo>
                    <a:pt x="190695" y="284468"/>
                  </a:lnTo>
                  <a:lnTo>
                    <a:pt x="201863" y="260643"/>
                  </a:lnTo>
                  <a:cubicBezTo>
                    <a:pt x="225036" y="211248"/>
                    <a:pt x="243207" y="190448"/>
                    <a:pt x="270150" y="182118"/>
                  </a:cubicBezTo>
                  <a:cubicBezTo>
                    <a:pt x="276615" y="179929"/>
                    <a:pt x="283277" y="178370"/>
                    <a:pt x="290043" y="177465"/>
                  </a:cubicBezTo>
                  <a:cubicBezTo>
                    <a:pt x="294603" y="177465"/>
                    <a:pt x="295487" y="175580"/>
                    <a:pt x="297999" y="160596"/>
                  </a:cubicBezTo>
                  <a:cubicBezTo>
                    <a:pt x="304003" y="124860"/>
                    <a:pt x="321196" y="107898"/>
                    <a:pt x="353513" y="105828"/>
                  </a:cubicBezTo>
                  <a:cubicBezTo>
                    <a:pt x="363448" y="105129"/>
                    <a:pt x="371220" y="103570"/>
                    <a:pt x="371592" y="102128"/>
                  </a:cubicBezTo>
                  <a:cubicBezTo>
                    <a:pt x="371964" y="100686"/>
                    <a:pt x="373988" y="91774"/>
                    <a:pt x="376105" y="82305"/>
                  </a:cubicBezTo>
                  <a:cubicBezTo>
                    <a:pt x="384900" y="42799"/>
                    <a:pt x="405259" y="19043"/>
                    <a:pt x="440972" y="6829"/>
                  </a:cubicBezTo>
                  <a:lnTo>
                    <a:pt x="455444" y="1849"/>
                  </a:lnTo>
                  <a:lnTo>
                    <a:pt x="1038270" y="663"/>
                  </a:lnTo>
                  <a:cubicBezTo>
                    <a:pt x="1196436" y="343"/>
                    <a:pt x="1325414" y="132"/>
                    <a:pt x="1430263" y="45"/>
                  </a:cubicBezTo>
                  <a:cubicBezTo>
                    <a:pt x="1535113" y="-42"/>
                    <a:pt x="1615835" y="-6"/>
                    <a:pt x="1677488" y="168"/>
                  </a:cubicBezTo>
                  <a:lnTo>
                    <a:pt x="1719397" y="469"/>
                  </a:lnTo>
                  <a:lnTo>
                    <a:pt x="1988440" y="45"/>
                  </a:lnTo>
                  <a:cubicBezTo>
                    <a:pt x="2093290" y="-42"/>
                    <a:pt x="2174012" y="-6"/>
                    <a:pt x="2235665" y="168"/>
                  </a:cubicBezTo>
                  <a:lnTo>
                    <a:pt x="2285195" y="524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endParaRPr lang="fa-IR"/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4C9722BC-D328-75CD-D114-FA6D651FBDAA}"/>
                </a:ext>
              </a:extLst>
            </p:cNvPr>
            <p:cNvSpPr txBox="1"/>
            <p:nvPr/>
          </p:nvSpPr>
          <p:spPr>
            <a:xfrm>
              <a:off x="8090884" y="5999252"/>
              <a:ext cx="297973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تصویر را وارد نمایید</a:t>
              </a: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11749AF1-B494-75B1-6119-4628AE5C02AF}"/>
              </a:ext>
            </a:extLst>
          </p:cNvPr>
          <p:cNvGrpSpPr/>
          <p:nvPr/>
        </p:nvGrpSpPr>
        <p:grpSpPr>
          <a:xfrm>
            <a:off x="2646769" y="5938189"/>
            <a:ext cx="3252662" cy="458211"/>
            <a:chOff x="2646769" y="5938189"/>
            <a:chExt cx="3252662" cy="458211"/>
          </a:xfrm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C1E02526-48E6-80C3-8D3C-C45465D3D810}"/>
                </a:ext>
              </a:extLst>
            </p:cNvPr>
            <p:cNvSpPr/>
            <p:nvPr/>
          </p:nvSpPr>
          <p:spPr>
            <a:xfrm>
              <a:off x="2646769" y="5938189"/>
              <a:ext cx="3252662" cy="458211"/>
            </a:xfrm>
            <a:custGeom>
              <a:avLst/>
              <a:gdLst>
                <a:gd name="connsiteX0" fmla="*/ 101771 w 4034334"/>
                <a:gd name="connsiteY0" fmla="*/ 198498 h 568327"/>
                <a:gd name="connsiteX1" fmla="*/ 108750 w 4034334"/>
                <a:gd name="connsiteY1" fmla="*/ 198498 h 568327"/>
                <a:gd name="connsiteX2" fmla="*/ 108890 w 4034334"/>
                <a:gd name="connsiteY2" fmla="*/ 213016 h 568327"/>
                <a:gd name="connsiteX3" fmla="*/ 141463 w 4034334"/>
                <a:gd name="connsiteY3" fmla="*/ 268740 h 568327"/>
                <a:gd name="connsiteX4" fmla="*/ 159448 w 4034334"/>
                <a:gd name="connsiteY4" fmla="*/ 286957 h 568327"/>
                <a:gd name="connsiteX5" fmla="*/ 143161 w 4034334"/>
                <a:gd name="connsiteY5" fmla="*/ 299428 h 568327"/>
                <a:gd name="connsiteX6" fmla="*/ 109332 w 4034334"/>
                <a:gd name="connsiteY6" fmla="*/ 357036 h 568327"/>
                <a:gd name="connsiteX7" fmla="*/ 109541 w 4034334"/>
                <a:gd name="connsiteY7" fmla="*/ 372485 h 568327"/>
                <a:gd name="connsiteX8" fmla="*/ 99862 w 4034334"/>
                <a:gd name="connsiteY8" fmla="*/ 371322 h 568327"/>
                <a:gd name="connsiteX9" fmla="*/ 66475 w 4034334"/>
                <a:gd name="connsiteY9" fmla="*/ 347287 h 568327"/>
                <a:gd name="connsiteX10" fmla="*/ 47234 w 4034334"/>
                <a:gd name="connsiteY10" fmla="*/ 329604 h 568327"/>
                <a:gd name="connsiteX11" fmla="*/ 14288 w 4034334"/>
                <a:gd name="connsiteY11" fmla="*/ 307222 h 568327"/>
                <a:gd name="connsiteX12" fmla="*/ 8704 w 4034334"/>
                <a:gd name="connsiteY12" fmla="*/ 269647 h 568327"/>
                <a:gd name="connsiteX13" fmla="*/ 47001 w 4034334"/>
                <a:gd name="connsiteY13" fmla="*/ 240214 h 568327"/>
                <a:gd name="connsiteX14" fmla="*/ 62148 w 4034334"/>
                <a:gd name="connsiteY14" fmla="*/ 229699 h 568327"/>
                <a:gd name="connsiteX15" fmla="*/ 85413 w 4034334"/>
                <a:gd name="connsiteY15" fmla="*/ 202849 h 568327"/>
                <a:gd name="connsiteX16" fmla="*/ 85483 w 4034334"/>
                <a:gd name="connsiteY16" fmla="*/ 202802 h 568327"/>
                <a:gd name="connsiteX17" fmla="*/ 101771 w 4034334"/>
                <a:gd name="connsiteY17" fmla="*/ 198498 h 568327"/>
                <a:gd name="connsiteX18" fmla="*/ 3923725 w 4034334"/>
                <a:gd name="connsiteY18" fmla="*/ 197870 h 568327"/>
                <a:gd name="connsiteX19" fmla="*/ 3934149 w 4034334"/>
                <a:gd name="connsiteY19" fmla="*/ 199056 h 568327"/>
                <a:gd name="connsiteX20" fmla="*/ 3967606 w 4034334"/>
                <a:gd name="connsiteY20" fmla="*/ 225092 h 568327"/>
                <a:gd name="connsiteX21" fmla="*/ 3985754 w 4034334"/>
                <a:gd name="connsiteY21" fmla="*/ 240424 h 568327"/>
                <a:gd name="connsiteX22" fmla="*/ 4023167 w 4034334"/>
                <a:gd name="connsiteY22" fmla="*/ 270182 h 568327"/>
                <a:gd name="connsiteX23" fmla="*/ 4034334 w 4034334"/>
                <a:gd name="connsiteY23" fmla="*/ 284933 h 568327"/>
                <a:gd name="connsiteX24" fmla="*/ 4020374 w 4034334"/>
                <a:gd name="connsiteY24" fmla="*/ 303546 h 568327"/>
                <a:gd name="connsiteX25" fmla="*/ 3981706 w 4034334"/>
                <a:gd name="connsiteY25" fmla="*/ 329838 h 568327"/>
                <a:gd name="connsiteX26" fmla="*/ 3970864 w 4034334"/>
                <a:gd name="connsiteY26" fmla="*/ 334165 h 568327"/>
                <a:gd name="connsiteX27" fmla="*/ 3968536 w 4034334"/>
                <a:gd name="connsiteY27" fmla="*/ 343681 h 568327"/>
                <a:gd name="connsiteX28" fmla="*/ 3926657 w 4034334"/>
                <a:gd name="connsiteY28" fmla="*/ 372904 h 568327"/>
                <a:gd name="connsiteX29" fmla="*/ 3922794 w 4034334"/>
                <a:gd name="connsiteY29" fmla="*/ 359153 h 568327"/>
                <a:gd name="connsiteX30" fmla="*/ 3918839 w 4034334"/>
                <a:gd name="connsiteY30" fmla="*/ 334723 h 568327"/>
                <a:gd name="connsiteX31" fmla="*/ 3879588 w 4034334"/>
                <a:gd name="connsiteY31" fmla="*/ 292192 h 568327"/>
                <a:gd name="connsiteX32" fmla="*/ 3869701 w 4034334"/>
                <a:gd name="connsiteY32" fmla="*/ 285794 h 568327"/>
                <a:gd name="connsiteX33" fmla="*/ 3886918 w 4034334"/>
                <a:gd name="connsiteY33" fmla="*/ 271997 h 568327"/>
                <a:gd name="connsiteX34" fmla="*/ 3912860 w 4034334"/>
                <a:gd name="connsiteY34" fmla="*/ 246125 h 568327"/>
                <a:gd name="connsiteX35" fmla="*/ 3922724 w 4034334"/>
                <a:gd name="connsiteY35" fmla="*/ 215669 h 568327"/>
                <a:gd name="connsiteX36" fmla="*/ 3922586 w 4034334"/>
                <a:gd name="connsiteY36" fmla="*/ 215645 h 568327"/>
                <a:gd name="connsiteX37" fmla="*/ 2588982 w 4034334"/>
                <a:gd name="connsiteY37" fmla="*/ 45 h 568327"/>
                <a:gd name="connsiteX38" fmla="*/ 2836206 w 4034334"/>
                <a:gd name="connsiteY38" fmla="*/ 168 h 568327"/>
                <a:gd name="connsiteX39" fmla="*/ 2878123 w 4034334"/>
                <a:gd name="connsiteY39" fmla="*/ 469 h 568327"/>
                <a:gd name="connsiteX40" fmla="*/ 3147159 w 4034334"/>
                <a:gd name="connsiteY40" fmla="*/ 45 h 568327"/>
                <a:gd name="connsiteX41" fmla="*/ 3575961 w 4034334"/>
                <a:gd name="connsiteY41" fmla="*/ 2989 h 568327"/>
                <a:gd name="connsiteX42" fmla="*/ 3628450 w 4034334"/>
                <a:gd name="connsiteY42" fmla="*/ 29048 h 568327"/>
                <a:gd name="connsiteX43" fmla="*/ 3657207 w 4034334"/>
                <a:gd name="connsiteY43" fmla="*/ 86167 h 568327"/>
                <a:gd name="connsiteX44" fmla="*/ 3660884 w 4034334"/>
                <a:gd name="connsiteY44" fmla="*/ 104780 h 568327"/>
                <a:gd name="connsiteX45" fmla="*/ 3677891 w 4034334"/>
                <a:gd name="connsiteY45" fmla="*/ 105897 h 568327"/>
                <a:gd name="connsiteX46" fmla="*/ 3732684 w 4034334"/>
                <a:gd name="connsiteY46" fmla="*/ 156548 h 568327"/>
                <a:gd name="connsiteX47" fmla="*/ 3735895 w 4034334"/>
                <a:gd name="connsiteY47" fmla="*/ 174673 h 568327"/>
                <a:gd name="connsiteX48" fmla="*/ 3751158 w 4034334"/>
                <a:gd name="connsiteY48" fmla="*/ 179047 h 568327"/>
                <a:gd name="connsiteX49" fmla="*/ 3774238 w 4034334"/>
                <a:gd name="connsiteY49" fmla="*/ 186911 h 568327"/>
                <a:gd name="connsiteX50" fmla="*/ 3810371 w 4034334"/>
                <a:gd name="connsiteY50" fmla="*/ 222951 h 568327"/>
                <a:gd name="connsiteX51" fmla="*/ 3839291 w 4034334"/>
                <a:gd name="connsiteY51" fmla="*/ 285119 h 568327"/>
                <a:gd name="connsiteX52" fmla="*/ 3824331 w 4034334"/>
                <a:gd name="connsiteY52" fmla="*/ 320321 h 568327"/>
                <a:gd name="connsiteX53" fmla="*/ 3748575 w 4034334"/>
                <a:gd name="connsiteY53" fmla="*/ 390959 h 568327"/>
                <a:gd name="connsiteX54" fmla="*/ 3735778 w 4034334"/>
                <a:gd name="connsiteY54" fmla="*/ 392773 h 568327"/>
                <a:gd name="connsiteX55" fmla="*/ 3734057 w 4034334"/>
                <a:gd name="connsiteY55" fmla="*/ 406593 h 568327"/>
                <a:gd name="connsiteX56" fmla="*/ 3718608 w 4034334"/>
                <a:gd name="connsiteY56" fmla="*/ 445728 h 568327"/>
                <a:gd name="connsiteX57" fmla="*/ 3676286 w 4034334"/>
                <a:gd name="connsiteY57" fmla="*/ 464993 h 568327"/>
                <a:gd name="connsiteX58" fmla="*/ 3661140 w 4034334"/>
                <a:gd name="connsiteY58" fmla="*/ 466552 h 568327"/>
                <a:gd name="connsiteX59" fmla="*/ 3657138 w 4034334"/>
                <a:gd name="connsiteY59" fmla="*/ 484304 h 568327"/>
                <a:gd name="connsiteX60" fmla="*/ 3630661 w 4034334"/>
                <a:gd name="connsiteY60" fmla="*/ 538329 h 568327"/>
                <a:gd name="connsiteX61" fmla="*/ 3584523 w 4034334"/>
                <a:gd name="connsiteY61" fmla="*/ 565201 h 568327"/>
                <a:gd name="connsiteX62" fmla="*/ 2873732 w 4034334"/>
                <a:gd name="connsiteY62" fmla="*/ 568319 h 568327"/>
                <a:gd name="connsiteX63" fmla="*/ 2526670 w 4034334"/>
                <a:gd name="connsiteY63" fmla="*/ 568304 h 568327"/>
                <a:gd name="connsiteX64" fmla="*/ 2501381 w 4034334"/>
                <a:gd name="connsiteY64" fmla="*/ 568252 h 568327"/>
                <a:gd name="connsiteX65" fmla="*/ 2315555 w 4034334"/>
                <a:gd name="connsiteY65" fmla="*/ 568319 h 568327"/>
                <a:gd name="connsiteX66" fmla="*/ 1968493 w 4034334"/>
                <a:gd name="connsiteY66" fmla="*/ 568304 h 568327"/>
                <a:gd name="connsiteX67" fmla="*/ 1936854 w 4034334"/>
                <a:gd name="connsiteY67" fmla="*/ 568239 h 568327"/>
                <a:gd name="connsiteX68" fmla="*/ 1715013 w 4034334"/>
                <a:gd name="connsiteY68" fmla="*/ 568319 h 568327"/>
                <a:gd name="connsiteX69" fmla="*/ 1466932 w 4034334"/>
                <a:gd name="connsiteY69" fmla="*/ 568327 h 568327"/>
                <a:gd name="connsiteX70" fmla="*/ 1328991 w 4034334"/>
                <a:gd name="connsiteY70" fmla="*/ 568257 h 568327"/>
                <a:gd name="connsiteX71" fmla="*/ 1156836 w 4034334"/>
                <a:gd name="connsiteY71" fmla="*/ 568319 h 568327"/>
                <a:gd name="connsiteX72" fmla="*/ 423336 w 4034334"/>
                <a:gd name="connsiteY72" fmla="*/ 555987 h 568327"/>
                <a:gd name="connsiteX73" fmla="*/ 375081 w 4034334"/>
                <a:gd name="connsiteY73" fmla="*/ 486188 h 568327"/>
                <a:gd name="connsiteX74" fmla="*/ 369893 w 4034334"/>
                <a:gd name="connsiteY74" fmla="*/ 466575 h 568327"/>
                <a:gd name="connsiteX75" fmla="*/ 355631 w 4034334"/>
                <a:gd name="connsiteY75" fmla="*/ 465108 h 568327"/>
                <a:gd name="connsiteX76" fmla="*/ 328549 w 4034334"/>
                <a:gd name="connsiteY76" fmla="*/ 457245 h 568327"/>
                <a:gd name="connsiteX77" fmla="*/ 298302 w 4034334"/>
                <a:gd name="connsiteY77" fmla="*/ 411992 h 568327"/>
                <a:gd name="connsiteX78" fmla="*/ 294533 w 4034334"/>
                <a:gd name="connsiteY78" fmla="*/ 393006 h 568327"/>
                <a:gd name="connsiteX79" fmla="*/ 279992 w 4034334"/>
                <a:gd name="connsiteY79" fmla="*/ 390051 h 568327"/>
                <a:gd name="connsiteX80" fmla="*/ 234622 w 4034334"/>
                <a:gd name="connsiteY80" fmla="*/ 363342 h 568327"/>
                <a:gd name="connsiteX81" fmla="*/ 199327 w 4034334"/>
                <a:gd name="connsiteY81" fmla="*/ 303686 h 568327"/>
                <a:gd name="connsiteX82" fmla="*/ 190695 w 4034334"/>
                <a:gd name="connsiteY82" fmla="*/ 284468 h 568327"/>
                <a:gd name="connsiteX83" fmla="*/ 201863 w 4034334"/>
                <a:gd name="connsiteY83" fmla="*/ 260643 h 568327"/>
                <a:gd name="connsiteX84" fmla="*/ 270150 w 4034334"/>
                <a:gd name="connsiteY84" fmla="*/ 182118 h 568327"/>
                <a:gd name="connsiteX85" fmla="*/ 290043 w 4034334"/>
                <a:gd name="connsiteY85" fmla="*/ 177465 h 568327"/>
                <a:gd name="connsiteX86" fmla="*/ 297999 w 4034334"/>
                <a:gd name="connsiteY86" fmla="*/ 160596 h 568327"/>
                <a:gd name="connsiteX87" fmla="*/ 353513 w 4034334"/>
                <a:gd name="connsiteY87" fmla="*/ 105828 h 568327"/>
                <a:gd name="connsiteX88" fmla="*/ 371592 w 4034334"/>
                <a:gd name="connsiteY88" fmla="*/ 102128 h 568327"/>
                <a:gd name="connsiteX89" fmla="*/ 376105 w 4034334"/>
                <a:gd name="connsiteY89" fmla="*/ 82305 h 568327"/>
                <a:gd name="connsiteX90" fmla="*/ 440972 w 4034334"/>
                <a:gd name="connsiteY90" fmla="*/ 6829 h 568327"/>
                <a:gd name="connsiteX91" fmla="*/ 455444 w 4034334"/>
                <a:gd name="connsiteY91" fmla="*/ 1849 h 568327"/>
                <a:gd name="connsiteX92" fmla="*/ 1038270 w 4034334"/>
                <a:gd name="connsiteY92" fmla="*/ 663 h 568327"/>
                <a:gd name="connsiteX93" fmla="*/ 1430263 w 4034334"/>
                <a:gd name="connsiteY93" fmla="*/ 45 h 568327"/>
                <a:gd name="connsiteX94" fmla="*/ 1677488 w 4034334"/>
                <a:gd name="connsiteY94" fmla="*/ 168 h 568327"/>
                <a:gd name="connsiteX95" fmla="*/ 1719397 w 4034334"/>
                <a:gd name="connsiteY95" fmla="*/ 469 h 568327"/>
                <a:gd name="connsiteX96" fmla="*/ 1988440 w 4034334"/>
                <a:gd name="connsiteY96" fmla="*/ 45 h 568327"/>
                <a:gd name="connsiteX97" fmla="*/ 2235665 w 4034334"/>
                <a:gd name="connsiteY97" fmla="*/ 168 h 568327"/>
                <a:gd name="connsiteX98" fmla="*/ 2285195 w 4034334"/>
                <a:gd name="connsiteY98" fmla="*/ 524 h 568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</a:cxnLst>
              <a:rect l="l" t="t" r="r" b="b"/>
              <a:pathLst>
                <a:path w="4034334" h="568327">
                  <a:moveTo>
                    <a:pt x="101771" y="198498"/>
                  </a:moveTo>
                  <a:lnTo>
                    <a:pt x="108750" y="198498"/>
                  </a:lnTo>
                  <a:lnTo>
                    <a:pt x="108890" y="213016"/>
                  </a:lnTo>
                  <a:cubicBezTo>
                    <a:pt x="109145" y="234654"/>
                    <a:pt x="116893" y="247939"/>
                    <a:pt x="141463" y="268740"/>
                  </a:cubicBezTo>
                  <a:cubicBezTo>
                    <a:pt x="152328" y="277930"/>
                    <a:pt x="160448" y="286120"/>
                    <a:pt x="159448" y="286957"/>
                  </a:cubicBezTo>
                  <a:cubicBezTo>
                    <a:pt x="158447" y="287795"/>
                    <a:pt x="151141" y="293402"/>
                    <a:pt x="143161" y="299428"/>
                  </a:cubicBezTo>
                  <a:cubicBezTo>
                    <a:pt x="118312" y="318181"/>
                    <a:pt x="109052" y="333979"/>
                    <a:pt x="109332" y="357036"/>
                  </a:cubicBezTo>
                  <a:lnTo>
                    <a:pt x="109541" y="372485"/>
                  </a:lnTo>
                  <a:lnTo>
                    <a:pt x="99862" y="371322"/>
                  </a:lnTo>
                  <a:cubicBezTo>
                    <a:pt x="82133" y="369204"/>
                    <a:pt x="74641" y="363807"/>
                    <a:pt x="66475" y="347287"/>
                  </a:cubicBezTo>
                  <a:cubicBezTo>
                    <a:pt x="59262" y="332722"/>
                    <a:pt x="58704" y="332187"/>
                    <a:pt x="47234" y="329604"/>
                  </a:cubicBezTo>
                  <a:cubicBezTo>
                    <a:pt x="32040" y="326161"/>
                    <a:pt x="26108" y="322136"/>
                    <a:pt x="14288" y="307222"/>
                  </a:cubicBezTo>
                  <a:cubicBezTo>
                    <a:pt x="-3907" y="284259"/>
                    <a:pt x="-3534" y="286771"/>
                    <a:pt x="8704" y="269647"/>
                  </a:cubicBezTo>
                  <a:cubicBezTo>
                    <a:pt x="23432" y="248986"/>
                    <a:pt x="30714" y="243402"/>
                    <a:pt x="47001" y="240214"/>
                  </a:cubicBezTo>
                  <a:cubicBezTo>
                    <a:pt x="59960" y="237655"/>
                    <a:pt x="60774" y="237097"/>
                    <a:pt x="62148" y="229699"/>
                  </a:cubicBezTo>
                  <a:cubicBezTo>
                    <a:pt x="64078" y="219345"/>
                    <a:pt x="73781" y="208131"/>
                    <a:pt x="85413" y="202849"/>
                  </a:cubicBezTo>
                  <a:lnTo>
                    <a:pt x="85483" y="202802"/>
                  </a:lnTo>
                  <a:cubicBezTo>
                    <a:pt x="90629" y="200457"/>
                    <a:pt x="96137" y="199000"/>
                    <a:pt x="101771" y="198498"/>
                  </a:cubicBezTo>
                  <a:close/>
                  <a:moveTo>
                    <a:pt x="3923725" y="197870"/>
                  </a:moveTo>
                  <a:lnTo>
                    <a:pt x="3934149" y="199056"/>
                  </a:lnTo>
                  <a:cubicBezTo>
                    <a:pt x="3949402" y="200520"/>
                    <a:pt x="3962438" y="210664"/>
                    <a:pt x="3967606" y="225092"/>
                  </a:cubicBezTo>
                  <a:cubicBezTo>
                    <a:pt x="3971352" y="236329"/>
                    <a:pt x="3971654" y="236562"/>
                    <a:pt x="3985754" y="240424"/>
                  </a:cubicBezTo>
                  <a:cubicBezTo>
                    <a:pt x="4001877" y="244845"/>
                    <a:pt x="4007206" y="249079"/>
                    <a:pt x="4023167" y="270182"/>
                  </a:cubicBezTo>
                  <a:lnTo>
                    <a:pt x="4034334" y="284933"/>
                  </a:lnTo>
                  <a:lnTo>
                    <a:pt x="4020374" y="303546"/>
                  </a:lnTo>
                  <a:cubicBezTo>
                    <a:pt x="4005810" y="322857"/>
                    <a:pt x="4000086" y="326813"/>
                    <a:pt x="3981706" y="329838"/>
                  </a:cubicBezTo>
                  <a:cubicBezTo>
                    <a:pt x="3976191" y="330745"/>
                    <a:pt x="3971305" y="332676"/>
                    <a:pt x="3970864" y="334165"/>
                  </a:cubicBezTo>
                  <a:cubicBezTo>
                    <a:pt x="3970421" y="335654"/>
                    <a:pt x="3969375" y="339912"/>
                    <a:pt x="3968536" y="343681"/>
                  </a:cubicBezTo>
                  <a:cubicBezTo>
                    <a:pt x="3965465" y="357757"/>
                    <a:pt x="3943827" y="372904"/>
                    <a:pt x="3926657" y="372904"/>
                  </a:cubicBezTo>
                  <a:cubicBezTo>
                    <a:pt x="3922446" y="372927"/>
                    <a:pt x="3922074" y="371624"/>
                    <a:pt x="3922794" y="359153"/>
                  </a:cubicBezTo>
                  <a:cubicBezTo>
                    <a:pt x="3923644" y="350803"/>
                    <a:pt x="3922278" y="342378"/>
                    <a:pt x="3918839" y="334723"/>
                  </a:cubicBezTo>
                  <a:cubicBezTo>
                    <a:pt x="3913139" y="321787"/>
                    <a:pt x="3893153" y="300150"/>
                    <a:pt x="3879588" y="292192"/>
                  </a:cubicBezTo>
                  <a:cubicBezTo>
                    <a:pt x="3876120" y="290340"/>
                    <a:pt x="3872811" y="288199"/>
                    <a:pt x="3869701" y="285794"/>
                  </a:cubicBezTo>
                  <a:cubicBezTo>
                    <a:pt x="3869701" y="285445"/>
                    <a:pt x="3877449" y="279232"/>
                    <a:pt x="3886918" y="271997"/>
                  </a:cubicBezTo>
                  <a:cubicBezTo>
                    <a:pt x="3896636" y="264519"/>
                    <a:pt x="3905356" y="255824"/>
                    <a:pt x="3912860" y="246125"/>
                  </a:cubicBezTo>
                  <a:cubicBezTo>
                    <a:pt x="3920608" y="234864"/>
                    <a:pt x="3921724" y="231490"/>
                    <a:pt x="3922724" y="215669"/>
                  </a:cubicBezTo>
                  <a:lnTo>
                    <a:pt x="3922586" y="215645"/>
                  </a:lnTo>
                  <a:close/>
                  <a:moveTo>
                    <a:pt x="2588982" y="45"/>
                  </a:moveTo>
                  <a:cubicBezTo>
                    <a:pt x="2693832" y="-42"/>
                    <a:pt x="2774553" y="-6"/>
                    <a:pt x="2836206" y="168"/>
                  </a:cubicBezTo>
                  <a:lnTo>
                    <a:pt x="2878123" y="469"/>
                  </a:lnTo>
                  <a:lnTo>
                    <a:pt x="3147159" y="45"/>
                  </a:lnTo>
                  <a:cubicBezTo>
                    <a:pt x="3461708" y="-217"/>
                    <a:pt x="3559104" y="634"/>
                    <a:pt x="3575961" y="2989"/>
                  </a:cubicBezTo>
                  <a:cubicBezTo>
                    <a:pt x="3595873" y="5580"/>
                    <a:pt x="3614348" y="14752"/>
                    <a:pt x="3628450" y="29048"/>
                  </a:cubicBezTo>
                  <a:cubicBezTo>
                    <a:pt x="3643550" y="44288"/>
                    <a:pt x="3652415" y="61738"/>
                    <a:pt x="3657207" y="86167"/>
                  </a:cubicBezTo>
                  <a:lnTo>
                    <a:pt x="3660884" y="104780"/>
                  </a:lnTo>
                  <a:lnTo>
                    <a:pt x="3677891" y="105897"/>
                  </a:lnTo>
                  <a:cubicBezTo>
                    <a:pt x="3709301" y="107930"/>
                    <a:pt x="3727565" y="124813"/>
                    <a:pt x="3732684" y="156548"/>
                  </a:cubicBezTo>
                  <a:cubicBezTo>
                    <a:pt x="3734220" y="166158"/>
                    <a:pt x="3735663" y="174301"/>
                    <a:pt x="3735895" y="174673"/>
                  </a:cubicBezTo>
                  <a:cubicBezTo>
                    <a:pt x="3740888" y="176441"/>
                    <a:pt x="3745986" y="177902"/>
                    <a:pt x="3751158" y="179047"/>
                  </a:cubicBezTo>
                  <a:cubicBezTo>
                    <a:pt x="3759064" y="180995"/>
                    <a:pt x="3766788" y="183626"/>
                    <a:pt x="3774238" y="186911"/>
                  </a:cubicBezTo>
                  <a:cubicBezTo>
                    <a:pt x="3785476" y="192565"/>
                    <a:pt x="3800552" y="207595"/>
                    <a:pt x="3810371" y="222951"/>
                  </a:cubicBezTo>
                  <a:cubicBezTo>
                    <a:pt x="3820678" y="239261"/>
                    <a:pt x="3839291" y="279024"/>
                    <a:pt x="3839291" y="285119"/>
                  </a:cubicBezTo>
                  <a:cubicBezTo>
                    <a:pt x="3839291" y="287749"/>
                    <a:pt x="3832567" y="303546"/>
                    <a:pt x="3824331" y="320321"/>
                  </a:cubicBezTo>
                  <a:cubicBezTo>
                    <a:pt x="3801064" y="367692"/>
                    <a:pt x="3781148" y="386305"/>
                    <a:pt x="3748575" y="390959"/>
                  </a:cubicBezTo>
                  <a:lnTo>
                    <a:pt x="3735778" y="392773"/>
                  </a:lnTo>
                  <a:lnTo>
                    <a:pt x="3734057" y="406593"/>
                  </a:lnTo>
                  <a:cubicBezTo>
                    <a:pt x="3731568" y="426510"/>
                    <a:pt x="3728147" y="435142"/>
                    <a:pt x="3718608" y="445728"/>
                  </a:cubicBezTo>
                  <a:cubicBezTo>
                    <a:pt x="3708114" y="457407"/>
                    <a:pt x="3695807" y="462992"/>
                    <a:pt x="3676286" y="464993"/>
                  </a:cubicBezTo>
                  <a:lnTo>
                    <a:pt x="3661140" y="466552"/>
                  </a:lnTo>
                  <a:lnTo>
                    <a:pt x="3657138" y="484304"/>
                  </a:lnTo>
                  <a:cubicBezTo>
                    <a:pt x="3651717" y="508291"/>
                    <a:pt x="3643969" y="524113"/>
                    <a:pt x="3630661" y="538329"/>
                  </a:cubicBezTo>
                  <a:cubicBezTo>
                    <a:pt x="3618127" y="551462"/>
                    <a:pt x="3602131" y="560778"/>
                    <a:pt x="3584523" y="565201"/>
                  </a:cubicBezTo>
                  <a:cubicBezTo>
                    <a:pt x="3574938" y="567761"/>
                    <a:pt x="3450136" y="568319"/>
                    <a:pt x="2873732" y="568319"/>
                  </a:cubicBezTo>
                  <a:cubicBezTo>
                    <a:pt x="2731708" y="568319"/>
                    <a:pt x="2617936" y="568346"/>
                    <a:pt x="2526670" y="568304"/>
                  </a:cubicBezTo>
                  <a:lnTo>
                    <a:pt x="2501381" y="568252"/>
                  </a:lnTo>
                  <a:lnTo>
                    <a:pt x="2315555" y="568319"/>
                  </a:lnTo>
                  <a:cubicBezTo>
                    <a:pt x="2173531" y="568319"/>
                    <a:pt x="2059759" y="568346"/>
                    <a:pt x="1968493" y="568304"/>
                  </a:cubicBezTo>
                  <a:lnTo>
                    <a:pt x="1936854" y="568239"/>
                  </a:lnTo>
                  <a:lnTo>
                    <a:pt x="1715013" y="568319"/>
                  </a:lnTo>
                  <a:cubicBezTo>
                    <a:pt x="1620330" y="568319"/>
                    <a:pt x="1538204" y="568331"/>
                    <a:pt x="1466932" y="568327"/>
                  </a:cubicBezTo>
                  <a:lnTo>
                    <a:pt x="1328991" y="568257"/>
                  </a:lnTo>
                  <a:lnTo>
                    <a:pt x="1156836" y="568319"/>
                  </a:lnTo>
                  <a:cubicBezTo>
                    <a:pt x="399372" y="568319"/>
                    <a:pt x="445556" y="569087"/>
                    <a:pt x="423336" y="555987"/>
                  </a:cubicBezTo>
                  <a:cubicBezTo>
                    <a:pt x="396952" y="540376"/>
                    <a:pt x="384714" y="522670"/>
                    <a:pt x="375081" y="486188"/>
                  </a:cubicBezTo>
                  <a:lnTo>
                    <a:pt x="369893" y="466575"/>
                  </a:lnTo>
                  <a:lnTo>
                    <a:pt x="355631" y="465108"/>
                  </a:lnTo>
                  <a:cubicBezTo>
                    <a:pt x="346243" y="463939"/>
                    <a:pt x="337103" y="461284"/>
                    <a:pt x="328549" y="457245"/>
                  </a:cubicBezTo>
                  <a:cubicBezTo>
                    <a:pt x="311285" y="448567"/>
                    <a:pt x="303211" y="436537"/>
                    <a:pt x="298302" y="411992"/>
                  </a:cubicBezTo>
                  <a:lnTo>
                    <a:pt x="294533" y="393006"/>
                  </a:lnTo>
                  <a:lnTo>
                    <a:pt x="279992" y="390051"/>
                  </a:lnTo>
                  <a:cubicBezTo>
                    <a:pt x="261472" y="386282"/>
                    <a:pt x="248232" y="378488"/>
                    <a:pt x="234622" y="363342"/>
                  </a:cubicBezTo>
                  <a:cubicBezTo>
                    <a:pt x="222593" y="349987"/>
                    <a:pt x="212309" y="332560"/>
                    <a:pt x="199327" y="303686"/>
                  </a:cubicBezTo>
                  <a:lnTo>
                    <a:pt x="190695" y="284468"/>
                  </a:lnTo>
                  <a:lnTo>
                    <a:pt x="201863" y="260643"/>
                  </a:lnTo>
                  <a:cubicBezTo>
                    <a:pt x="225036" y="211248"/>
                    <a:pt x="243207" y="190448"/>
                    <a:pt x="270150" y="182118"/>
                  </a:cubicBezTo>
                  <a:cubicBezTo>
                    <a:pt x="276615" y="179929"/>
                    <a:pt x="283277" y="178370"/>
                    <a:pt x="290043" y="177465"/>
                  </a:cubicBezTo>
                  <a:cubicBezTo>
                    <a:pt x="294603" y="177465"/>
                    <a:pt x="295487" y="175580"/>
                    <a:pt x="297999" y="160596"/>
                  </a:cubicBezTo>
                  <a:cubicBezTo>
                    <a:pt x="304003" y="124860"/>
                    <a:pt x="321196" y="107898"/>
                    <a:pt x="353513" y="105828"/>
                  </a:cubicBezTo>
                  <a:cubicBezTo>
                    <a:pt x="363448" y="105129"/>
                    <a:pt x="371220" y="103570"/>
                    <a:pt x="371592" y="102128"/>
                  </a:cubicBezTo>
                  <a:cubicBezTo>
                    <a:pt x="371964" y="100686"/>
                    <a:pt x="373988" y="91774"/>
                    <a:pt x="376105" y="82305"/>
                  </a:cubicBezTo>
                  <a:cubicBezTo>
                    <a:pt x="384900" y="42799"/>
                    <a:pt x="405259" y="19043"/>
                    <a:pt x="440972" y="6829"/>
                  </a:cubicBezTo>
                  <a:lnTo>
                    <a:pt x="455444" y="1849"/>
                  </a:lnTo>
                  <a:lnTo>
                    <a:pt x="1038270" y="663"/>
                  </a:lnTo>
                  <a:cubicBezTo>
                    <a:pt x="1196436" y="343"/>
                    <a:pt x="1325414" y="132"/>
                    <a:pt x="1430263" y="45"/>
                  </a:cubicBezTo>
                  <a:cubicBezTo>
                    <a:pt x="1535113" y="-42"/>
                    <a:pt x="1615835" y="-6"/>
                    <a:pt x="1677488" y="168"/>
                  </a:cubicBezTo>
                  <a:lnTo>
                    <a:pt x="1719397" y="469"/>
                  </a:lnTo>
                  <a:lnTo>
                    <a:pt x="1988440" y="45"/>
                  </a:lnTo>
                  <a:cubicBezTo>
                    <a:pt x="2093290" y="-42"/>
                    <a:pt x="2174012" y="-6"/>
                    <a:pt x="2235665" y="168"/>
                  </a:cubicBezTo>
                  <a:lnTo>
                    <a:pt x="2285195" y="524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endParaRPr lang="fa-IR"/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BEAFFE9-E324-767D-A481-48E24B3D78D6}"/>
                </a:ext>
              </a:extLst>
            </p:cNvPr>
            <p:cNvSpPr txBox="1"/>
            <p:nvPr/>
          </p:nvSpPr>
          <p:spPr>
            <a:xfrm>
              <a:off x="2783229" y="5986692"/>
              <a:ext cx="297973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تصویر را وارد نمایید</a:t>
              </a:r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3428887C-300B-DA9C-9096-D13256A6FFB4}"/>
              </a:ext>
            </a:extLst>
          </p:cNvPr>
          <p:cNvSpPr txBox="1"/>
          <p:nvPr/>
        </p:nvSpPr>
        <p:spPr>
          <a:xfrm>
            <a:off x="1700981" y="274926"/>
            <a:ext cx="36772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3600" dirty="0">
                <a:solidFill>
                  <a:srgbClr val="087A85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روابط عمومی شهرداری استان تهران</a:t>
            </a:r>
            <a:endParaRPr lang="fa-IR" sz="3600" dirty="0">
              <a:solidFill>
                <a:srgbClr val="087A85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2F5CF53-BD9B-C71E-042E-DB832FB796E9}"/>
              </a:ext>
            </a:extLst>
          </p:cNvPr>
          <p:cNvSpPr txBox="1"/>
          <p:nvPr/>
        </p:nvSpPr>
        <p:spPr>
          <a:xfrm>
            <a:off x="7152969" y="274926"/>
            <a:ext cx="36772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3600" dirty="0">
                <a:solidFill>
                  <a:srgbClr val="087A85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عنوان موضوع  بخش خود را وارد نمایید</a:t>
            </a:r>
            <a:endParaRPr lang="fa-IR" sz="3600" dirty="0">
              <a:solidFill>
                <a:srgbClr val="087A85"/>
              </a:solidFill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1A066365-ED14-C540-098E-694005223594}"/>
              </a:ext>
            </a:extLst>
          </p:cNvPr>
          <p:cNvPicPr>
            <a:picLocks noChangeAspect="1"/>
          </p:cNvPicPr>
          <p:nvPr/>
        </p:nvPicPr>
        <p:blipFill>
          <a:blip r:embed="rId5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7594" y="292800"/>
            <a:ext cx="808621" cy="808621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104E5DC8-5E67-4ED3-1863-53EE6F86FF3C}"/>
              </a:ext>
            </a:extLst>
          </p:cNvPr>
          <p:cNvSpPr txBox="1"/>
          <p:nvPr/>
        </p:nvSpPr>
        <p:spPr>
          <a:xfrm>
            <a:off x="1616149" y="1487746"/>
            <a:ext cx="4944139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4074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8D1781D-5598-A3E4-6063-B0D20676247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12</a:t>
            </a:fld>
            <a:endParaRPr lang="fa-IR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A53A195-4EF6-66A1-61C9-C5062E9DB6D5}"/>
              </a:ext>
            </a:extLst>
          </p:cNvPr>
          <p:cNvSpPr txBox="1"/>
          <p:nvPr/>
        </p:nvSpPr>
        <p:spPr>
          <a:xfrm>
            <a:off x="1700981" y="274926"/>
            <a:ext cx="36772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3600" dirty="0">
                <a:solidFill>
                  <a:srgbClr val="087A85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روابط عمومی شهرداری استان تهران</a:t>
            </a:r>
            <a:endParaRPr lang="fa-IR" sz="3600" dirty="0">
              <a:solidFill>
                <a:srgbClr val="087A85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C599C56-0631-2A41-9D7E-4723EB8C8852}"/>
              </a:ext>
            </a:extLst>
          </p:cNvPr>
          <p:cNvSpPr txBox="1"/>
          <p:nvPr/>
        </p:nvSpPr>
        <p:spPr>
          <a:xfrm>
            <a:off x="7152969" y="274926"/>
            <a:ext cx="36772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3600" dirty="0">
                <a:solidFill>
                  <a:srgbClr val="087A85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عنوان موضوع  بخش خود را وارد نمایید</a:t>
            </a:r>
            <a:endParaRPr lang="fa-IR" sz="3600" dirty="0">
              <a:solidFill>
                <a:srgbClr val="087A85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A5EBD7D-C388-6FC5-00DF-29EB3B82C42D}"/>
              </a:ext>
            </a:extLst>
          </p:cNvPr>
          <p:cNvPicPr>
            <a:picLocks noChangeAspect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7594" y="292800"/>
            <a:ext cx="808621" cy="808621"/>
          </a:xfrm>
          <a:prstGeom prst="rect">
            <a:avLst/>
          </a:prstGeom>
        </p:spPr>
      </p:pic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425C8E9C-33F9-7FBA-C2B3-3F5B755B611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41478705"/>
              </p:ext>
            </p:extLst>
          </p:nvPr>
        </p:nvGraphicFramePr>
        <p:xfrm>
          <a:off x="4138614" y="2373322"/>
          <a:ext cx="4452781" cy="31221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1F107322-1BA2-64F1-BFDE-2772AF31690B}"/>
              </a:ext>
            </a:extLst>
          </p:cNvPr>
          <p:cNvSpPr txBox="1"/>
          <p:nvPr/>
        </p:nvSpPr>
        <p:spPr>
          <a:xfrm>
            <a:off x="7600380" y="1384908"/>
            <a:ext cx="3269900" cy="1392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3C6A3BF-C3F0-4961-171E-FFB54D5AC14A}"/>
              </a:ext>
            </a:extLst>
          </p:cNvPr>
          <p:cNvSpPr txBox="1"/>
          <p:nvPr/>
        </p:nvSpPr>
        <p:spPr>
          <a:xfrm>
            <a:off x="8591395" y="4394842"/>
            <a:ext cx="3171520" cy="1392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BD82E40-8075-D8E8-FB0F-39B8BB929023}"/>
              </a:ext>
            </a:extLst>
          </p:cNvPr>
          <p:cNvSpPr txBox="1"/>
          <p:nvPr/>
        </p:nvSpPr>
        <p:spPr>
          <a:xfrm>
            <a:off x="1601729" y="4257371"/>
            <a:ext cx="2829670" cy="1392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7663DD4-5FDC-B001-5E76-6E4830E10A88}"/>
              </a:ext>
            </a:extLst>
          </p:cNvPr>
          <p:cNvSpPr txBox="1"/>
          <p:nvPr/>
        </p:nvSpPr>
        <p:spPr>
          <a:xfrm>
            <a:off x="1638980" y="1307596"/>
            <a:ext cx="2829670" cy="1392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0680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  <p:bldP spid="7" grpId="0"/>
      <p:bldP spid="8" grpId="0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6AB8C42-3A81-FB0F-BFD4-099C23618EA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13</a:t>
            </a:fld>
            <a:endParaRPr lang="fa-IR" dirty="0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8A615F28-23A1-27EA-6559-28F0B9733D13}"/>
              </a:ext>
            </a:extLst>
          </p:cNvPr>
          <p:cNvSpPr/>
          <p:nvPr/>
        </p:nvSpPr>
        <p:spPr>
          <a:xfrm rot="16200000">
            <a:off x="7933333" y="2443468"/>
            <a:ext cx="4691147" cy="2675025"/>
          </a:xfrm>
          <a:custGeom>
            <a:avLst/>
            <a:gdLst>
              <a:gd name="connsiteX0" fmla="*/ 124626 w 4940287"/>
              <a:gd name="connsiteY0" fmla="*/ 1303643 h 2817092"/>
              <a:gd name="connsiteX1" fmla="*/ 133172 w 4940287"/>
              <a:gd name="connsiteY1" fmla="*/ 1303643 h 2817092"/>
              <a:gd name="connsiteX2" fmla="*/ 133344 w 4940287"/>
              <a:gd name="connsiteY2" fmla="*/ 1321421 h 2817092"/>
              <a:gd name="connsiteX3" fmla="*/ 173231 w 4940287"/>
              <a:gd name="connsiteY3" fmla="*/ 1389659 h 2817092"/>
              <a:gd name="connsiteX4" fmla="*/ 195255 w 4940287"/>
              <a:gd name="connsiteY4" fmla="*/ 1411966 h 2817092"/>
              <a:gd name="connsiteX5" fmla="*/ 175310 w 4940287"/>
              <a:gd name="connsiteY5" fmla="*/ 1427238 h 2817092"/>
              <a:gd name="connsiteX6" fmla="*/ 133885 w 4940287"/>
              <a:gd name="connsiteY6" fmla="*/ 1497782 h 2817092"/>
              <a:gd name="connsiteX7" fmla="*/ 134142 w 4940287"/>
              <a:gd name="connsiteY7" fmla="*/ 1516701 h 2817092"/>
              <a:gd name="connsiteX8" fmla="*/ 122288 w 4940287"/>
              <a:gd name="connsiteY8" fmla="*/ 1515277 h 2817092"/>
              <a:gd name="connsiteX9" fmla="*/ 81404 w 4940287"/>
              <a:gd name="connsiteY9" fmla="*/ 1485844 h 2817092"/>
              <a:gd name="connsiteX10" fmla="*/ 57842 w 4940287"/>
              <a:gd name="connsiteY10" fmla="*/ 1464190 h 2817092"/>
              <a:gd name="connsiteX11" fmla="*/ 17498 w 4940287"/>
              <a:gd name="connsiteY11" fmla="*/ 1436782 h 2817092"/>
              <a:gd name="connsiteX12" fmla="*/ 10660 w 4940287"/>
              <a:gd name="connsiteY12" fmla="*/ 1390769 h 2817092"/>
              <a:gd name="connsiteX13" fmla="*/ 57557 w 4940287"/>
              <a:gd name="connsiteY13" fmla="*/ 1354727 h 2817092"/>
              <a:gd name="connsiteX14" fmla="*/ 76105 w 4940287"/>
              <a:gd name="connsiteY14" fmla="*/ 1341851 h 2817092"/>
              <a:gd name="connsiteX15" fmla="*/ 104596 w 4940287"/>
              <a:gd name="connsiteY15" fmla="*/ 1308971 h 2817092"/>
              <a:gd name="connsiteX16" fmla="*/ 104680 w 4940287"/>
              <a:gd name="connsiteY16" fmla="*/ 1308914 h 2817092"/>
              <a:gd name="connsiteX17" fmla="*/ 124626 w 4940287"/>
              <a:gd name="connsiteY17" fmla="*/ 1303643 h 2817092"/>
              <a:gd name="connsiteX18" fmla="*/ 4804840 w 4940287"/>
              <a:gd name="connsiteY18" fmla="*/ 1302874 h 2817092"/>
              <a:gd name="connsiteX19" fmla="*/ 4817605 w 4940287"/>
              <a:gd name="connsiteY19" fmla="*/ 1304326 h 2817092"/>
              <a:gd name="connsiteX20" fmla="*/ 4858575 w 4940287"/>
              <a:gd name="connsiteY20" fmla="*/ 1336209 h 2817092"/>
              <a:gd name="connsiteX21" fmla="*/ 4880798 w 4940287"/>
              <a:gd name="connsiteY21" fmla="*/ 1354984 h 2817092"/>
              <a:gd name="connsiteX22" fmla="*/ 4926613 w 4940287"/>
              <a:gd name="connsiteY22" fmla="*/ 1391424 h 2817092"/>
              <a:gd name="connsiteX23" fmla="*/ 4940287 w 4940287"/>
              <a:gd name="connsiteY23" fmla="*/ 1409488 h 2817092"/>
              <a:gd name="connsiteX24" fmla="*/ 4923192 w 4940287"/>
              <a:gd name="connsiteY24" fmla="*/ 1432281 h 2817092"/>
              <a:gd name="connsiteX25" fmla="*/ 4875841 w 4940287"/>
              <a:gd name="connsiteY25" fmla="*/ 1464477 h 2817092"/>
              <a:gd name="connsiteX26" fmla="*/ 4862564 w 4940287"/>
              <a:gd name="connsiteY26" fmla="*/ 1469776 h 2817092"/>
              <a:gd name="connsiteX27" fmla="*/ 4859714 w 4940287"/>
              <a:gd name="connsiteY27" fmla="*/ 1481428 h 2817092"/>
              <a:gd name="connsiteX28" fmla="*/ 4808430 w 4940287"/>
              <a:gd name="connsiteY28" fmla="*/ 1517214 h 2817092"/>
              <a:gd name="connsiteX29" fmla="*/ 4803700 w 4940287"/>
              <a:gd name="connsiteY29" fmla="*/ 1500375 h 2817092"/>
              <a:gd name="connsiteX30" fmla="*/ 4798857 w 4940287"/>
              <a:gd name="connsiteY30" fmla="*/ 1470459 h 2817092"/>
              <a:gd name="connsiteX31" fmla="*/ 4750791 w 4940287"/>
              <a:gd name="connsiteY31" fmla="*/ 1418377 h 2817092"/>
              <a:gd name="connsiteX32" fmla="*/ 4738683 w 4940287"/>
              <a:gd name="connsiteY32" fmla="*/ 1410542 h 2817092"/>
              <a:gd name="connsiteX33" fmla="*/ 4759767 w 4940287"/>
              <a:gd name="connsiteY33" fmla="*/ 1393647 h 2817092"/>
              <a:gd name="connsiteX34" fmla="*/ 4791535 w 4940287"/>
              <a:gd name="connsiteY34" fmla="*/ 1361965 h 2817092"/>
              <a:gd name="connsiteX35" fmla="*/ 4803614 w 4940287"/>
              <a:gd name="connsiteY35" fmla="*/ 1324670 h 2817092"/>
              <a:gd name="connsiteX36" fmla="*/ 4803445 w 4940287"/>
              <a:gd name="connsiteY36" fmla="*/ 1324641 h 2817092"/>
              <a:gd name="connsiteX37" fmla="*/ 1006801 w 4940287"/>
              <a:gd name="connsiteY37" fmla="*/ 0 h 2817092"/>
              <a:gd name="connsiteX38" fmla="*/ 3933488 w 4940287"/>
              <a:gd name="connsiteY38" fmla="*/ 0 h 2817092"/>
              <a:gd name="connsiteX39" fmla="*/ 4298639 w 4940287"/>
              <a:gd name="connsiteY39" fmla="*/ 365151 h 2817092"/>
              <a:gd name="connsiteX40" fmla="*/ 4298639 w 4940287"/>
              <a:gd name="connsiteY40" fmla="*/ 1061672 h 2817092"/>
              <a:gd name="connsiteX41" fmla="*/ 4305329 w 4940287"/>
              <a:gd name="connsiteY41" fmla="*/ 1061738 h 2817092"/>
              <a:gd name="connsiteX42" fmla="*/ 4378981 w 4940287"/>
              <a:gd name="connsiteY42" fmla="*/ 1064230 h 2817092"/>
              <a:gd name="connsiteX43" fmla="*/ 4443258 w 4940287"/>
              <a:gd name="connsiteY43" fmla="*/ 1096141 h 2817092"/>
              <a:gd name="connsiteX44" fmla="*/ 4478472 w 4940287"/>
              <a:gd name="connsiteY44" fmla="*/ 1166087 h 2817092"/>
              <a:gd name="connsiteX45" fmla="*/ 4482975 w 4940287"/>
              <a:gd name="connsiteY45" fmla="*/ 1188880 h 2817092"/>
              <a:gd name="connsiteX46" fmla="*/ 4503801 w 4940287"/>
              <a:gd name="connsiteY46" fmla="*/ 1190247 h 2817092"/>
              <a:gd name="connsiteX47" fmla="*/ 4570899 w 4940287"/>
              <a:gd name="connsiteY47" fmla="*/ 1252273 h 2817092"/>
              <a:gd name="connsiteX48" fmla="*/ 4574831 w 4940287"/>
              <a:gd name="connsiteY48" fmla="*/ 1274468 h 2817092"/>
              <a:gd name="connsiteX49" fmla="*/ 4593521 w 4940287"/>
              <a:gd name="connsiteY49" fmla="*/ 1279824 h 2817092"/>
              <a:gd name="connsiteX50" fmla="*/ 4621784 w 4940287"/>
              <a:gd name="connsiteY50" fmla="*/ 1289454 h 2817092"/>
              <a:gd name="connsiteX51" fmla="*/ 4666031 w 4940287"/>
              <a:gd name="connsiteY51" fmla="*/ 1333587 h 2817092"/>
              <a:gd name="connsiteX52" fmla="*/ 4701445 w 4940287"/>
              <a:gd name="connsiteY52" fmla="*/ 1409716 h 2817092"/>
              <a:gd name="connsiteX53" fmla="*/ 4683126 w 4940287"/>
              <a:gd name="connsiteY53" fmla="*/ 1452823 h 2817092"/>
              <a:gd name="connsiteX54" fmla="*/ 4590358 w 4940287"/>
              <a:gd name="connsiteY54" fmla="*/ 1539323 h 2817092"/>
              <a:gd name="connsiteX55" fmla="*/ 4574687 w 4940287"/>
              <a:gd name="connsiteY55" fmla="*/ 1541545 h 2817092"/>
              <a:gd name="connsiteX56" fmla="*/ 4572580 w 4940287"/>
              <a:gd name="connsiteY56" fmla="*/ 1558468 h 2817092"/>
              <a:gd name="connsiteX57" fmla="*/ 4553662 w 4940287"/>
              <a:gd name="connsiteY57" fmla="*/ 1606391 h 2817092"/>
              <a:gd name="connsiteX58" fmla="*/ 4501836 w 4940287"/>
              <a:gd name="connsiteY58" fmla="*/ 1629982 h 2817092"/>
              <a:gd name="connsiteX59" fmla="*/ 4483289 w 4940287"/>
              <a:gd name="connsiteY59" fmla="*/ 1631891 h 2817092"/>
              <a:gd name="connsiteX60" fmla="*/ 4478388 w 4940287"/>
              <a:gd name="connsiteY60" fmla="*/ 1653630 h 2817092"/>
              <a:gd name="connsiteX61" fmla="*/ 4445965 w 4940287"/>
              <a:gd name="connsiteY61" fmla="*/ 1719787 h 2817092"/>
              <a:gd name="connsiteX62" fmla="*/ 4389466 w 4940287"/>
              <a:gd name="connsiteY62" fmla="*/ 1752693 h 2817092"/>
              <a:gd name="connsiteX63" fmla="*/ 4347773 w 4940287"/>
              <a:gd name="connsiteY63" fmla="*/ 1754612 h 2817092"/>
              <a:gd name="connsiteX64" fmla="*/ 4298639 w 4940287"/>
              <a:gd name="connsiteY64" fmla="*/ 1755233 h 2817092"/>
              <a:gd name="connsiteX65" fmla="*/ 4298639 w 4940287"/>
              <a:gd name="connsiteY65" fmla="*/ 2451941 h 2817092"/>
              <a:gd name="connsiteX66" fmla="*/ 3933488 w 4940287"/>
              <a:gd name="connsiteY66" fmla="*/ 2817092 h 2817092"/>
              <a:gd name="connsiteX67" fmla="*/ 1006801 w 4940287"/>
              <a:gd name="connsiteY67" fmla="*/ 2817092 h 2817092"/>
              <a:gd name="connsiteX68" fmla="*/ 641650 w 4940287"/>
              <a:gd name="connsiteY68" fmla="*/ 2451941 h 2817092"/>
              <a:gd name="connsiteX69" fmla="*/ 641650 w 4940287"/>
              <a:gd name="connsiteY69" fmla="*/ 1755127 h 2817092"/>
              <a:gd name="connsiteX70" fmla="*/ 629878 w 4940287"/>
              <a:gd name="connsiteY70" fmla="*/ 1754976 h 2817092"/>
              <a:gd name="connsiteX71" fmla="*/ 518403 w 4940287"/>
              <a:gd name="connsiteY71" fmla="*/ 1741410 h 2817092"/>
              <a:gd name="connsiteX72" fmla="*/ 459312 w 4940287"/>
              <a:gd name="connsiteY72" fmla="*/ 1655937 h 2817092"/>
              <a:gd name="connsiteX73" fmla="*/ 452959 w 4940287"/>
              <a:gd name="connsiteY73" fmla="*/ 1631920 h 2817092"/>
              <a:gd name="connsiteX74" fmla="*/ 435493 w 4940287"/>
              <a:gd name="connsiteY74" fmla="*/ 1630123 h 2817092"/>
              <a:gd name="connsiteX75" fmla="*/ 402329 w 4940287"/>
              <a:gd name="connsiteY75" fmla="*/ 1620494 h 2817092"/>
              <a:gd name="connsiteX76" fmla="*/ 365290 w 4940287"/>
              <a:gd name="connsiteY76" fmla="*/ 1565079 h 2817092"/>
              <a:gd name="connsiteX77" fmla="*/ 360675 w 4940287"/>
              <a:gd name="connsiteY77" fmla="*/ 1541830 h 2817092"/>
              <a:gd name="connsiteX78" fmla="*/ 342868 w 4940287"/>
              <a:gd name="connsiteY78" fmla="*/ 1538211 h 2817092"/>
              <a:gd name="connsiteX79" fmla="*/ 287310 w 4940287"/>
              <a:gd name="connsiteY79" fmla="*/ 1505505 h 2817092"/>
              <a:gd name="connsiteX80" fmla="*/ 244089 w 4940287"/>
              <a:gd name="connsiteY80" fmla="*/ 1432452 h 2817092"/>
              <a:gd name="connsiteX81" fmla="*/ 233519 w 4940287"/>
              <a:gd name="connsiteY81" fmla="*/ 1408919 h 2817092"/>
              <a:gd name="connsiteX82" fmla="*/ 247195 w 4940287"/>
              <a:gd name="connsiteY82" fmla="*/ 1379743 h 2817092"/>
              <a:gd name="connsiteX83" fmla="*/ 330816 w 4940287"/>
              <a:gd name="connsiteY83" fmla="*/ 1283585 h 2817092"/>
              <a:gd name="connsiteX84" fmla="*/ 355176 w 4940287"/>
              <a:gd name="connsiteY84" fmla="*/ 1277887 h 2817092"/>
              <a:gd name="connsiteX85" fmla="*/ 364920 w 4940287"/>
              <a:gd name="connsiteY85" fmla="*/ 1257230 h 2817092"/>
              <a:gd name="connsiteX86" fmla="*/ 432900 w 4940287"/>
              <a:gd name="connsiteY86" fmla="*/ 1190163 h 2817092"/>
              <a:gd name="connsiteX87" fmla="*/ 455038 w 4940287"/>
              <a:gd name="connsiteY87" fmla="*/ 1185632 h 2817092"/>
              <a:gd name="connsiteX88" fmla="*/ 460566 w 4940287"/>
              <a:gd name="connsiteY88" fmla="*/ 1161358 h 2817092"/>
              <a:gd name="connsiteX89" fmla="*/ 539998 w 4940287"/>
              <a:gd name="connsiteY89" fmla="*/ 1068933 h 2817092"/>
              <a:gd name="connsiteX90" fmla="*/ 557720 w 4940287"/>
              <a:gd name="connsiteY90" fmla="*/ 1062834 h 2817092"/>
              <a:gd name="connsiteX91" fmla="*/ 641650 w 4940287"/>
              <a:gd name="connsiteY91" fmla="*/ 1062664 h 2817092"/>
              <a:gd name="connsiteX92" fmla="*/ 641650 w 4940287"/>
              <a:gd name="connsiteY92" fmla="*/ 365151 h 2817092"/>
              <a:gd name="connsiteX93" fmla="*/ 1006801 w 4940287"/>
              <a:gd name="connsiteY93" fmla="*/ 0 h 2817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</a:cxnLst>
            <a:rect l="l" t="t" r="r" b="b"/>
            <a:pathLst>
              <a:path w="4940287" h="2817092">
                <a:moveTo>
                  <a:pt x="124626" y="1303643"/>
                </a:moveTo>
                <a:lnTo>
                  <a:pt x="133172" y="1303643"/>
                </a:lnTo>
                <a:lnTo>
                  <a:pt x="133344" y="1321421"/>
                </a:lnTo>
                <a:cubicBezTo>
                  <a:pt x="133656" y="1347918"/>
                  <a:pt x="143144" y="1364187"/>
                  <a:pt x="173231" y="1389659"/>
                </a:cubicBezTo>
                <a:cubicBezTo>
                  <a:pt x="186536" y="1400912"/>
                  <a:pt x="196479" y="1410941"/>
                  <a:pt x="195255" y="1411966"/>
                </a:cubicBezTo>
                <a:cubicBezTo>
                  <a:pt x="194029" y="1412993"/>
                  <a:pt x="185084" y="1419859"/>
                  <a:pt x="175310" y="1427238"/>
                </a:cubicBezTo>
                <a:cubicBezTo>
                  <a:pt x="144882" y="1450202"/>
                  <a:pt x="133543" y="1469548"/>
                  <a:pt x="133885" y="1497782"/>
                </a:cubicBezTo>
                <a:lnTo>
                  <a:pt x="134142" y="1516701"/>
                </a:lnTo>
                <a:lnTo>
                  <a:pt x="122288" y="1515277"/>
                </a:lnTo>
                <a:cubicBezTo>
                  <a:pt x="100578" y="1512683"/>
                  <a:pt x="91405" y="1506074"/>
                  <a:pt x="81404" y="1485844"/>
                </a:cubicBezTo>
                <a:cubicBezTo>
                  <a:pt x="72571" y="1468008"/>
                  <a:pt x="71888" y="1467353"/>
                  <a:pt x="57842" y="1464190"/>
                </a:cubicBezTo>
                <a:cubicBezTo>
                  <a:pt x="39236" y="1459974"/>
                  <a:pt x="31972" y="1455045"/>
                  <a:pt x="17498" y="1436782"/>
                </a:cubicBezTo>
                <a:cubicBezTo>
                  <a:pt x="-4783" y="1408663"/>
                  <a:pt x="-4328" y="1411739"/>
                  <a:pt x="10660" y="1390769"/>
                </a:cubicBezTo>
                <a:cubicBezTo>
                  <a:pt x="28695" y="1365469"/>
                  <a:pt x="37612" y="1358631"/>
                  <a:pt x="57557" y="1354727"/>
                </a:cubicBezTo>
                <a:cubicBezTo>
                  <a:pt x="73426" y="1351593"/>
                  <a:pt x="74424" y="1350910"/>
                  <a:pt x="76105" y="1341851"/>
                </a:cubicBezTo>
                <a:cubicBezTo>
                  <a:pt x="78469" y="1329171"/>
                  <a:pt x="90350" y="1315439"/>
                  <a:pt x="104596" y="1308971"/>
                </a:cubicBezTo>
                <a:lnTo>
                  <a:pt x="104680" y="1308914"/>
                </a:lnTo>
                <a:cubicBezTo>
                  <a:pt x="110983" y="1306042"/>
                  <a:pt x="117727" y="1304258"/>
                  <a:pt x="124626" y="1303643"/>
                </a:cubicBezTo>
                <a:close/>
                <a:moveTo>
                  <a:pt x="4804840" y="1302874"/>
                </a:moveTo>
                <a:lnTo>
                  <a:pt x="4817605" y="1304326"/>
                </a:lnTo>
                <a:cubicBezTo>
                  <a:pt x="4836283" y="1306119"/>
                  <a:pt x="4852246" y="1318541"/>
                  <a:pt x="4858575" y="1336209"/>
                </a:cubicBezTo>
                <a:cubicBezTo>
                  <a:pt x="4863162" y="1349969"/>
                  <a:pt x="4863532" y="1350255"/>
                  <a:pt x="4880798" y="1354984"/>
                </a:cubicBezTo>
                <a:cubicBezTo>
                  <a:pt x="4900542" y="1360398"/>
                  <a:pt x="4907067" y="1365583"/>
                  <a:pt x="4926613" y="1391424"/>
                </a:cubicBezTo>
                <a:lnTo>
                  <a:pt x="4940287" y="1409488"/>
                </a:lnTo>
                <a:lnTo>
                  <a:pt x="4923192" y="1432281"/>
                </a:lnTo>
                <a:cubicBezTo>
                  <a:pt x="4905358" y="1455928"/>
                  <a:pt x="4898349" y="1460773"/>
                  <a:pt x="4875841" y="1464477"/>
                </a:cubicBezTo>
                <a:cubicBezTo>
                  <a:pt x="4869088" y="1465588"/>
                  <a:pt x="4863104" y="1467952"/>
                  <a:pt x="4862564" y="1469776"/>
                </a:cubicBezTo>
                <a:cubicBezTo>
                  <a:pt x="4862022" y="1471599"/>
                  <a:pt x="4860740" y="1476813"/>
                  <a:pt x="4859714" y="1481428"/>
                </a:cubicBezTo>
                <a:cubicBezTo>
                  <a:pt x="4855953" y="1498665"/>
                  <a:pt x="4829456" y="1517214"/>
                  <a:pt x="4808430" y="1517214"/>
                </a:cubicBezTo>
                <a:cubicBezTo>
                  <a:pt x="4803274" y="1517242"/>
                  <a:pt x="4802818" y="1515646"/>
                  <a:pt x="4803700" y="1500375"/>
                </a:cubicBezTo>
                <a:cubicBezTo>
                  <a:pt x="4804741" y="1490150"/>
                  <a:pt x="4803068" y="1479833"/>
                  <a:pt x="4798857" y="1470459"/>
                </a:cubicBezTo>
                <a:cubicBezTo>
                  <a:pt x="4791877" y="1454618"/>
                  <a:pt x="4767403" y="1428122"/>
                  <a:pt x="4750791" y="1418377"/>
                </a:cubicBezTo>
                <a:cubicBezTo>
                  <a:pt x="4746545" y="1416109"/>
                  <a:pt x="4742493" y="1413487"/>
                  <a:pt x="4738683" y="1410542"/>
                </a:cubicBezTo>
                <a:cubicBezTo>
                  <a:pt x="4738683" y="1410115"/>
                  <a:pt x="4748171" y="1402507"/>
                  <a:pt x="4759767" y="1393647"/>
                </a:cubicBezTo>
                <a:cubicBezTo>
                  <a:pt x="4771668" y="1384490"/>
                  <a:pt x="4782346" y="1373842"/>
                  <a:pt x="4791535" y="1361965"/>
                </a:cubicBezTo>
                <a:cubicBezTo>
                  <a:pt x="4801023" y="1348175"/>
                  <a:pt x="4802389" y="1344044"/>
                  <a:pt x="4803614" y="1324670"/>
                </a:cubicBezTo>
                <a:lnTo>
                  <a:pt x="4803445" y="1324641"/>
                </a:lnTo>
                <a:close/>
                <a:moveTo>
                  <a:pt x="1006801" y="0"/>
                </a:moveTo>
                <a:lnTo>
                  <a:pt x="3933488" y="0"/>
                </a:lnTo>
                <a:cubicBezTo>
                  <a:pt x="4135155" y="0"/>
                  <a:pt x="4298639" y="163484"/>
                  <a:pt x="4298639" y="365151"/>
                </a:cubicBezTo>
                <a:lnTo>
                  <a:pt x="4298639" y="1061672"/>
                </a:lnTo>
                <a:lnTo>
                  <a:pt x="4305329" y="1061738"/>
                </a:lnTo>
                <a:cubicBezTo>
                  <a:pt x="4349630" y="1062326"/>
                  <a:pt x="4371240" y="1063149"/>
                  <a:pt x="4378981" y="1064230"/>
                </a:cubicBezTo>
                <a:cubicBezTo>
                  <a:pt x="4403364" y="1067403"/>
                  <a:pt x="4425989" y="1078635"/>
                  <a:pt x="4443258" y="1096141"/>
                </a:cubicBezTo>
                <a:cubicBezTo>
                  <a:pt x="4461749" y="1114803"/>
                  <a:pt x="4472603" y="1136172"/>
                  <a:pt x="4478472" y="1166087"/>
                </a:cubicBezTo>
                <a:lnTo>
                  <a:pt x="4482975" y="1188880"/>
                </a:lnTo>
                <a:lnTo>
                  <a:pt x="4503801" y="1190247"/>
                </a:lnTo>
                <a:cubicBezTo>
                  <a:pt x="4542265" y="1192737"/>
                  <a:pt x="4564630" y="1213411"/>
                  <a:pt x="4570899" y="1252273"/>
                </a:cubicBezTo>
                <a:cubicBezTo>
                  <a:pt x="4572780" y="1264041"/>
                  <a:pt x="4574545" y="1274012"/>
                  <a:pt x="4574831" y="1274468"/>
                </a:cubicBezTo>
                <a:cubicBezTo>
                  <a:pt x="4580945" y="1276633"/>
                  <a:pt x="4587188" y="1278422"/>
                  <a:pt x="4593521" y="1279824"/>
                </a:cubicBezTo>
                <a:cubicBezTo>
                  <a:pt x="4603202" y="1282210"/>
                  <a:pt x="4612661" y="1285431"/>
                  <a:pt x="4621784" y="1289454"/>
                </a:cubicBezTo>
                <a:cubicBezTo>
                  <a:pt x="4635546" y="1296378"/>
                  <a:pt x="4654007" y="1314783"/>
                  <a:pt x="4666031" y="1333587"/>
                </a:cubicBezTo>
                <a:cubicBezTo>
                  <a:pt x="4678653" y="1353560"/>
                  <a:pt x="4701445" y="1402252"/>
                  <a:pt x="4701445" y="1409716"/>
                </a:cubicBezTo>
                <a:cubicBezTo>
                  <a:pt x="4701445" y="1412936"/>
                  <a:pt x="4693211" y="1432281"/>
                  <a:pt x="4683126" y="1452823"/>
                </a:cubicBezTo>
                <a:cubicBezTo>
                  <a:pt x="4654634" y="1510831"/>
                  <a:pt x="4630246" y="1533624"/>
                  <a:pt x="4590358" y="1539323"/>
                </a:cubicBezTo>
                <a:lnTo>
                  <a:pt x="4574687" y="1541545"/>
                </a:lnTo>
                <a:lnTo>
                  <a:pt x="4572580" y="1558468"/>
                </a:lnTo>
                <a:cubicBezTo>
                  <a:pt x="4569532" y="1582858"/>
                  <a:pt x="4565343" y="1593428"/>
                  <a:pt x="4553662" y="1606391"/>
                </a:cubicBezTo>
                <a:cubicBezTo>
                  <a:pt x="4540811" y="1620693"/>
                  <a:pt x="4525740" y="1627532"/>
                  <a:pt x="4501836" y="1629982"/>
                </a:cubicBezTo>
                <a:lnTo>
                  <a:pt x="4483289" y="1631891"/>
                </a:lnTo>
                <a:lnTo>
                  <a:pt x="4478388" y="1653630"/>
                </a:lnTo>
                <a:cubicBezTo>
                  <a:pt x="4471750" y="1683003"/>
                  <a:pt x="4462262" y="1702378"/>
                  <a:pt x="4445965" y="1719787"/>
                </a:cubicBezTo>
                <a:cubicBezTo>
                  <a:pt x="4430617" y="1735869"/>
                  <a:pt x="4411029" y="1747277"/>
                  <a:pt x="4389466" y="1752693"/>
                </a:cubicBezTo>
                <a:cubicBezTo>
                  <a:pt x="4386532" y="1753477"/>
                  <a:pt x="4374780" y="1754107"/>
                  <a:pt x="4347773" y="1754612"/>
                </a:cubicBezTo>
                <a:lnTo>
                  <a:pt x="4298639" y="1755233"/>
                </a:lnTo>
                <a:lnTo>
                  <a:pt x="4298639" y="2451941"/>
                </a:lnTo>
                <a:cubicBezTo>
                  <a:pt x="4298639" y="2653608"/>
                  <a:pt x="4135155" y="2817092"/>
                  <a:pt x="3933488" y="2817092"/>
                </a:cubicBezTo>
                <a:lnTo>
                  <a:pt x="1006801" y="2817092"/>
                </a:lnTo>
                <a:cubicBezTo>
                  <a:pt x="805134" y="2817092"/>
                  <a:pt x="641650" y="2653608"/>
                  <a:pt x="641650" y="2451941"/>
                </a:cubicBezTo>
                <a:lnTo>
                  <a:pt x="641650" y="1755127"/>
                </a:lnTo>
                <a:lnTo>
                  <a:pt x="629878" y="1754976"/>
                </a:lnTo>
                <a:cubicBezTo>
                  <a:pt x="524671" y="1753206"/>
                  <a:pt x="532007" y="1749431"/>
                  <a:pt x="518403" y="1741410"/>
                </a:cubicBezTo>
                <a:cubicBezTo>
                  <a:pt x="486093" y="1722293"/>
                  <a:pt x="471107" y="1700611"/>
                  <a:pt x="459312" y="1655937"/>
                </a:cubicBezTo>
                <a:lnTo>
                  <a:pt x="452959" y="1631920"/>
                </a:lnTo>
                <a:lnTo>
                  <a:pt x="435493" y="1630123"/>
                </a:lnTo>
                <a:cubicBezTo>
                  <a:pt x="423998" y="1628692"/>
                  <a:pt x="412804" y="1625440"/>
                  <a:pt x="402329" y="1620494"/>
                </a:cubicBezTo>
                <a:cubicBezTo>
                  <a:pt x="381188" y="1609868"/>
                  <a:pt x="371301" y="1595136"/>
                  <a:pt x="365290" y="1565079"/>
                </a:cubicBezTo>
                <a:lnTo>
                  <a:pt x="360675" y="1541830"/>
                </a:lnTo>
                <a:lnTo>
                  <a:pt x="342868" y="1538211"/>
                </a:lnTo>
                <a:cubicBezTo>
                  <a:pt x="320189" y="1533596"/>
                  <a:pt x="303977" y="1524052"/>
                  <a:pt x="287310" y="1505505"/>
                </a:cubicBezTo>
                <a:cubicBezTo>
                  <a:pt x="272580" y="1489151"/>
                  <a:pt x="259986" y="1467810"/>
                  <a:pt x="244089" y="1432452"/>
                </a:cubicBezTo>
                <a:lnTo>
                  <a:pt x="233519" y="1408919"/>
                </a:lnTo>
                <a:lnTo>
                  <a:pt x="247195" y="1379743"/>
                </a:lnTo>
                <a:cubicBezTo>
                  <a:pt x="275573" y="1319256"/>
                  <a:pt x="297823" y="1293785"/>
                  <a:pt x="330816" y="1283585"/>
                </a:cubicBezTo>
                <a:cubicBezTo>
                  <a:pt x="338733" y="1280904"/>
                  <a:pt x="346891" y="1278995"/>
                  <a:pt x="355176" y="1277887"/>
                </a:cubicBezTo>
                <a:cubicBezTo>
                  <a:pt x="360760" y="1277887"/>
                  <a:pt x="361843" y="1275579"/>
                  <a:pt x="364920" y="1257230"/>
                </a:cubicBezTo>
                <a:cubicBezTo>
                  <a:pt x="372271" y="1213469"/>
                  <a:pt x="393325" y="1192698"/>
                  <a:pt x="432900" y="1190163"/>
                </a:cubicBezTo>
                <a:cubicBezTo>
                  <a:pt x="445065" y="1189307"/>
                  <a:pt x="454582" y="1187398"/>
                  <a:pt x="455038" y="1185632"/>
                </a:cubicBezTo>
                <a:cubicBezTo>
                  <a:pt x="455494" y="1183866"/>
                  <a:pt x="457973" y="1172953"/>
                  <a:pt x="460566" y="1161358"/>
                </a:cubicBezTo>
                <a:cubicBezTo>
                  <a:pt x="471334" y="1112980"/>
                  <a:pt x="496265" y="1083889"/>
                  <a:pt x="539998" y="1068933"/>
                </a:cubicBezTo>
                <a:lnTo>
                  <a:pt x="557720" y="1062834"/>
                </a:lnTo>
                <a:lnTo>
                  <a:pt x="641650" y="1062664"/>
                </a:lnTo>
                <a:lnTo>
                  <a:pt x="641650" y="365151"/>
                </a:lnTo>
                <a:cubicBezTo>
                  <a:pt x="641650" y="163484"/>
                  <a:pt x="805134" y="0"/>
                  <a:pt x="1006801" y="0"/>
                </a:cubicBez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endParaRPr lang="fa-IR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44177AC-FD96-15CA-D951-80C94442D74A}"/>
              </a:ext>
            </a:extLst>
          </p:cNvPr>
          <p:cNvSpPr txBox="1"/>
          <p:nvPr/>
        </p:nvSpPr>
        <p:spPr>
          <a:xfrm>
            <a:off x="8978347" y="2285246"/>
            <a:ext cx="2601118" cy="31162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DF2BECE6-D8FC-D638-7B14-84372215EC8C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0" t="11660" b="12739"/>
          <a:stretch/>
        </p:blipFill>
        <p:spPr>
          <a:xfrm>
            <a:off x="1664569" y="2060575"/>
            <a:ext cx="7160800" cy="3341688"/>
          </a:xfr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733B1BC9-97E3-959D-449A-7D6185A74276}"/>
              </a:ext>
            </a:extLst>
          </p:cNvPr>
          <p:cNvSpPr txBox="1"/>
          <p:nvPr/>
        </p:nvSpPr>
        <p:spPr>
          <a:xfrm>
            <a:off x="1700981" y="274926"/>
            <a:ext cx="36772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3600" dirty="0">
                <a:solidFill>
                  <a:srgbClr val="087A85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روابط عمومی شهرداری استان تهران</a:t>
            </a:r>
            <a:endParaRPr lang="fa-IR" sz="3600" dirty="0">
              <a:solidFill>
                <a:srgbClr val="087A85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F2756A8-5525-9718-189A-34540E3A6375}"/>
              </a:ext>
            </a:extLst>
          </p:cNvPr>
          <p:cNvSpPr txBox="1"/>
          <p:nvPr/>
        </p:nvSpPr>
        <p:spPr>
          <a:xfrm>
            <a:off x="7152969" y="274926"/>
            <a:ext cx="36772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3600" dirty="0">
                <a:solidFill>
                  <a:srgbClr val="087A85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عنوان موضوع  بخش خود را وارد نمایید</a:t>
            </a:r>
            <a:endParaRPr lang="fa-IR" sz="3600" dirty="0">
              <a:solidFill>
                <a:srgbClr val="087A85"/>
              </a:solidFill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347DAE3E-FCDE-E2E2-91B5-949A613BBD4A}"/>
              </a:ext>
            </a:extLst>
          </p:cNvPr>
          <p:cNvPicPr>
            <a:picLocks noChangeAspect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7594" y="292800"/>
            <a:ext cx="808621" cy="808621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5A842ACF-B428-26BB-F414-E522C05AAA3B}"/>
              </a:ext>
            </a:extLst>
          </p:cNvPr>
          <p:cNvGrpSpPr/>
          <p:nvPr/>
        </p:nvGrpSpPr>
        <p:grpSpPr>
          <a:xfrm>
            <a:off x="3751914" y="5172378"/>
            <a:ext cx="3252662" cy="458211"/>
            <a:chOff x="3751914" y="5172378"/>
            <a:chExt cx="3252662" cy="458211"/>
          </a:xfrm>
        </p:grpSpPr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907E7E52-E14B-4AEC-9573-C1613BB9C53D}"/>
                </a:ext>
              </a:extLst>
            </p:cNvPr>
            <p:cNvSpPr/>
            <p:nvPr/>
          </p:nvSpPr>
          <p:spPr>
            <a:xfrm>
              <a:off x="3751914" y="5172378"/>
              <a:ext cx="3252662" cy="458211"/>
            </a:xfrm>
            <a:custGeom>
              <a:avLst/>
              <a:gdLst>
                <a:gd name="connsiteX0" fmla="*/ 101771 w 4034334"/>
                <a:gd name="connsiteY0" fmla="*/ 198498 h 568327"/>
                <a:gd name="connsiteX1" fmla="*/ 108750 w 4034334"/>
                <a:gd name="connsiteY1" fmla="*/ 198498 h 568327"/>
                <a:gd name="connsiteX2" fmla="*/ 108890 w 4034334"/>
                <a:gd name="connsiteY2" fmla="*/ 213016 h 568327"/>
                <a:gd name="connsiteX3" fmla="*/ 141463 w 4034334"/>
                <a:gd name="connsiteY3" fmla="*/ 268740 h 568327"/>
                <a:gd name="connsiteX4" fmla="*/ 159448 w 4034334"/>
                <a:gd name="connsiteY4" fmla="*/ 286957 h 568327"/>
                <a:gd name="connsiteX5" fmla="*/ 143161 w 4034334"/>
                <a:gd name="connsiteY5" fmla="*/ 299428 h 568327"/>
                <a:gd name="connsiteX6" fmla="*/ 109332 w 4034334"/>
                <a:gd name="connsiteY6" fmla="*/ 357036 h 568327"/>
                <a:gd name="connsiteX7" fmla="*/ 109541 w 4034334"/>
                <a:gd name="connsiteY7" fmla="*/ 372485 h 568327"/>
                <a:gd name="connsiteX8" fmla="*/ 99862 w 4034334"/>
                <a:gd name="connsiteY8" fmla="*/ 371322 h 568327"/>
                <a:gd name="connsiteX9" fmla="*/ 66475 w 4034334"/>
                <a:gd name="connsiteY9" fmla="*/ 347287 h 568327"/>
                <a:gd name="connsiteX10" fmla="*/ 47234 w 4034334"/>
                <a:gd name="connsiteY10" fmla="*/ 329604 h 568327"/>
                <a:gd name="connsiteX11" fmla="*/ 14288 w 4034334"/>
                <a:gd name="connsiteY11" fmla="*/ 307222 h 568327"/>
                <a:gd name="connsiteX12" fmla="*/ 8704 w 4034334"/>
                <a:gd name="connsiteY12" fmla="*/ 269647 h 568327"/>
                <a:gd name="connsiteX13" fmla="*/ 47001 w 4034334"/>
                <a:gd name="connsiteY13" fmla="*/ 240214 h 568327"/>
                <a:gd name="connsiteX14" fmla="*/ 62148 w 4034334"/>
                <a:gd name="connsiteY14" fmla="*/ 229699 h 568327"/>
                <a:gd name="connsiteX15" fmla="*/ 85413 w 4034334"/>
                <a:gd name="connsiteY15" fmla="*/ 202849 h 568327"/>
                <a:gd name="connsiteX16" fmla="*/ 85483 w 4034334"/>
                <a:gd name="connsiteY16" fmla="*/ 202802 h 568327"/>
                <a:gd name="connsiteX17" fmla="*/ 101771 w 4034334"/>
                <a:gd name="connsiteY17" fmla="*/ 198498 h 568327"/>
                <a:gd name="connsiteX18" fmla="*/ 3923725 w 4034334"/>
                <a:gd name="connsiteY18" fmla="*/ 197870 h 568327"/>
                <a:gd name="connsiteX19" fmla="*/ 3934149 w 4034334"/>
                <a:gd name="connsiteY19" fmla="*/ 199056 h 568327"/>
                <a:gd name="connsiteX20" fmla="*/ 3967606 w 4034334"/>
                <a:gd name="connsiteY20" fmla="*/ 225092 h 568327"/>
                <a:gd name="connsiteX21" fmla="*/ 3985754 w 4034334"/>
                <a:gd name="connsiteY21" fmla="*/ 240424 h 568327"/>
                <a:gd name="connsiteX22" fmla="*/ 4023167 w 4034334"/>
                <a:gd name="connsiteY22" fmla="*/ 270182 h 568327"/>
                <a:gd name="connsiteX23" fmla="*/ 4034334 w 4034334"/>
                <a:gd name="connsiteY23" fmla="*/ 284933 h 568327"/>
                <a:gd name="connsiteX24" fmla="*/ 4020374 w 4034334"/>
                <a:gd name="connsiteY24" fmla="*/ 303546 h 568327"/>
                <a:gd name="connsiteX25" fmla="*/ 3981706 w 4034334"/>
                <a:gd name="connsiteY25" fmla="*/ 329838 h 568327"/>
                <a:gd name="connsiteX26" fmla="*/ 3970864 w 4034334"/>
                <a:gd name="connsiteY26" fmla="*/ 334165 h 568327"/>
                <a:gd name="connsiteX27" fmla="*/ 3968536 w 4034334"/>
                <a:gd name="connsiteY27" fmla="*/ 343681 h 568327"/>
                <a:gd name="connsiteX28" fmla="*/ 3926657 w 4034334"/>
                <a:gd name="connsiteY28" fmla="*/ 372904 h 568327"/>
                <a:gd name="connsiteX29" fmla="*/ 3922794 w 4034334"/>
                <a:gd name="connsiteY29" fmla="*/ 359153 h 568327"/>
                <a:gd name="connsiteX30" fmla="*/ 3918839 w 4034334"/>
                <a:gd name="connsiteY30" fmla="*/ 334723 h 568327"/>
                <a:gd name="connsiteX31" fmla="*/ 3879588 w 4034334"/>
                <a:gd name="connsiteY31" fmla="*/ 292192 h 568327"/>
                <a:gd name="connsiteX32" fmla="*/ 3869701 w 4034334"/>
                <a:gd name="connsiteY32" fmla="*/ 285794 h 568327"/>
                <a:gd name="connsiteX33" fmla="*/ 3886918 w 4034334"/>
                <a:gd name="connsiteY33" fmla="*/ 271997 h 568327"/>
                <a:gd name="connsiteX34" fmla="*/ 3912860 w 4034334"/>
                <a:gd name="connsiteY34" fmla="*/ 246125 h 568327"/>
                <a:gd name="connsiteX35" fmla="*/ 3922724 w 4034334"/>
                <a:gd name="connsiteY35" fmla="*/ 215669 h 568327"/>
                <a:gd name="connsiteX36" fmla="*/ 3922586 w 4034334"/>
                <a:gd name="connsiteY36" fmla="*/ 215645 h 568327"/>
                <a:gd name="connsiteX37" fmla="*/ 2588982 w 4034334"/>
                <a:gd name="connsiteY37" fmla="*/ 45 h 568327"/>
                <a:gd name="connsiteX38" fmla="*/ 2836206 w 4034334"/>
                <a:gd name="connsiteY38" fmla="*/ 168 h 568327"/>
                <a:gd name="connsiteX39" fmla="*/ 2878123 w 4034334"/>
                <a:gd name="connsiteY39" fmla="*/ 469 h 568327"/>
                <a:gd name="connsiteX40" fmla="*/ 3147159 w 4034334"/>
                <a:gd name="connsiteY40" fmla="*/ 45 h 568327"/>
                <a:gd name="connsiteX41" fmla="*/ 3575961 w 4034334"/>
                <a:gd name="connsiteY41" fmla="*/ 2989 h 568327"/>
                <a:gd name="connsiteX42" fmla="*/ 3628450 w 4034334"/>
                <a:gd name="connsiteY42" fmla="*/ 29048 h 568327"/>
                <a:gd name="connsiteX43" fmla="*/ 3657207 w 4034334"/>
                <a:gd name="connsiteY43" fmla="*/ 86167 h 568327"/>
                <a:gd name="connsiteX44" fmla="*/ 3660884 w 4034334"/>
                <a:gd name="connsiteY44" fmla="*/ 104780 h 568327"/>
                <a:gd name="connsiteX45" fmla="*/ 3677891 w 4034334"/>
                <a:gd name="connsiteY45" fmla="*/ 105897 h 568327"/>
                <a:gd name="connsiteX46" fmla="*/ 3732684 w 4034334"/>
                <a:gd name="connsiteY46" fmla="*/ 156548 h 568327"/>
                <a:gd name="connsiteX47" fmla="*/ 3735895 w 4034334"/>
                <a:gd name="connsiteY47" fmla="*/ 174673 h 568327"/>
                <a:gd name="connsiteX48" fmla="*/ 3751158 w 4034334"/>
                <a:gd name="connsiteY48" fmla="*/ 179047 h 568327"/>
                <a:gd name="connsiteX49" fmla="*/ 3774238 w 4034334"/>
                <a:gd name="connsiteY49" fmla="*/ 186911 h 568327"/>
                <a:gd name="connsiteX50" fmla="*/ 3810371 w 4034334"/>
                <a:gd name="connsiteY50" fmla="*/ 222951 h 568327"/>
                <a:gd name="connsiteX51" fmla="*/ 3839291 w 4034334"/>
                <a:gd name="connsiteY51" fmla="*/ 285119 h 568327"/>
                <a:gd name="connsiteX52" fmla="*/ 3824331 w 4034334"/>
                <a:gd name="connsiteY52" fmla="*/ 320321 h 568327"/>
                <a:gd name="connsiteX53" fmla="*/ 3748575 w 4034334"/>
                <a:gd name="connsiteY53" fmla="*/ 390959 h 568327"/>
                <a:gd name="connsiteX54" fmla="*/ 3735778 w 4034334"/>
                <a:gd name="connsiteY54" fmla="*/ 392773 h 568327"/>
                <a:gd name="connsiteX55" fmla="*/ 3734057 w 4034334"/>
                <a:gd name="connsiteY55" fmla="*/ 406593 h 568327"/>
                <a:gd name="connsiteX56" fmla="*/ 3718608 w 4034334"/>
                <a:gd name="connsiteY56" fmla="*/ 445728 h 568327"/>
                <a:gd name="connsiteX57" fmla="*/ 3676286 w 4034334"/>
                <a:gd name="connsiteY57" fmla="*/ 464993 h 568327"/>
                <a:gd name="connsiteX58" fmla="*/ 3661140 w 4034334"/>
                <a:gd name="connsiteY58" fmla="*/ 466552 h 568327"/>
                <a:gd name="connsiteX59" fmla="*/ 3657138 w 4034334"/>
                <a:gd name="connsiteY59" fmla="*/ 484304 h 568327"/>
                <a:gd name="connsiteX60" fmla="*/ 3630661 w 4034334"/>
                <a:gd name="connsiteY60" fmla="*/ 538329 h 568327"/>
                <a:gd name="connsiteX61" fmla="*/ 3584523 w 4034334"/>
                <a:gd name="connsiteY61" fmla="*/ 565201 h 568327"/>
                <a:gd name="connsiteX62" fmla="*/ 2873732 w 4034334"/>
                <a:gd name="connsiteY62" fmla="*/ 568319 h 568327"/>
                <a:gd name="connsiteX63" fmla="*/ 2526670 w 4034334"/>
                <a:gd name="connsiteY63" fmla="*/ 568304 h 568327"/>
                <a:gd name="connsiteX64" fmla="*/ 2501381 w 4034334"/>
                <a:gd name="connsiteY64" fmla="*/ 568252 h 568327"/>
                <a:gd name="connsiteX65" fmla="*/ 2315555 w 4034334"/>
                <a:gd name="connsiteY65" fmla="*/ 568319 h 568327"/>
                <a:gd name="connsiteX66" fmla="*/ 1968493 w 4034334"/>
                <a:gd name="connsiteY66" fmla="*/ 568304 h 568327"/>
                <a:gd name="connsiteX67" fmla="*/ 1936854 w 4034334"/>
                <a:gd name="connsiteY67" fmla="*/ 568239 h 568327"/>
                <a:gd name="connsiteX68" fmla="*/ 1715013 w 4034334"/>
                <a:gd name="connsiteY68" fmla="*/ 568319 h 568327"/>
                <a:gd name="connsiteX69" fmla="*/ 1466932 w 4034334"/>
                <a:gd name="connsiteY69" fmla="*/ 568327 h 568327"/>
                <a:gd name="connsiteX70" fmla="*/ 1328991 w 4034334"/>
                <a:gd name="connsiteY70" fmla="*/ 568257 h 568327"/>
                <a:gd name="connsiteX71" fmla="*/ 1156836 w 4034334"/>
                <a:gd name="connsiteY71" fmla="*/ 568319 h 568327"/>
                <a:gd name="connsiteX72" fmla="*/ 423336 w 4034334"/>
                <a:gd name="connsiteY72" fmla="*/ 555987 h 568327"/>
                <a:gd name="connsiteX73" fmla="*/ 375081 w 4034334"/>
                <a:gd name="connsiteY73" fmla="*/ 486188 h 568327"/>
                <a:gd name="connsiteX74" fmla="*/ 369893 w 4034334"/>
                <a:gd name="connsiteY74" fmla="*/ 466575 h 568327"/>
                <a:gd name="connsiteX75" fmla="*/ 355631 w 4034334"/>
                <a:gd name="connsiteY75" fmla="*/ 465108 h 568327"/>
                <a:gd name="connsiteX76" fmla="*/ 328549 w 4034334"/>
                <a:gd name="connsiteY76" fmla="*/ 457245 h 568327"/>
                <a:gd name="connsiteX77" fmla="*/ 298302 w 4034334"/>
                <a:gd name="connsiteY77" fmla="*/ 411992 h 568327"/>
                <a:gd name="connsiteX78" fmla="*/ 294533 w 4034334"/>
                <a:gd name="connsiteY78" fmla="*/ 393006 h 568327"/>
                <a:gd name="connsiteX79" fmla="*/ 279992 w 4034334"/>
                <a:gd name="connsiteY79" fmla="*/ 390051 h 568327"/>
                <a:gd name="connsiteX80" fmla="*/ 234622 w 4034334"/>
                <a:gd name="connsiteY80" fmla="*/ 363342 h 568327"/>
                <a:gd name="connsiteX81" fmla="*/ 199327 w 4034334"/>
                <a:gd name="connsiteY81" fmla="*/ 303686 h 568327"/>
                <a:gd name="connsiteX82" fmla="*/ 190695 w 4034334"/>
                <a:gd name="connsiteY82" fmla="*/ 284468 h 568327"/>
                <a:gd name="connsiteX83" fmla="*/ 201863 w 4034334"/>
                <a:gd name="connsiteY83" fmla="*/ 260643 h 568327"/>
                <a:gd name="connsiteX84" fmla="*/ 270150 w 4034334"/>
                <a:gd name="connsiteY84" fmla="*/ 182118 h 568327"/>
                <a:gd name="connsiteX85" fmla="*/ 290043 w 4034334"/>
                <a:gd name="connsiteY85" fmla="*/ 177465 h 568327"/>
                <a:gd name="connsiteX86" fmla="*/ 297999 w 4034334"/>
                <a:gd name="connsiteY86" fmla="*/ 160596 h 568327"/>
                <a:gd name="connsiteX87" fmla="*/ 353513 w 4034334"/>
                <a:gd name="connsiteY87" fmla="*/ 105828 h 568327"/>
                <a:gd name="connsiteX88" fmla="*/ 371592 w 4034334"/>
                <a:gd name="connsiteY88" fmla="*/ 102128 h 568327"/>
                <a:gd name="connsiteX89" fmla="*/ 376105 w 4034334"/>
                <a:gd name="connsiteY89" fmla="*/ 82305 h 568327"/>
                <a:gd name="connsiteX90" fmla="*/ 440972 w 4034334"/>
                <a:gd name="connsiteY90" fmla="*/ 6829 h 568327"/>
                <a:gd name="connsiteX91" fmla="*/ 455444 w 4034334"/>
                <a:gd name="connsiteY91" fmla="*/ 1849 h 568327"/>
                <a:gd name="connsiteX92" fmla="*/ 1038270 w 4034334"/>
                <a:gd name="connsiteY92" fmla="*/ 663 h 568327"/>
                <a:gd name="connsiteX93" fmla="*/ 1430263 w 4034334"/>
                <a:gd name="connsiteY93" fmla="*/ 45 h 568327"/>
                <a:gd name="connsiteX94" fmla="*/ 1677488 w 4034334"/>
                <a:gd name="connsiteY94" fmla="*/ 168 h 568327"/>
                <a:gd name="connsiteX95" fmla="*/ 1719397 w 4034334"/>
                <a:gd name="connsiteY95" fmla="*/ 469 h 568327"/>
                <a:gd name="connsiteX96" fmla="*/ 1988440 w 4034334"/>
                <a:gd name="connsiteY96" fmla="*/ 45 h 568327"/>
                <a:gd name="connsiteX97" fmla="*/ 2235665 w 4034334"/>
                <a:gd name="connsiteY97" fmla="*/ 168 h 568327"/>
                <a:gd name="connsiteX98" fmla="*/ 2285195 w 4034334"/>
                <a:gd name="connsiteY98" fmla="*/ 524 h 568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</a:cxnLst>
              <a:rect l="l" t="t" r="r" b="b"/>
              <a:pathLst>
                <a:path w="4034334" h="568327">
                  <a:moveTo>
                    <a:pt x="101771" y="198498"/>
                  </a:moveTo>
                  <a:lnTo>
                    <a:pt x="108750" y="198498"/>
                  </a:lnTo>
                  <a:lnTo>
                    <a:pt x="108890" y="213016"/>
                  </a:lnTo>
                  <a:cubicBezTo>
                    <a:pt x="109145" y="234654"/>
                    <a:pt x="116893" y="247939"/>
                    <a:pt x="141463" y="268740"/>
                  </a:cubicBezTo>
                  <a:cubicBezTo>
                    <a:pt x="152328" y="277930"/>
                    <a:pt x="160448" y="286120"/>
                    <a:pt x="159448" y="286957"/>
                  </a:cubicBezTo>
                  <a:cubicBezTo>
                    <a:pt x="158447" y="287795"/>
                    <a:pt x="151141" y="293402"/>
                    <a:pt x="143161" y="299428"/>
                  </a:cubicBezTo>
                  <a:cubicBezTo>
                    <a:pt x="118312" y="318181"/>
                    <a:pt x="109052" y="333979"/>
                    <a:pt x="109332" y="357036"/>
                  </a:cubicBezTo>
                  <a:lnTo>
                    <a:pt x="109541" y="372485"/>
                  </a:lnTo>
                  <a:lnTo>
                    <a:pt x="99862" y="371322"/>
                  </a:lnTo>
                  <a:cubicBezTo>
                    <a:pt x="82133" y="369204"/>
                    <a:pt x="74641" y="363807"/>
                    <a:pt x="66475" y="347287"/>
                  </a:cubicBezTo>
                  <a:cubicBezTo>
                    <a:pt x="59262" y="332722"/>
                    <a:pt x="58704" y="332187"/>
                    <a:pt x="47234" y="329604"/>
                  </a:cubicBezTo>
                  <a:cubicBezTo>
                    <a:pt x="32040" y="326161"/>
                    <a:pt x="26108" y="322136"/>
                    <a:pt x="14288" y="307222"/>
                  </a:cubicBezTo>
                  <a:cubicBezTo>
                    <a:pt x="-3907" y="284259"/>
                    <a:pt x="-3534" y="286771"/>
                    <a:pt x="8704" y="269647"/>
                  </a:cubicBezTo>
                  <a:cubicBezTo>
                    <a:pt x="23432" y="248986"/>
                    <a:pt x="30714" y="243402"/>
                    <a:pt x="47001" y="240214"/>
                  </a:cubicBezTo>
                  <a:cubicBezTo>
                    <a:pt x="59960" y="237655"/>
                    <a:pt x="60774" y="237097"/>
                    <a:pt x="62148" y="229699"/>
                  </a:cubicBezTo>
                  <a:cubicBezTo>
                    <a:pt x="64078" y="219345"/>
                    <a:pt x="73781" y="208131"/>
                    <a:pt x="85413" y="202849"/>
                  </a:cubicBezTo>
                  <a:lnTo>
                    <a:pt x="85483" y="202802"/>
                  </a:lnTo>
                  <a:cubicBezTo>
                    <a:pt x="90629" y="200457"/>
                    <a:pt x="96137" y="199000"/>
                    <a:pt x="101771" y="198498"/>
                  </a:cubicBezTo>
                  <a:close/>
                  <a:moveTo>
                    <a:pt x="3923725" y="197870"/>
                  </a:moveTo>
                  <a:lnTo>
                    <a:pt x="3934149" y="199056"/>
                  </a:lnTo>
                  <a:cubicBezTo>
                    <a:pt x="3949402" y="200520"/>
                    <a:pt x="3962438" y="210664"/>
                    <a:pt x="3967606" y="225092"/>
                  </a:cubicBezTo>
                  <a:cubicBezTo>
                    <a:pt x="3971352" y="236329"/>
                    <a:pt x="3971654" y="236562"/>
                    <a:pt x="3985754" y="240424"/>
                  </a:cubicBezTo>
                  <a:cubicBezTo>
                    <a:pt x="4001877" y="244845"/>
                    <a:pt x="4007206" y="249079"/>
                    <a:pt x="4023167" y="270182"/>
                  </a:cubicBezTo>
                  <a:lnTo>
                    <a:pt x="4034334" y="284933"/>
                  </a:lnTo>
                  <a:lnTo>
                    <a:pt x="4020374" y="303546"/>
                  </a:lnTo>
                  <a:cubicBezTo>
                    <a:pt x="4005810" y="322857"/>
                    <a:pt x="4000086" y="326813"/>
                    <a:pt x="3981706" y="329838"/>
                  </a:cubicBezTo>
                  <a:cubicBezTo>
                    <a:pt x="3976191" y="330745"/>
                    <a:pt x="3971305" y="332676"/>
                    <a:pt x="3970864" y="334165"/>
                  </a:cubicBezTo>
                  <a:cubicBezTo>
                    <a:pt x="3970421" y="335654"/>
                    <a:pt x="3969375" y="339912"/>
                    <a:pt x="3968536" y="343681"/>
                  </a:cubicBezTo>
                  <a:cubicBezTo>
                    <a:pt x="3965465" y="357757"/>
                    <a:pt x="3943827" y="372904"/>
                    <a:pt x="3926657" y="372904"/>
                  </a:cubicBezTo>
                  <a:cubicBezTo>
                    <a:pt x="3922446" y="372927"/>
                    <a:pt x="3922074" y="371624"/>
                    <a:pt x="3922794" y="359153"/>
                  </a:cubicBezTo>
                  <a:cubicBezTo>
                    <a:pt x="3923644" y="350803"/>
                    <a:pt x="3922278" y="342378"/>
                    <a:pt x="3918839" y="334723"/>
                  </a:cubicBezTo>
                  <a:cubicBezTo>
                    <a:pt x="3913139" y="321787"/>
                    <a:pt x="3893153" y="300150"/>
                    <a:pt x="3879588" y="292192"/>
                  </a:cubicBezTo>
                  <a:cubicBezTo>
                    <a:pt x="3876120" y="290340"/>
                    <a:pt x="3872811" y="288199"/>
                    <a:pt x="3869701" y="285794"/>
                  </a:cubicBezTo>
                  <a:cubicBezTo>
                    <a:pt x="3869701" y="285445"/>
                    <a:pt x="3877449" y="279232"/>
                    <a:pt x="3886918" y="271997"/>
                  </a:cubicBezTo>
                  <a:cubicBezTo>
                    <a:pt x="3896636" y="264519"/>
                    <a:pt x="3905356" y="255824"/>
                    <a:pt x="3912860" y="246125"/>
                  </a:cubicBezTo>
                  <a:cubicBezTo>
                    <a:pt x="3920608" y="234864"/>
                    <a:pt x="3921724" y="231490"/>
                    <a:pt x="3922724" y="215669"/>
                  </a:cubicBezTo>
                  <a:lnTo>
                    <a:pt x="3922586" y="215645"/>
                  </a:lnTo>
                  <a:close/>
                  <a:moveTo>
                    <a:pt x="2588982" y="45"/>
                  </a:moveTo>
                  <a:cubicBezTo>
                    <a:pt x="2693832" y="-42"/>
                    <a:pt x="2774553" y="-6"/>
                    <a:pt x="2836206" y="168"/>
                  </a:cubicBezTo>
                  <a:lnTo>
                    <a:pt x="2878123" y="469"/>
                  </a:lnTo>
                  <a:lnTo>
                    <a:pt x="3147159" y="45"/>
                  </a:lnTo>
                  <a:cubicBezTo>
                    <a:pt x="3461708" y="-217"/>
                    <a:pt x="3559104" y="634"/>
                    <a:pt x="3575961" y="2989"/>
                  </a:cubicBezTo>
                  <a:cubicBezTo>
                    <a:pt x="3595873" y="5580"/>
                    <a:pt x="3614348" y="14752"/>
                    <a:pt x="3628450" y="29048"/>
                  </a:cubicBezTo>
                  <a:cubicBezTo>
                    <a:pt x="3643550" y="44288"/>
                    <a:pt x="3652415" y="61738"/>
                    <a:pt x="3657207" y="86167"/>
                  </a:cubicBezTo>
                  <a:lnTo>
                    <a:pt x="3660884" y="104780"/>
                  </a:lnTo>
                  <a:lnTo>
                    <a:pt x="3677891" y="105897"/>
                  </a:lnTo>
                  <a:cubicBezTo>
                    <a:pt x="3709301" y="107930"/>
                    <a:pt x="3727565" y="124813"/>
                    <a:pt x="3732684" y="156548"/>
                  </a:cubicBezTo>
                  <a:cubicBezTo>
                    <a:pt x="3734220" y="166158"/>
                    <a:pt x="3735663" y="174301"/>
                    <a:pt x="3735895" y="174673"/>
                  </a:cubicBezTo>
                  <a:cubicBezTo>
                    <a:pt x="3740888" y="176441"/>
                    <a:pt x="3745986" y="177902"/>
                    <a:pt x="3751158" y="179047"/>
                  </a:cubicBezTo>
                  <a:cubicBezTo>
                    <a:pt x="3759064" y="180995"/>
                    <a:pt x="3766788" y="183626"/>
                    <a:pt x="3774238" y="186911"/>
                  </a:cubicBezTo>
                  <a:cubicBezTo>
                    <a:pt x="3785476" y="192565"/>
                    <a:pt x="3800552" y="207595"/>
                    <a:pt x="3810371" y="222951"/>
                  </a:cubicBezTo>
                  <a:cubicBezTo>
                    <a:pt x="3820678" y="239261"/>
                    <a:pt x="3839291" y="279024"/>
                    <a:pt x="3839291" y="285119"/>
                  </a:cubicBezTo>
                  <a:cubicBezTo>
                    <a:pt x="3839291" y="287749"/>
                    <a:pt x="3832567" y="303546"/>
                    <a:pt x="3824331" y="320321"/>
                  </a:cubicBezTo>
                  <a:cubicBezTo>
                    <a:pt x="3801064" y="367692"/>
                    <a:pt x="3781148" y="386305"/>
                    <a:pt x="3748575" y="390959"/>
                  </a:cubicBezTo>
                  <a:lnTo>
                    <a:pt x="3735778" y="392773"/>
                  </a:lnTo>
                  <a:lnTo>
                    <a:pt x="3734057" y="406593"/>
                  </a:lnTo>
                  <a:cubicBezTo>
                    <a:pt x="3731568" y="426510"/>
                    <a:pt x="3728147" y="435142"/>
                    <a:pt x="3718608" y="445728"/>
                  </a:cubicBezTo>
                  <a:cubicBezTo>
                    <a:pt x="3708114" y="457407"/>
                    <a:pt x="3695807" y="462992"/>
                    <a:pt x="3676286" y="464993"/>
                  </a:cubicBezTo>
                  <a:lnTo>
                    <a:pt x="3661140" y="466552"/>
                  </a:lnTo>
                  <a:lnTo>
                    <a:pt x="3657138" y="484304"/>
                  </a:lnTo>
                  <a:cubicBezTo>
                    <a:pt x="3651717" y="508291"/>
                    <a:pt x="3643969" y="524113"/>
                    <a:pt x="3630661" y="538329"/>
                  </a:cubicBezTo>
                  <a:cubicBezTo>
                    <a:pt x="3618127" y="551462"/>
                    <a:pt x="3602131" y="560778"/>
                    <a:pt x="3584523" y="565201"/>
                  </a:cubicBezTo>
                  <a:cubicBezTo>
                    <a:pt x="3574938" y="567761"/>
                    <a:pt x="3450136" y="568319"/>
                    <a:pt x="2873732" y="568319"/>
                  </a:cubicBezTo>
                  <a:cubicBezTo>
                    <a:pt x="2731708" y="568319"/>
                    <a:pt x="2617936" y="568346"/>
                    <a:pt x="2526670" y="568304"/>
                  </a:cubicBezTo>
                  <a:lnTo>
                    <a:pt x="2501381" y="568252"/>
                  </a:lnTo>
                  <a:lnTo>
                    <a:pt x="2315555" y="568319"/>
                  </a:lnTo>
                  <a:cubicBezTo>
                    <a:pt x="2173531" y="568319"/>
                    <a:pt x="2059759" y="568346"/>
                    <a:pt x="1968493" y="568304"/>
                  </a:cubicBezTo>
                  <a:lnTo>
                    <a:pt x="1936854" y="568239"/>
                  </a:lnTo>
                  <a:lnTo>
                    <a:pt x="1715013" y="568319"/>
                  </a:lnTo>
                  <a:cubicBezTo>
                    <a:pt x="1620330" y="568319"/>
                    <a:pt x="1538204" y="568331"/>
                    <a:pt x="1466932" y="568327"/>
                  </a:cubicBezTo>
                  <a:lnTo>
                    <a:pt x="1328991" y="568257"/>
                  </a:lnTo>
                  <a:lnTo>
                    <a:pt x="1156836" y="568319"/>
                  </a:lnTo>
                  <a:cubicBezTo>
                    <a:pt x="399372" y="568319"/>
                    <a:pt x="445556" y="569087"/>
                    <a:pt x="423336" y="555987"/>
                  </a:cubicBezTo>
                  <a:cubicBezTo>
                    <a:pt x="396952" y="540376"/>
                    <a:pt x="384714" y="522670"/>
                    <a:pt x="375081" y="486188"/>
                  </a:cubicBezTo>
                  <a:lnTo>
                    <a:pt x="369893" y="466575"/>
                  </a:lnTo>
                  <a:lnTo>
                    <a:pt x="355631" y="465108"/>
                  </a:lnTo>
                  <a:cubicBezTo>
                    <a:pt x="346243" y="463939"/>
                    <a:pt x="337103" y="461284"/>
                    <a:pt x="328549" y="457245"/>
                  </a:cubicBezTo>
                  <a:cubicBezTo>
                    <a:pt x="311285" y="448567"/>
                    <a:pt x="303211" y="436537"/>
                    <a:pt x="298302" y="411992"/>
                  </a:cubicBezTo>
                  <a:lnTo>
                    <a:pt x="294533" y="393006"/>
                  </a:lnTo>
                  <a:lnTo>
                    <a:pt x="279992" y="390051"/>
                  </a:lnTo>
                  <a:cubicBezTo>
                    <a:pt x="261472" y="386282"/>
                    <a:pt x="248232" y="378488"/>
                    <a:pt x="234622" y="363342"/>
                  </a:cubicBezTo>
                  <a:cubicBezTo>
                    <a:pt x="222593" y="349987"/>
                    <a:pt x="212309" y="332560"/>
                    <a:pt x="199327" y="303686"/>
                  </a:cubicBezTo>
                  <a:lnTo>
                    <a:pt x="190695" y="284468"/>
                  </a:lnTo>
                  <a:lnTo>
                    <a:pt x="201863" y="260643"/>
                  </a:lnTo>
                  <a:cubicBezTo>
                    <a:pt x="225036" y="211248"/>
                    <a:pt x="243207" y="190448"/>
                    <a:pt x="270150" y="182118"/>
                  </a:cubicBezTo>
                  <a:cubicBezTo>
                    <a:pt x="276615" y="179929"/>
                    <a:pt x="283277" y="178370"/>
                    <a:pt x="290043" y="177465"/>
                  </a:cubicBezTo>
                  <a:cubicBezTo>
                    <a:pt x="294603" y="177465"/>
                    <a:pt x="295487" y="175580"/>
                    <a:pt x="297999" y="160596"/>
                  </a:cubicBezTo>
                  <a:cubicBezTo>
                    <a:pt x="304003" y="124860"/>
                    <a:pt x="321196" y="107898"/>
                    <a:pt x="353513" y="105828"/>
                  </a:cubicBezTo>
                  <a:cubicBezTo>
                    <a:pt x="363448" y="105129"/>
                    <a:pt x="371220" y="103570"/>
                    <a:pt x="371592" y="102128"/>
                  </a:cubicBezTo>
                  <a:cubicBezTo>
                    <a:pt x="371964" y="100686"/>
                    <a:pt x="373988" y="91774"/>
                    <a:pt x="376105" y="82305"/>
                  </a:cubicBezTo>
                  <a:cubicBezTo>
                    <a:pt x="384900" y="42799"/>
                    <a:pt x="405259" y="19043"/>
                    <a:pt x="440972" y="6829"/>
                  </a:cubicBezTo>
                  <a:lnTo>
                    <a:pt x="455444" y="1849"/>
                  </a:lnTo>
                  <a:lnTo>
                    <a:pt x="1038270" y="663"/>
                  </a:lnTo>
                  <a:cubicBezTo>
                    <a:pt x="1196436" y="343"/>
                    <a:pt x="1325414" y="132"/>
                    <a:pt x="1430263" y="45"/>
                  </a:cubicBezTo>
                  <a:cubicBezTo>
                    <a:pt x="1535113" y="-42"/>
                    <a:pt x="1615835" y="-6"/>
                    <a:pt x="1677488" y="168"/>
                  </a:cubicBezTo>
                  <a:lnTo>
                    <a:pt x="1719397" y="469"/>
                  </a:lnTo>
                  <a:lnTo>
                    <a:pt x="1988440" y="45"/>
                  </a:lnTo>
                  <a:cubicBezTo>
                    <a:pt x="2093290" y="-42"/>
                    <a:pt x="2174012" y="-6"/>
                    <a:pt x="2235665" y="168"/>
                  </a:cubicBezTo>
                  <a:lnTo>
                    <a:pt x="2285195" y="524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endParaRPr lang="fa-IR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67FE7090-2ED4-3311-324E-00127D834D07}"/>
                </a:ext>
              </a:extLst>
            </p:cNvPr>
            <p:cNvSpPr txBox="1"/>
            <p:nvPr/>
          </p:nvSpPr>
          <p:spPr>
            <a:xfrm>
              <a:off x="3888374" y="5220881"/>
              <a:ext cx="297973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تصویر را وارد نمایید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23373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FF654BD-39D4-C393-BE1E-4839936FB37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14</a:t>
            </a:fld>
            <a:endParaRPr lang="fa-IR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78324C4-8B6A-8FB3-2E35-2EEF002E0FBD}"/>
              </a:ext>
            </a:extLst>
          </p:cNvPr>
          <p:cNvSpPr txBox="1"/>
          <p:nvPr/>
        </p:nvSpPr>
        <p:spPr>
          <a:xfrm>
            <a:off x="1700981" y="274926"/>
            <a:ext cx="36772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3600" dirty="0">
                <a:solidFill>
                  <a:srgbClr val="087A85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روابط عمومی شهرداری استان تهران</a:t>
            </a:r>
            <a:endParaRPr lang="fa-IR" sz="3600" dirty="0">
              <a:solidFill>
                <a:srgbClr val="087A85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D3B41A0-E0A8-6548-B760-1BA40FF70D10}"/>
              </a:ext>
            </a:extLst>
          </p:cNvPr>
          <p:cNvSpPr txBox="1"/>
          <p:nvPr/>
        </p:nvSpPr>
        <p:spPr>
          <a:xfrm>
            <a:off x="7152969" y="274926"/>
            <a:ext cx="36772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3600" dirty="0">
                <a:solidFill>
                  <a:srgbClr val="087A85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عنوان موضوع  بخش خود را وارد نمایید</a:t>
            </a:r>
            <a:endParaRPr lang="fa-IR" sz="3600" dirty="0">
              <a:solidFill>
                <a:srgbClr val="087A85"/>
              </a:solidFill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5ECB2132-933C-07BE-E466-25BDBA144213}"/>
              </a:ext>
            </a:extLst>
          </p:cNvPr>
          <p:cNvPicPr>
            <a:picLocks noChangeAspect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7594" y="292800"/>
            <a:ext cx="808621" cy="808621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4386F93E-E9CB-D51B-68A4-ED784CF476D4}"/>
              </a:ext>
            </a:extLst>
          </p:cNvPr>
          <p:cNvGrpSpPr/>
          <p:nvPr/>
        </p:nvGrpSpPr>
        <p:grpSpPr>
          <a:xfrm>
            <a:off x="2096722" y="2341671"/>
            <a:ext cx="1884981" cy="3385469"/>
            <a:chOff x="2096722" y="2341671"/>
            <a:chExt cx="1884981" cy="3385469"/>
          </a:xfrm>
        </p:grpSpPr>
        <p:sp>
          <p:nvSpPr>
            <p:cNvPr id="4" name="Oval 7">
              <a:extLst>
                <a:ext uri="{FF2B5EF4-FFF2-40B4-BE49-F238E27FC236}">
                  <a16:creationId xmlns:a16="http://schemas.microsoft.com/office/drawing/2014/main" id="{6596D19E-3AD6-F69B-2F84-B4EAB9564F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75344" y="2654706"/>
              <a:ext cx="766763" cy="76676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1">
              <a:extLst>
                <a:ext uri="{FF2B5EF4-FFF2-40B4-BE49-F238E27FC236}">
                  <a16:creationId xmlns:a16="http://schemas.microsoft.com/office/drawing/2014/main" id="{D080463D-801F-80E4-D287-024ECFE72A83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8081" y="3783418"/>
              <a:ext cx="141288" cy="990600"/>
            </a:xfrm>
            <a:custGeom>
              <a:avLst/>
              <a:gdLst>
                <a:gd name="T0" fmla="*/ 118 w 118"/>
                <a:gd name="T1" fmla="*/ 773 h 832"/>
                <a:gd name="T2" fmla="*/ 59 w 118"/>
                <a:gd name="T3" fmla="*/ 832 h 832"/>
                <a:gd name="T4" fmla="*/ 0 w 118"/>
                <a:gd name="T5" fmla="*/ 773 h 832"/>
                <a:gd name="T6" fmla="*/ 43 w 118"/>
                <a:gd name="T7" fmla="*/ 716 h 832"/>
                <a:gd name="T8" fmla="*/ 43 w 118"/>
                <a:gd name="T9" fmla="*/ 116 h 832"/>
                <a:gd name="T10" fmla="*/ 0 w 118"/>
                <a:gd name="T11" fmla="*/ 59 h 832"/>
                <a:gd name="T12" fmla="*/ 59 w 118"/>
                <a:gd name="T13" fmla="*/ 0 h 832"/>
                <a:gd name="T14" fmla="*/ 118 w 118"/>
                <a:gd name="T15" fmla="*/ 59 h 832"/>
                <a:gd name="T16" fmla="*/ 75 w 118"/>
                <a:gd name="T17" fmla="*/ 116 h 832"/>
                <a:gd name="T18" fmla="*/ 75 w 118"/>
                <a:gd name="T19" fmla="*/ 716 h 832"/>
                <a:gd name="T20" fmla="*/ 118 w 118"/>
                <a:gd name="T21" fmla="*/ 773 h 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" h="832">
                  <a:moveTo>
                    <a:pt x="118" y="773"/>
                  </a:moveTo>
                  <a:cubicBezTo>
                    <a:pt x="118" y="806"/>
                    <a:pt x="92" y="832"/>
                    <a:pt x="59" y="832"/>
                  </a:cubicBezTo>
                  <a:cubicBezTo>
                    <a:pt x="26" y="832"/>
                    <a:pt x="0" y="806"/>
                    <a:pt x="0" y="773"/>
                  </a:cubicBezTo>
                  <a:cubicBezTo>
                    <a:pt x="0" y="746"/>
                    <a:pt x="18" y="723"/>
                    <a:pt x="43" y="716"/>
                  </a:cubicBezTo>
                  <a:cubicBezTo>
                    <a:pt x="43" y="116"/>
                    <a:pt x="43" y="116"/>
                    <a:pt x="43" y="116"/>
                  </a:cubicBezTo>
                  <a:cubicBezTo>
                    <a:pt x="18" y="109"/>
                    <a:pt x="0" y="86"/>
                    <a:pt x="0" y="59"/>
                  </a:cubicBezTo>
                  <a:cubicBezTo>
                    <a:pt x="0" y="27"/>
                    <a:pt x="26" y="0"/>
                    <a:pt x="59" y="0"/>
                  </a:cubicBezTo>
                  <a:cubicBezTo>
                    <a:pt x="92" y="0"/>
                    <a:pt x="118" y="27"/>
                    <a:pt x="118" y="59"/>
                  </a:cubicBezTo>
                  <a:cubicBezTo>
                    <a:pt x="118" y="86"/>
                    <a:pt x="100" y="109"/>
                    <a:pt x="75" y="116"/>
                  </a:cubicBezTo>
                  <a:cubicBezTo>
                    <a:pt x="75" y="716"/>
                    <a:pt x="75" y="716"/>
                    <a:pt x="75" y="716"/>
                  </a:cubicBezTo>
                  <a:cubicBezTo>
                    <a:pt x="100" y="723"/>
                    <a:pt x="118" y="746"/>
                    <a:pt x="118" y="77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8">
              <a:extLst>
                <a:ext uri="{FF2B5EF4-FFF2-40B4-BE49-F238E27FC236}">
                  <a16:creationId xmlns:a16="http://schemas.microsoft.com/office/drawing/2014/main" id="{81B659DF-D577-B5BD-99F7-9FE7EC1CDA55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4669" y="3521481"/>
              <a:ext cx="1392238" cy="674688"/>
            </a:xfrm>
            <a:custGeom>
              <a:avLst/>
              <a:gdLst>
                <a:gd name="T0" fmla="*/ 0 w 1169"/>
                <a:gd name="T1" fmla="*/ 225 h 567"/>
                <a:gd name="T2" fmla="*/ 66 w 1169"/>
                <a:gd name="T3" fmla="*/ 567 h 567"/>
                <a:gd name="T4" fmla="*/ 543 w 1169"/>
                <a:gd name="T5" fmla="*/ 475 h 567"/>
                <a:gd name="T6" fmla="*/ 543 w 1169"/>
                <a:gd name="T7" fmla="*/ 357 h 567"/>
                <a:gd name="T8" fmla="*/ 500 w 1169"/>
                <a:gd name="T9" fmla="*/ 279 h 567"/>
                <a:gd name="T10" fmla="*/ 591 w 1169"/>
                <a:gd name="T11" fmla="*/ 188 h 567"/>
                <a:gd name="T12" fmla="*/ 682 w 1169"/>
                <a:gd name="T13" fmla="*/ 279 h 567"/>
                <a:gd name="T14" fmla="*/ 639 w 1169"/>
                <a:gd name="T15" fmla="*/ 357 h 567"/>
                <a:gd name="T16" fmla="*/ 639 w 1169"/>
                <a:gd name="T17" fmla="*/ 457 h 567"/>
                <a:gd name="T18" fmla="*/ 1169 w 1169"/>
                <a:gd name="T19" fmla="*/ 355 h 567"/>
                <a:gd name="T20" fmla="*/ 1169 w 1169"/>
                <a:gd name="T21" fmla="*/ 0 h 567"/>
                <a:gd name="T22" fmla="*/ 0 w 1169"/>
                <a:gd name="T23" fmla="*/ 225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69" h="567">
                  <a:moveTo>
                    <a:pt x="0" y="225"/>
                  </a:moveTo>
                  <a:cubicBezTo>
                    <a:pt x="66" y="567"/>
                    <a:pt x="66" y="567"/>
                    <a:pt x="66" y="567"/>
                  </a:cubicBezTo>
                  <a:cubicBezTo>
                    <a:pt x="543" y="475"/>
                    <a:pt x="543" y="475"/>
                    <a:pt x="543" y="475"/>
                  </a:cubicBezTo>
                  <a:cubicBezTo>
                    <a:pt x="543" y="357"/>
                    <a:pt x="543" y="357"/>
                    <a:pt x="543" y="357"/>
                  </a:cubicBezTo>
                  <a:cubicBezTo>
                    <a:pt x="517" y="340"/>
                    <a:pt x="500" y="311"/>
                    <a:pt x="500" y="279"/>
                  </a:cubicBezTo>
                  <a:cubicBezTo>
                    <a:pt x="500" y="229"/>
                    <a:pt x="541" y="188"/>
                    <a:pt x="591" y="188"/>
                  </a:cubicBezTo>
                  <a:cubicBezTo>
                    <a:pt x="641" y="188"/>
                    <a:pt x="682" y="229"/>
                    <a:pt x="682" y="279"/>
                  </a:cubicBezTo>
                  <a:cubicBezTo>
                    <a:pt x="682" y="311"/>
                    <a:pt x="665" y="340"/>
                    <a:pt x="639" y="357"/>
                  </a:cubicBezTo>
                  <a:cubicBezTo>
                    <a:pt x="639" y="457"/>
                    <a:pt x="639" y="457"/>
                    <a:pt x="639" y="457"/>
                  </a:cubicBezTo>
                  <a:cubicBezTo>
                    <a:pt x="1169" y="355"/>
                    <a:pt x="1169" y="355"/>
                    <a:pt x="1169" y="355"/>
                  </a:cubicBezTo>
                  <a:cubicBezTo>
                    <a:pt x="1169" y="0"/>
                    <a:pt x="1169" y="0"/>
                    <a:pt x="1169" y="0"/>
                  </a:cubicBezTo>
                  <a:lnTo>
                    <a:pt x="0" y="22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32" name="Google Shape;13483;p86">
              <a:extLst>
                <a:ext uri="{FF2B5EF4-FFF2-40B4-BE49-F238E27FC236}">
                  <a16:creationId xmlns:a16="http://schemas.microsoft.com/office/drawing/2014/main" id="{BF37B593-0CAF-0EB6-5DA5-062B6FFC8CCA}"/>
                </a:ext>
              </a:extLst>
            </p:cNvPr>
            <p:cNvGrpSpPr/>
            <p:nvPr/>
          </p:nvGrpSpPr>
          <p:grpSpPr>
            <a:xfrm>
              <a:off x="2900015" y="2879377"/>
              <a:ext cx="317420" cy="317420"/>
              <a:chOff x="583100" y="3982600"/>
              <a:chExt cx="296175" cy="296175"/>
            </a:xfrm>
            <a:solidFill>
              <a:schemeClr val="bg1"/>
            </a:solidFill>
          </p:grpSpPr>
          <p:sp>
            <p:nvSpPr>
              <p:cNvPr id="33" name="Google Shape;13484;p86">
                <a:extLst>
                  <a:ext uri="{FF2B5EF4-FFF2-40B4-BE49-F238E27FC236}">
                    <a16:creationId xmlns:a16="http://schemas.microsoft.com/office/drawing/2014/main" id="{5FA881AA-85DB-0827-0FED-B7CEA9BBD1D4}"/>
                  </a:ext>
                </a:extLst>
              </p:cNvPr>
              <p:cNvSpPr/>
              <p:nvPr/>
            </p:nvSpPr>
            <p:spPr>
              <a:xfrm>
                <a:off x="694925" y="3982600"/>
                <a:ext cx="70925" cy="68550"/>
              </a:xfrm>
              <a:custGeom>
                <a:avLst/>
                <a:gdLst/>
                <a:ahLst/>
                <a:cxnLst/>
                <a:rect l="l" t="t" r="r" b="b"/>
                <a:pathLst>
                  <a:path w="2837" h="2742" extrusionOk="0">
                    <a:moveTo>
                      <a:pt x="1419" y="1"/>
                    </a:moveTo>
                    <a:cubicBezTo>
                      <a:pt x="631" y="1"/>
                      <a:pt x="1" y="599"/>
                      <a:pt x="1" y="1355"/>
                    </a:cubicBezTo>
                    <a:cubicBezTo>
                      <a:pt x="1" y="2143"/>
                      <a:pt x="631" y="2742"/>
                      <a:pt x="1419" y="2742"/>
                    </a:cubicBezTo>
                    <a:cubicBezTo>
                      <a:pt x="2206" y="2742"/>
                      <a:pt x="2836" y="2143"/>
                      <a:pt x="2836" y="1355"/>
                    </a:cubicBezTo>
                    <a:cubicBezTo>
                      <a:pt x="2836" y="599"/>
                      <a:pt x="2206" y="1"/>
                      <a:pt x="141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" name="Google Shape;13485;p86">
                <a:extLst>
                  <a:ext uri="{FF2B5EF4-FFF2-40B4-BE49-F238E27FC236}">
                    <a16:creationId xmlns:a16="http://schemas.microsoft.com/office/drawing/2014/main" id="{D1330A88-07B7-930C-69C4-DD125BF4EC37}"/>
                  </a:ext>
                </a:extLst>
              </p:cNvPr>
              <p:cNvSpPr/>
              <p:nvPr/>
            </p:nvSpPr>
            <p:spPr>
              <a:xfrm>
                <a:off x="609075" y="4139350"/>
                <a:ext cx="69350" cy="68525"/>
              </a:xfrm>
              <a:custGeom>
                <a:avLst/>
                <a:gdLst/>
                <a:ahLst/>
                <a:cxnLst/>
                <a:rect l="l" t="t" r="r" b="b"/>
                <a:pathLst>
                  <a:path w="2774" h="2741" extrusionOk="0">
                    <a:moveTo>
                      <a:pt x="1387" y="0"/>
                    </a:moveTo>
                    <a:cubicBezTo>
                      <a:pt x="631" y="0"/>
                      <a:pt x="1" y="630"/>
                      <a:pt x="1" y="1355"/>
                    </a:cubicBezTo>
                    <a:cubicBezTo>
                      <a:pt x="1" y="2111"/>
                      <a:pt x="631" y="2741"/>
                      <a:pt x="1387" y="2741"/>
                    </a:cubicBezTo>
                    <a:cubicBezTo>
                      <a:pt x="2143" y="2741"/>
                      <a:pt x="2773" y="2111"/>
                      <a:pt x="2773" y="1355"/>
                    </a:cubicBezTo>
                    <a:cubicBezTo>
                      <a:pt x="2773" y="630"/>
                      <a:pt x="2143" y="0"/>
                      <a:pt x="138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" name="Google Shape;13486;p86">
                <a:extLst>
                  <a:ext uri="{FF2B5EF4-FFF2-40B4-BE49-F238E27FC236}">
                    <a16:creationId xmlns:a16="http://schemas.microsoft.com/office/drawing/2014/main" id="{6501E93F-A215-959B-C165-63A4E4F75C20}"/>
                  </a:ext>
                </a:extLst>
              </p:cNvPr>
              <p:cNvSpPr/>
              <p:nvPr/>
            </p:nvSpPr>
            <p:spPr>
              <a:xfrm>
                <a:off x="783925" y="4140125"/>
                <a:ext cx="68550" cy="68550"/>
              </a:xfrm>
              <a:custGeom>
                <a:avLst/>
                <a:gdLst/>
                <a:ahLst/>
                <a:cxnLst/>
                <a:rect l="l" t="t" r="r" b="b"/>
                <a:pathLst>
                  <a:path w="2742" h="2742" extrusionOk="0">
                    <a:moveTo>
                      <a:pt x="1356" y="1"/>
                    </a:moveTo>
                    <a:cubicBezTo>
                      <a:pt x="631" y="1"/>
                      <a:pt x="1" y="631"/>
                      <a:pt x="1" y="1387"/>
                    </a:cubicBezTo>
                    <a:cubicBezTo>
                      <a:pt x="1" y="2111"/>
                      <a:pt x="631" y="2741"/>
                      <a:pt x="1356" y="2741"/>
                    </a:cubicBezTo>
                    <a:cubicBezTo>
                      <a:pt x="2112" y="2741"/>
                      <a:pt x="2742" y="2111"/>
                      <a:pt x="2742" y="1387"/>
                    </a:cubicBezTo>
                    <a:cubicBezTo>
                      <a:pt x="2742" y="631"/>
                      <a:pt x="2112" y="1"/>
                      <a:pt x="135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" name="Google Shape;13487;p86">
                <a:extLst>
                  <a:ext uri="{FF2B5EF4-FFF2-40B4-BE49-F238E27FC236}">
                    <a16:creationId xmlns:a16="http://schemas.microsoft.com/office/drawing/2014/main" id="{C8A0749B-D567-611C-E676-BF904E699CA6}"/>
                  </a:ext>
                </a:extLst>
              </p:cNvPr>
              <p:cNvSpPr/>
              <p:nvPr/>
            </p:nvSpPr>
            <p:spPr>
              <a:xfrm>
                <a:off x="583100" y="4207075"/>
                <a:ext cx="122100" cy="71700"/>
              </a:xfrm>
              <a:custGeom>
                <a:avLst/>
                <a:gdLst/>
                <a:ahLst/>
                <a:cxnLst/>
                <a:rect l="l" t="t" r="r" b="b"/>
                <a:pathLst>
                  <a:path w="4884" h="2868" extrusionOk="0">
                    <a:moveTo>
                      <a:pt x="819" y="0"/>
                    </a:moveTo>
                    <a:cubicBezTo>
                      <a:pt x="347" y="442"/>
                      <a:pt x="0" y="1072"/>
                      <a:pt x="0" y="1796"/>
                    </a:cubicBezTo>
                    <a:lnTo>
                      <a:pt x="0" y="2521"/>
                    </a:lnTo>
                    <a:cubicBezTo>
                      <a:pt x="0" y="2710"/>
                      <a:pt x="158" y="2867"/>
                      <a:pt x="347" y="2867"/>
                    </a:cubicBezTo>
                    <a:lnTo>
                      <a:pt x="4505" y="2867"/>
                    </a:lnTo>
                    <a:cubicBezTo>
                      <a:pt x="4726" y="2867"/>
                      <a:pt x="4883" y="2710"/>
                      <a:pt x="4883" y="2521"/>
                    </a:cubicBezTo>
                    <a:lnTo>
                      <a:pt x="4883" y="1796"/>
                    </a:lnTo>
                    <a:cubicBezTo>
                      <a:pt x="4883" y="1103"/>
                      <a:pt x="4568" y="442"/>
                      <a:pt x="4033" y="0"/>
                    </a:cubicBezTo>
                    <a:cubicBezTo>
                      <a:pt x="3655" y="473"/>
                      <a:pt x="3088" y="788"/>
                      <a:pt x="2426" y="788"/>
                    </a:cubicBezTo>
                    <a:cubicBezTo>
                      <a:pt x="1796" y="788"/>
                      <a:pt x="1197" y="473"/>
                      <a:pt x="81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" name="Google Shape;13488;p86">
                <a:extLst>
                  <a:ext uri="{FF2B5EF4-FFF2-40B4-BE49-F238E27FC236}">
                    <a16:creationId xmlns:a16="http://schemas.microsoft.com/office/drawing/2014/main" id="{633D4ACC-7494-0DB7-3FF8-730C38A5FDAC}"/>
                  </a:ext>
                </a:extLst>
              </p:cNvPr>
              <p:cNvSpPr/>
              <p:nvPr/>
            </p:nvSpPr>
            <p:spPr>
              <a:xfrm>
                <a:off x="669725" y="4049550"/>
                <a:ext cx="122900" cy="72475"/>
              </a:xfrm>
              <a:custGeom>
                <a:avLst/>
                <a:gdLst/>
                <a:ahLst/>
                <a:cxnLst/>
                <a:rect l="l" t="t" r="r" b="b"/>
                <a:pathLst>
                  <a:path w="4916" h="2899" extrusionOk="0">
                    <a:moveTo>
                      <a:pt x="851" y="1"/>
                    </a:moveTo>
                    <a:cubicBezTo>
                      <a:pt x="347" y="442"/>
                      <a:pt x="1" y="1103"/>
                      <a:pt x="1" y="1796"/>
                    </a:cubicBezTo>
                    <a:lnTo>
                      <a:pt x="1" y="2552"/>
                    </a:lnTo>
                    <a:cubicBezTo>
                      <a:pt x="1" y="2741"/>
                      <a:pt x="158" y="2899"/>
                      <a:pt x="347" y="2899"/>
                    </a:cubicBezTo>
                    <a:lnTo>
                      <a:pt x="4537" y="2899"/>
                    </a:lnTo>
                    <a:cubicBezTo>
                      <a:pt x="4758" y="2899"/>
                      <a:pt x="4915" y="2741"/>
                      <a:pt x="4915" y="2552"/>
                    </a:cubicBezTo>
                    <a:lnTo>
                      <a:pt x="4915" y="1796"/>
                    </a:lnTo>
                    <a:cubicBezTo>
                      <a:pt x="4915" y="1103"/>
                      <a:pt x="4600" y="442"/>
                      <a:pt x="4065" y="1"/>
                    </a:cubicBezTo>
                    <a:cubicBezTo>
                      <a:pt x="3687" y="473"/>
                      <a:pt x="3088" y="788"/>
                      <a:pt x="2458" y="788"/>
                    </a:cubicBezTo>
                    <a:cubicBezTo>
                      <a:pt x="1828" y="788"/>
                      <a:pt x="1198" y="473"/>
                      <a:pt x="85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" name="Google Shape;13489;p86">
                <a:extLst>
                  <a:ext uri="{FF2B5EF4-FFF2-40B4-BE49-F238E27FC236}">
                    <a16:creationId xmlns:a16="http://schemas.microsoft.com/office/drawing/2014/main" id="{0124ED2E-3E2D-C3BE-ABB8-A7A6AED75153}"/>
                  </a:ext>
                </a:extLst>
              </p:cNvPr>
              <p:cNvSpPr/>
              <p:nvPr/>
            </p:nvSpPr>
            <p:spPr>
              <a:xfrm>
                <a:off x="757150" y="4207075"/>
                <a:ext cx="122125" cy="71700"/>
              </a:xfrm>
              <a:custGeom>
                <a:avLst/>
                <a:gdLst/>
                <a:ahLst/>
                <a:cxnLst/>
                <a:rect l="l" t="t" r="r" b="b"/>
                <a:pathLst>
                  <a:path w="4885" h="2868" extrusionOk="0">
                    <a:moveTo>
                      <a:pt x="820" y="0"/>
                    </a:moveTo>
                    <a:cubicBezTo>
                      <a:pt x="316" y="442"/>
                      <a:pt x="1" y="1103"/>
                      <a:pt x="1" y="1796"/>
                    </a:cubicBezTo>
                    <a:lnTo>
                      <a:pt x="1" y="2521"/>
                    </a:lnTo>
                    <a:cubicBezTo>
                      <a:pt x="1" y="2710"/>
                      <a:pt x="158" y="2867"/>
                      <a:pt x="347" y="2867"/>
                    </a:cubicBezTo>
                    <a:lnTo>
                      <a:pt x="4506" y="2867"/>
                    </a:lnTo>
                    <a:cubicBezTo>
                      <a:pt x="4727" y="2867"/>
                      <a:pt x="4884" y="2710"/>
                      <a:pt x="4884" y="2521"/>
                    </a:cubicBezTo>
                    <a:lnTo>
                      <a:pt x="4884" y="1796"/>
                    </a:lnTo>
                    <a:cubicBezTo>
                      <a:pt x="4884" y="1103"/>
                      <a:pt x="4569" y="442"/>
                      <a:pt x="4033" y="0"/>
                    </a:cubicBezTo>
                    <a:cubicBezTo>
                      <a:pt x="3655" y="473"/>
                      <a:pt x="3088" y="788"/>
                      <a:pt x="2427" y="788"/>
                    </a:cubicBezTo>
                    <a:cubicBezTo>
                      <a:pt x="1797" y="788"/>
                      <a:pt x="1198" y="473"/>
                      <a:pt x="82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" name="Google Shape;13490;p86">
                <a:extLst>
                  <a:ext uri="{FF2B5EF4-FFF2-40B4-BE49-F238E27FC236}">
                    <a16:creationId xmlns:a16="http://schemas.microsoft.com/office/drawing/2014/main" id="{861C10FC-DA00-592F-8459-900605684924}"/>
                  </a:ext>
                </a:extLst>
              </p:cNvPr>
              <p:cNvSpPr/>
              <p:nvPr/>
            </p:nvSpPr>
            <p:spPr>
              <a:xfrm>
                <a:off x="691775" y="4139350"/>
                <a:ext cx="77225" cy="64600"/>
              </a:xfrm>
              <a:custGeom>
                <a:avLst/>
                <a:gdLst/>
                <a:ahLst/>
                <a:cxnLst/>
                <a:rect l="l" t="t" r="r" b="b"/>
                <a:pathLst>
                  <a:path w="3089" h="2584" extrusionOk="0">
                    <a:moveTo>
                      <a:pt x="1198" y="0"/>
                    </a:moveTo>
                    <a:lnTo>
                      <a:pt x="1198" y="882"/>
                    </a:lnTo>
                    <a:lnTo>
                      <a:pt x="1" y="2079"/>
                    </a:lnTo>
                    <a:cubicBezTo>
                      <a:pt x="221" y="2237"/>
                      <a:pt x="284" y="2300"/>
                      <a:pt x="473" y="2583"/>
                    </a:cubicBezTo>
                    <a:lnTo>
                      <a:pt x="1545" y="1575"/>
                    </a:lnTo>
                    <a:lnTo>
                      <a:pt x="2616" y="2583"/>
                    </a:lnTo>
                    <a:cubicBezTo>
                      <a:pt x="2773" y="2394"/>
                      <a:pt x="2931" y="2237"/>
                      <a:pt x="3088" y="2111"/>
                    </a:cubicBezTo>
                    <a:lnTo>
                      <a:pt x="1891" y="882"/>
                    </a:lnTo>
                    <a:lnTo>
                      <a:pt x="189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E99E1C42-46F7-4AA8-EF17-85BB986C7C1C}"/>
                </a:ext>
              </a:extLst>
            </p:cNvPr>
            <p:cNvSpPr/>
            <p:nvPr/>
          </p:nvSpPr>
          <p:spPr>
            <a:xfrm rot="16200000">
              <a:off x="2898321" y="2304894"/>
              <a:ext cx="319092" cy="392645"/>
            </a:xfrm>
            <a:custGeom>
              <a:avLst/>
              <a:gdLst>
                <a:gd name="connsiteX0" fmla="*/ 182802 w 319092"/>
                <a:gd name="connsiteY0" fmla="*/ 196545 h 392645"/>
                <a:gd name="connsiteX1" fmla="*/ 172349 w 319092"/>
                <a:gd name="connsiteY1" fmla="*/ 221143 h 392645"/>
                <a:gd name="connsiteX2" fmla="*/ 119413 w 319092"/>
                <a:gd name="connsiteY2" fmla="*/ 270502 h 392645"/>
                <a:gd name="connsiteX3" fmla="*/ 110471 w 319092"/>
                <a:gd name="connsiteY3" fmla="*/ 271770 h 392645"/>
                <a:gd name="connsiteX4" fmla="*/ 109268 w 319092"/>
                <a:gd name="connsiteY4" fmla="*/ 281427 h 392645"/>
                <a:gd name="connsiteX5" fmla="*/ 98473 w 319092"/>
                <a:gd name="connsiteY5" fmla="*/ 308773 h 392645"/>
                <a:gd name="connsiteX6" fmla="*/ 68900 w 319092"/>
                <a:gd name="connsiteY6" fmla="*/ 322234 h 392645"/>
                <a:gd name="connsiteX7" fmla="*/ 58316 w 319092"/>
                <a:gd name="connsiteY7" fmla="*/ 323324 h 392645"/>
                <a:gd name="connsiteX8" fmla="*/ 55520 w 319092"/>
                <a:gd name="connsiteY8" fmla="*/ 335728 h 392645"/>
                <a:gd name="connsiteX9" fmla="*/ 37019 w 319092"/>
                <a:gd name="connsiteY9" fmla="*/ 373479 h 392645"/>
                <a:gd name="connsiteX10" fmla="*/ 4779 w 319092"/>
                <a:gd name="connsiteY10" fmla="*/ 392256 h 392645"/>
                <a:gd name="connsiteX11" fmla="*/ 450 w 319092"/>
                <a:gd name="connsiteY11" fmla="*/ 392645 h 392645"/>
                <a:gd name="connsiteX12" fmla="*/ 25787 w 319092"/>
                <a:gd name="connsiteY12" fmla="*/ 345967 h 392645"/>
                <a:gd name="connsiteX13" fmla="*/ 55915 w 319092"/>
                <a:gd name="connsiteY13" fmla="*/ 196737 h 392645"/>
                <a:gd name="connsiteX14" fmla="*/ 25787 w 319092"/>
                <a:gd name="connsiteY14" fmla="*/ 47507 h 392645"/>
                <a:gd name="connsiteX15" fmla="*/ 0 w 319092"/>
                <a:gd name="connsiteY15" fmla="*/ 0 h 392645"/>
                <a:gd name="connsiteX16" fmla="*/ 35474 w 319092"/>
                <a:gd name="connsiteY16" fmla="*/ 17611 h 392645"/>
                <a:gd name="connsiteX17" fmla="*/ 55568 w 319092"/>
                <a:gd name="connsiteY17" fmla="*/ 57524 h 392645"/>
                <a:gd name="connsiteX18" fmla="*/ 58138 w 319092"/>
                <a:gd name="connsiteY18" fmla="*/ 70530 h 392645"/>
                <a:gd name="connsiteX19" fmla="*/ 70021 w 319092"/>
                <a:gd name="connsiteY19" fmla="*/ 71311 h 392645"/>
                <a:gd name="connsiteX20" fmla="*/ 108309 w 319092"/>
                <a:gd name="connsiteY20" fmla="*/ 106704 h 392645"/>
                <a:gd name="connsiteX21" fmla="*/ 110553 w 319092"/>
                <a:gd name="connsiteY21" fmla="*/ 119369 h 392645"/>
                <a:gd name="connsiteX22" fmla="*/ 121218 w 319092"/>
                <a:gd name="connsiteY22" fmla="*/ 122425 h 392645"/>
                <a:gd name="connsiteX23" fmla="*/ 137345 w 319092"/>
                <a:gd name="connsiteY23" fmla="*/ 127920 h 392645"/>
                <a:gd name="connsiteX24" fmla="*/ 162594 w 319092"/>
                <a:gd name="connsiteY24" fmla="*/ 153104 h 392645"/>
                <a:gd name="connsiteX25" fmla="*/ 182802 w 319092"/>
                <a:gd name="connsiteY25" fmla="*/ 196545 h 392645"/>
                <a:gd name="connsiteX26" fmla="*/ 319092 w 319092"/>
                <a:gd name="connsiteY26" fmla="*/ 196416 h 392645"/>
                <a:gd name="connsiteX27" fmla="*/ 309338 w 319092"/>
                <a:gd name="connsiteY27" fmla="*/ 209422 h 392645"/>
                <a:gd name="connsiteX28" fmla="*/ 282318 w 319092"/>
                <a:gd name="connsiteY28" fmla="*/ 227794 h 392645"/>
                <a:gd name="connsiteX29" fmla="*/ 274742 w 319092"/>
                <a:gd name="connsiteY29" fmla="*/ 230817 h 392645"/>
                <a:gd name="connsiteX30" fmla="*/ 273115 w 319092"/>
                <a:gd name="connsiteY30" fmla="*/ 237467 h 392645"/>
                <a:gd name="connsiteX31" fmla="*/ 243851 w 319092"/>
                <a:gd name="connsiteY31" fmla="*/ 257887 h 392645"/>
                <a:gd name="connsiteX32" fmla="*/ 241152 w 319092"/>
                <a:gd name="connsiteY32" fmla="*/ 248278 h 392645"/>
                <a:gd name="connsiteX33" fmla="*/ 238388 w 319092"/>
                <a:gd name="connsiteY33" fmla="*/ 231207 h 392645"/>
                <a:gd name="connsiteX34" fmla="*/ 210961 w 319092"/>
                <a:gd name="connsiteY34" fmla="*/ 201488 h 392645"/>
                <a:gd name="connsiteX35" fmla="*/ 204052 w 319092"/>
                <a:gd name="connsiteY35" fmla="*/ 197017 h 392645"/>
                <a:gd name="connsiteX36" fmla="*/ 216083 w 319092"/>
                <a:gd name="connsiteY36" fmla="*/ 187377 h 392645"/>
                <a:gd name="connsiteX37" fmla="*/ 234211 w 319092"/>
                <a:gd name="connsiteY37" fmla="*/ 169298 h 392645"/>
                <a:gd name="connsiteX38" fmla="*/ 241103 w 319092"/>
                <a:gd name="connsiteY38" fmla="*/ 148017 h 392645"/>
                <a:gd name="connsiteX39" fmla="*/ 241007 w 319092"/>
                <a:gd name="connsiteY39" fmla="*/ 148000 h 392645"/>
                <a:gd name="connsiteX40" fmla="*/ 241803 w 319092"/>
                <a:gd name="connsiteY40" fmla="*/ 135579 h 392645"/>
                <a:gd name="connsiteX41" fmla="*/ 249087 w 319092"/>
                <a:gd name="connsiteY41" fmla="*/ 136408 h 392645"/>
                <a:gd name="connsiteX42" fmla="*/ 272465 w 319092"/>
                <a:gd name="connsiteY42" fmla="*/ 154601 h 392645"/>
                <a:gd name="connsiteX43" fmla="*/ 285146 w 319092"/>
                <a:gd name="connsiteY43" fmla="*/ 165315 h 392645"/>
                <a:gd name="connsiteX44" fmla="*/ 311289 w 319092"/>
                <a:gd name="connsiteY44" fmla="*/ 186108 h 392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319092" h="392645">
                  <a:moveTo>
                    <a:pt x="182802" y="196545"/>
                  </a:moveTo>
                  <a:cubicBezTo>
                    <a:pt x="182802" y="198383"/>
                    <a:pt x="178104" y="209421"/>
                    <a:pt x="172349" y="221143"/>
                  </a:cubicBezTo>
                  <a:cubicBezTo>
                    <a:pt x="156090" y="254244"/>
                    <a:pt x="142174" y="267250"/>
                    <a:pt x="119413" y="270502"/>
                  </a:cubicBezTo>
                  <a:lnTo>
                    <a:pt x="110471" y="271770"/>
                  </a:lnTo>
                  <a:lnTo>
                    <a:pt x="109268" y="281427"/>
                  </a:lnTo>
                  <a:cubicBezTo>
                    <a:pt x="107529" y="295344"/>
                    <a:pt x="105139" y="301376"/>
                    <a:pt x="98473" y="308773"/>
                  </a:cubicBezTo>
                  <a:cubicBezTo>
                    <a:pt x="91140" y="316934"/>
                    <a:pt x="82541" y="320836"/>
                    <a:pt x="68900" y="322234"/>
                  </a:cubicBezTo>
                  <a:lnTo>
                    <a:pt x="58316" y="323324"/>
                  </a:lnTo>
                  <a:lnTo>
                    <a:pt x="55520" y="335728"/>
                  </a:lnTo>
                  <a:cubicBezTo>
                    <a:pt x="51732" y="352490"/>
                    <a:pt x="46318" y="363545"/>
                    <a:pt x="37019" y="373479"/>
                  </a:cubicBezTo>
                  <a:cubicBezTo>
                    <a:pt x="28260" y="382656"/>
                    <a:pt x="17083" y="389166"/>
                    <a:pt x="4779" y="392256"/>
                  </a:cubicBezTo>
                  <a:lnTo>
                    <a:pt x="450" y="392645"/>
                  </a:lnTo>
                  <a:lnTo>
                    <a:pt x="25787" y="345967"/>
                  </a:lnTo>
                  <a:cubicBezTo>
                    <a:pt x="45187" y="300099"/>
                    <a:pt x="55915" y="249671"/>
                    <a:pt x="55915" y="196737"/>
                  </a:cubicBezTo>
                  <a:cubicBezTo>
                    <a:pt x="55915" y="143803"/>
                    <a:pt x="45187" y="93374"/>
                    <a:pt x="25787" y="47507"/>
                  </a:cubicBezTo>
                  <a:lnTo>
                    <a:pt x="0" y="0"/>
                  </a:lnTo>
                  <a:lnTo>
                    <a:pt x="35474" y="17611"/>
                  </a:lnTo>
                  <a:cubicBezTo>
                    <a:pt x="46025" y="28261"/>
                    <a:pt x="52219" y="40454"/>
                    <a:pt x="55568" y="57524"/>
                  </a:cubicBezTo>
                  <a:lnTo>
                    <a:pt x="58138" y="70530"/>
                  </a:lnTo>
                  <a:lnTo>
                    <a:pt x="70021" y="71311"/>
                  </a:lnTo>
                  <a:cubicBezTo>
                    <a:pt x="91970" y="72731"/>
                    <a:pt x="104732" y="84529"/>
                    <a:pt x="108309" y="106704"/>
                  </a:cubicBezTo>
                  <a:cubicBezTo>
                    <a:pt x="109382" y="113419"/>
                    <a:pt x="110390" y="119109"/>
                    <a:pt x="110553" y="119369"/>
                  </a:cubicBezTo>
                  <a:cubicBezTo>
                    <a:pt x="114042" y="120604"/>
                    <a:pt x="117604" y="121625"/>
                    <a:pt x="121218" y="122425"/>
                  </a:cubicBezTo>
                  <a:cubicBezTo>
                    <a:pt x="126742" y="123787"/>
                    <a:pt x="132140" y="125625"/>
                    <a:pt x="137345" y="127920"/>
                  </a:cubicBezTo>
                  <a:cubicBezTo>
                    <a:pt x="145198" y="131871"/>
                    <a:pt x="155733" y="142374"/>
                    <a:pt x="162594" y="153104"/>
                  </a:cubicBezTo>
                  <a:cubicBezTo>
                    <a:pt x="169796" y="164501"/>
                    <a:pt x="182802" y="192286"/>
                    <a:pt x="182802" y="196545"/>
                  </a:cubicBezTo>
                  <a:close/>
                  <a:moveTo>
                    <a:pt x="319092" y="196416"/>
                  </a:moveTo>
                  <a:lnTo>
                    <a:pt x="309338" y="209422"/>
                  </a:lnTo>
                  <a:cubicBezTo>
                    <a:pt x="299161" y="222916"/>
                    <a:pt x="295161" y="225680"/>
                    <a:pt x="282318" y="227794"/>
                  </a:cubicBezTo>
                  <a:cubicBezTo>
                    <a:pt x="278464" y="228428"/>
                    <a:pt x="275050" y="229777"/>
                    <a:pt x="274742" y="230817"/>
                  </a:cubicBezTo>
                  <a:cubicBezTo>
                    <a:pt x="274432" y="231858"/>
                    <a:pt x="273701" y="234833"/>
                    <a:pt x="273115" y="237467"/>
                  </a:cubicBezTo>
                  <a:cubicBezTo>
                    <a:pt x="270969" y="247303"/>
                    <a:pt x="255849" y="257887"/>
                    <a:pt x="243851" y="257887"/>
                  </a:cubicBezTo>
                  <a:cubicBezTo>
                    <a:pt x="240909" y="257903"/>
                    <a:pt x="240649" y="256992"/>
                    <a:pt x="241152" y="248278"/>
                  </a:cubicBezTo>
                  <a:cubicBezTo>
                    <a:pt x="241746" y="242443"/>
                    <a:pt x="240792" y="236556"/>
                    <a:pt x="238388" y="231207"/>
                  </a:cubicBezTo>
                  <a:cubicBezTo>
                    <a:pt x="234406" y="222168"/>
                    <a:pt x="220440" y="207049"/>
                    <a:pt x="210961" y="201488"/>
                  </a:cubicBezTo>
                  <a:cubicBezTo>
                    <a:pt x="208538" y="200194"/>
                    <a:pt x="206226" y="198698"/>
                    <a:pt x="204052" y="197017"/>
                  </a:cubicBezTo>
                  <a:cubicBezTo>
                    <a:pt x="204052" y="196774"/>
                    <a:pt x="209466" y="192432"/>
                    <a:pt x="216083" y="187377"/>
                  </a:cubicBezTo>
                  <a:cubicBezTo>
                    <a:pt x="222874" y="182151"/>
                    <a:pt x="228967" y="176075"/>
                    <a:pt x="234211" y="169298"/>
                  </a:cubicBezTo>
                  <a:cubicBezTo>
                    <a:pt x="239625" y="161429"/>
                    <a:pt x="240404" y="159072"/>
                    <a:pt x="241103" y="148017"/>
                  </a:cubicBezTo>
                  <a:lnTo>
                    <a:pt x="241007" y="148000"/>
                  </a:lnTo>
                  <a:lnTo>
                    <a:pt x="241803" y="135579"/>
                  </a:lnTo>
                  <a:lnTo>
                    <a:pt x="249087" y="136408"/>
                  </a:lnTo>
                  <a:cubicBezTo>
                    <a:pt x="259745" y="137431"/>
                    <a:pt x="268854" y="144519"/>
                    <a:pt x="272465" y="154601"/>
                  </a:cubicBezTo>
                  <a:cubicBezTo>
                    <a:pt x="275083" y="162453"/>
                    <a:pt x="275294" y="162616"/>
                    <a:pt x="285146" y="165315"/>
                  </a:cubicBezTo>
                  <a:cubicBezTo>
                    <a:pt x="296413" y="168404"/>
                    <a:pt x="300136" y="171362"/>
                    <a:pt x="311289" y="186108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endParaRPr lang="fa-IR"/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C6FFDAD5-20B9-C335-17BA-144779ADE769}"/>
                </a:ext>
              </a:extLst>
            </p:cNvPr>
            <p:cNvSpPr txBox="1"/>
            <p:nvPr/>
          </p:nvSpPr>
          <p:spPr>
            <a:xfrm>
              <a:off x="2096722" y="4765338"/>
              <a:ext cx="1884981" cy="9618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200000"/>
                </a:lnSpc>
              </a:pPr>
              <a:r>
                <a:rPr lang="fa-IR" sz="1600" b="1" dirty="0"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</a:t>
              </a:r>
            </a:p>
            <a:p>
              <a:pPr algn="ctr" rtl="1">
                <a:lnSpc>
                  <a:spcPct val="200000"/>
                </a:lnSpc>
              </a:pPr>
              <a:r>
                <a:rPr lang="fa-IR" sz="1400" dirty="0"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</a:t>
              </a:r>
              <a:endParaRPr lang="en-US" sz="1400" dirty="0"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906FDCA9-B434-AE72-0BC4-F20FEFEF2F0A}"/>
              </a:ext>
            </a:extLst>
          </p:cNvPr>
          <p:cNvGrpSpPr/>
          <p:nvPr/>
        </p:nvGrpSpPr>
        <p:grpSpPr>
          <a:xfrm>
            <a:off x="3616420" y="2178159"/>
            <a:ext cx="1884981" cy="3337956"/>
            <a:chOff x="3616420" y="2178159"/>
            <a:chExt cx="1884981" cy="3337956"/>
          </a:xfrm>
        </p:grpSpPr>
        <p:sp>
          <p:nvSpPr>
            <p:cNvPr id="5" name="Oval 8">
              <a:extLst>
                <a:ext uri="{FF2B5EF4-FFF2-40B4-BE49-F238E27FC236}">
                  <a16:creationId xmlns:a16="http://schemas.microsoft.com/office/drawing/2014/main" id="{592972F5-8BCE-C2B0-A920-242F2216C5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42206" y="2491193"/>
              <a:ext cx="633413" cy="6334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12">
              <a:extLst>
                <a:ext uri="{FF2B5EF4-FFF2-40B4-BE49-F238E27FC236}">
                  <a16:creationId xmlns:a16="http://schemas.microsoft.com/office/drawing/2014/main" id="{2DA3BBCB-9DAF-5297-1392-D36D0818163B}"/>
                </a:ext>
              </a:extLst>
            </p:cNvPr>
            <p:cNvSpPr>
              <a:spLocks/>
            </p:cNvSpPr>
            <p:nvPr/>
          </p:nvSpPr>
          <p:spPr bwMode="auto">
            <a:xfrm>
              <a:off x="4488269" y="3497668"/>
              <a:ext cx="141288" cy="989013"/>
            </a:xfrm>
            <a:custGeom>
              <a:avLst/>
              <a:gdLst>
                <a:gd name="T0" fmla="*/ 118 w 118"/>
                <a:gd name="T1" fmla="*/ 772 h 831"/>
                <a:gd name="T2" fmla="*/ 59 w 118"/>
                <a:gd name="T3" fmla="*/ 831 h 831"/>
                <a:gd name="T4" fmla="*/ 0 w 118"/>
                <a:gd name="T5" fmla="*/ 772 h 831"/>
                <a:gd name="T6" fmla="*/ 43 w 118"/>
                <a:gd name="T7" fmla="*/ 716 h 831"/>
                <a:gd name="T8" fmla="*/ 43 w 118"/>
                <a:gd name="T9" fmla="*/ 115 h 831"/>
                <a:gd name="T10" fmla="*/ 0 w 118"/>
                <a:gd name="T11" fmla="*/ 59 h 831"/>
                <a:gd name="T12" fmla="*/ 59 w 118"/>
                <a:gd name="T13" fmla="*/ 0 h 831"/>
                <a:gd name="T14" fmla="*/ 118 w 118"/>
                <a:gd name="T15" fmla="*/ 59 h 831"/>
                <a:gd name="T16" fmla="*/ 75 w 118"/>
                <a:gd name="T17" fmla="*/ 115 h 831"/>
                <a:gd name="T18" fmla="*/ 75 w 118"/>
                <a:gd name="T19" fmla="*/ 716 h 831"/>
                <a:gd name="T20" fmla="*/ 118 w 118"/>
                <a:gd name="T21" fmla="*/ 772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" h="831">
                  <a:moveTo>
                    <a:pt x="118" y="772"/>
                  </a:moveTo>
                  <a:cubicBezTo>
                    <a:pt x="118" y="805"/>
                    <a:pt x="92" y="831"/>
                    <a:pt x="59" y="831"/>
                  </a:cubicBezTo>
                  <a:cubicBezTo>
                    <a:pt x="27" y="831"/>
                    <a:pt x="0" y="805"/>
                    <a:pt x="0" y="772"/>
                  </a:cubicBezTo>
                  <a:cubicBezTo>
                    <a:pt x="0" y="745"/>
                    <a:pt x="19" y="723"/>
                    <a:pt x="43" y="716"/>
                  </a:cubicBezTo>
                  <a:cubicBezTo>
                    <a:pt x="43" y="115"/>
                    <a:pt x="43" y="115"/>
                    <a:pt x="43" y="115"/>
                  </a:cubicBezTo>
                  <a:cubicBezTo>
                    <a:pt x="19" y="108"/>
                    <a:pt x="0" y="86"/>
                    <a:pt x="0" y="59"/>
                  </a:cubicBezTo>
                  <a:cubicBezTo>
                    <a:pt x="0" y="26"/>
                    <a:pt x="27" y="0"/>
                    <a:pt x="59" y="0"/>
                  </a:cubicBezTo>
                  <a:cubicBezTo>
                    <a:pt x="92" y="0"/>
                    <a:pt x="118" y="26"/>
                    <a:pt x="118" y="59"/>
                  </a:cubicBezTo>
                  <a:cubicBezTo>
                    <a:pt x="118" y="86"/>
                    <a:pt x="100" y="108"/>
                    <a:pt x="75" y="115"/>
                  </a:cubicBezTo>
                  <a:cubicBezTo>
                    <a:pt x="75" y="716"/>
                    <a:pt x="75" y="716"/>
                    <a:pt x="75" y="716"/>
                  </a:cubicBezTo>
                  <a:cubicBezTo>
                    <a:pt x="100" y="723"/>
                    <a:pt x="118" y="745"/>
                    <a:pt x="118" y="77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17">
              <a:extLst>
                <a:ext uri="{FF2B5EF4-FFF2-40B4-BE49-F238E27FC236}">
                  <a16:creationId xmlns:a16="http://schemas.microsoft.com/office/drawing/2014/main" id="{D104924E-5B63-89C2-5E31-EA611F191958}"/>
                </a:ext>
              </a:extLst>
            </p:cNvPr>
            <p:cNvSpPr>
              <a:spLocks/>
            </p:cNvSpPr>
            <p:nvPr/>
          </p:nvSpPr>
          <p:spPr bwMode="auto">
            <a:xfrm>
              <a:off x="3837394" y="3215093"/>
              <a:ext cx="1508125" cy="711200"/>
            </a:xfrm>
            <a:custGeom>
              <a:avLst/>
              <a:gdLst>
                <a:gd name="T0" fmla="*/ 0 w 1268"/>
                <a:gd name="T1" fmla="*/ 244 h 598"/>
                <a:gd name="T2" fmla="*/ 0 w 1268"/>
                <a:gd name="T3" fmla="*/ 598 h 598"/>
                <a:gd name="T4" fmla="*/ 559 w 1268"/>
                <a:gd name="T5" fmla="*/ 490 h 598"/>
                <a:gd name="T6" fmla="*/ 559 w 1268"/>
                <a:gd name="T7" fmla="*/ 374 h 598"/>
                <a:gd name="T8" fmla="*/ 516 w 1268"/>
                <a:gd name="T9" fmla="*/ 297 h 598"/>
                <a:gd name="T10" fmla="*/ 607 w 1268"/>
                <a:gd name="T11" fmla="*/ 206 h 598"/>
                <a:gd name="T12" fmla="*/ 698 w 1268"/>
                <a:gd name="T13" fmla="*/ 297 h 598"/>
                <a:gd name="T14" fmla="*/ 655 w 1268"/>
                <a:gd name="T15" fmla="*/ 374 h 598"/>
                <a:gd name="T16" fmla="*/ 655 w 1268"/>
                <a:gd name="T17" fmla="*/ 472 h 598"/>
                <a:gd name="T18" fmla="*/ 1268 w 1268"/>
                <a:gd name="T19" fmla="*/ 354 h 598"/>
                <a:gd name="T20" fmla="*/ 1268 w 1268"/>
                <a:gd name="T21" fmla="*/ 0 h 598"/>
                <a:gd name="T22" fmla="*/ 0 w 1268"/>
                <a:gd name="T23" fmla="*/ 244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68" h="598">
                  <a:moveTo>
                    <a:pt x="0" y="244"/>
                  </a:moveTo>
                  <a:cubicBezTo>
                    <a:pt x="0" y="598"/>
                    <a:pt x="0" y="598"/>
                    <a:pt x="0" y="598"/>
                  </a:cubicBezTo>
                  <a:cubicBezTo>
                    <a:pt x="559" y="490"/>
                    <a:pt x="559" y="490"/>
                    <a:pt x="559" y="490"/>
                  </a:cubicBezTo>
                  <a:cubicBezTo>
                    <a:pt x="559" y="374"/>
                    <a:pt x="559" y="374"/>
                    <a:pt x="559" y="374"/>
                  </a:cubicBezTo>
                  <a:cubicBezTo>
                    <a:pt x="533" y="357"/>
                    <a:pt x="516" y="328"/>
                    <a:pt x="516" y="297"/>
                  </a:cubicBezTo>
                  <a:cubicBezTo>
                    <a:pt x="516" y="246"/>
                    <a:pt x="557" y="206"/>
                    <a:pt x="607" y="206"/>
                  </a:cubicBezTo>
                  <a:cubicBezTo>
                    <a:pt x="657" y="206"/>
                    <a:pt x="698" y="246"/>
                    <a:pt x="698" y="297"/>
                  </a:cubicBezTo>
                  <a:cubicBezTo>
                    <a:pt x="698" y="328"/>
                    <a:pt x="682" y="357"/>
                    <a:pt x="655" y="374"/>
                  </a:cubicBezTo>
                  <a:cubicBezTo>
                    <a:pt x="655" y="472"/>
                    <a:pt x="655" y="472"/>
                    <a:pt x="655" y="472"/>
                  </a:cubicBezTo>
                  <a:cubicBezTo>
                    <a:pt x="1268" y="354"/>
                    <a:pt x="1268" y="354"/>
                    <a:pt x="1268" y="354"/>
                  </a:cubicBezTo>
                  <a:cubicBezTo>
                    <a:pt x="1268" y="0"/>
                    <a:pt x="1268" y="0"/>
                    <a:pt x="1268" y="0"/>
                  </a:cubicBezTo>
                  <a:lnTo>
                    <a:pt x="0" y="24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40" name="Google Shape;13542;p86">
              <a:extLst>
                <a:ext uri="{FF2B5EF4-FFF2-40B4-BE49-F238E27FC236}">
                  <a16:creationId xmlns:a16="http://schemas.microsoft.com/office/drawing/2014/main" id="{23AF3B5D-F6B7-305E-AFDE-0B8B76118E34}"/>
                </a:ext>
              </a:extLst>
            </p:cNvPr>
            <p:cNvGrpSpPr/>
            <p:nvPr/>
          </p:nvGrpSpPr>
          <p:grpSpPr>
            <a:xfrm>
              <a:off x="4399358" y="2648774"/>
              <a:ext cx="319108" cy="318250"/>
              <a:chOff x="944600" y="3981825"/>
              <a:chExt cx="297750" cy="296950"/>
            </a:xfrm>
            <a:solidFill>
              <a:schemeClr val="bg1"/>
            </a:solidFill>
          </p:grpSpPr>
          <p:sp>
            <p:nvSpPr>
              <p:cNvPr id="41" name="Google Shape;13543;p86">
                <a:extLst>
                  <a:ext uri="{FF2B5EF4-FFF2-40B4-BE49-F238E27FC236}">
                    <a16:creationId xmlns:a16="http://schemas.microsoft.com/office/drawing/2014/main" id="{2438E844-A0D7-D5A2-74EA-F71394614391}"/>
                  </a:ext>
                </a:extLst>
              </p:cNvPr>
              <p:cNvSpPr/>
              <p:nvPr/>
            </p:nvSpPr>
            <p:spPr>
              <a:xfrm>
                <a:off x="944600" y="3981825"/>
                <a:ext cx="297750" cy="296950"/>
              </a:xfrm>
              <a:custGeom>
                <a:avLst/>
                <a:gdLst/>
                <a:ahLst/>
                <a:cxnLst/>
                <a:rect l="l" t="t" r="r" b="b"/>
                <a:pathLst>
                  <a:path w="11910" h="11878" extrusionOk="0">
                    <a:moveTo>
                      <a:pt x="6333" y="1418"/>
                    </a:moveTo>
                    <a:cubicBezTo>
                      <a:pt x="8539" y="1575"/>
                      <a:pt x="10303" y="3340"/>
                      <a:pt x="10461" y="5545"/>
                    </a:cubicBezTo>
                    <a:lnTo>
                      <a:pt x="10146" y="5545"/>
                    </a:lnTo>
                    <a:cubicBezTo>
                      <a:pt x="9957" y="5545"/>
                      <a:pt x="9799" y="5702"/>
                      <a:pt x="9799" y="5892"/>
                    </a:cubicBezTo>
                    <a:cubicBezTo>
                      <a:pt x="9799" y="6081"/>
                      <a:pt x="9957" y="6238"/>
                      <a:pt x="10146" y="6238"/>
                    </a:cubicBezTo>
                    <a:lnTo>
                      <a:pt x="10461" y="6238"/>
                    </a:lnTo>
                    <a:cubicBezTo>
                      <a:pt x="10303" y="8443"/>
                      <a:pt x="8539" y="10239"/>
                      <a:pt x="6333" y="10397"/>
                    </a:cubicBezTo>
                    <a:lnTo>
                      <a:pt x="6333" y="10082"/>
                    </a:lnTo>
                    <a:cubicBezTo>
                      <a:pt x="6333" y="9861"/>
                      <a:pt x="6176" y="9704"/>
                      <a:pt x="5955" y="9704"/>
                    </a:cubicBezTo>
                    <a:cubicBezTo>
                      <a:pt x="5766" y="9704"/>
                      <a:pt x="5609" y="9861"/>
                      <a:pt x="5609" y="10082"/>
                    </a:cubicBezTo>
                    <a:lnTo>
                      <a:pt x="5609" y="10397"/>
                    </a:lnTo>
                    <a:cubicBezTo>
                      <a:pt x="3403" y="10239"/>
                      <a:pt x="1639" y="8443"/>
                      <a:pt x="1482" y="6238"/>
                    </a:cubicBezTo>
                    <a:lnTo>
                      <a:pt x="1797" y="6238"/>
                    </a:lnTo>
                    <a:cubicBezTo>
                      <a:pt x="1986" y="6238"/>
                      <a:pt x="2143" y="6081"/>
                      <a:pt x="2143" y="5892"/>
                    </a:cubicBezTo>
                    <a:cubicBezTo>
                      <a:pt x="2143" y="5702"/>
                      <a:pt x="1986" y="5545"/>
                      <a:pt x="1797" y="5545"/>
                    </a:cubicBezTo>
                    <a:lnTo>
                      <a:pt x="1482" y="5545"/>
                    </a:lnTo>
                    <a:cubicBezTo>
                      <a:pt x="1639" y="3340"/>
                      <a:pt x="3403" y="1575"/>
                      <a:pt x="5609" y="1418"/>
                    </a:cubicBezTo>
                    <a:lnTo>
                      <a:pt x="5609" y="1733"/>
                    </a:lnTo>
                    <a:cubicBezTo>
                      <a:pt x="5609" y="1922"/>
                      <a:pt x="5766" y="2079"/>
                      <a:pt x="5955" y="2079"/>
                    </a:cubicBezTo>
                    <a:cubicBezTo>
                      <a:pt x="6176" y="2079"/>
                      <a:pt x="6333" y="1922"/>
                      <a:pt x="6333" y="1733"/>
                    </a:cubicBezTo>
                    <a:lnTo>
                      <a:pt x="6333" y="1418"/>
                    </a:lnTo>
                    <a:close/>
                    <a:moveTo>
                      <a:pt x="5955" y="0"/>
                    </a:moveTo>
                    <a:cubicBezTo>
                      <a:pt x="5766" y="0"/>
                      <a:pt x="5609" y="126"/>
                      <a:pt x="5609" y="347"/>
                    </a:cubicBezTo>
                    <a:lnTo>
                      <a:pt x="5609" y="725"/>
                    </a:lnTo>
                    <a:cubicBezTo>
                      <a:pt x="2994" y="882"/>
                      <a:pt x="946" y="2962"/>
                      <a:pt x="757" y="5576"/>
                    </a:cubicBezTo>
                    <a:lnTo>
                      <a:pt x="379" y="5576"/>
                    </a:lnTo>
                    <a:cubicBezTo>
                      <a:pt x="158" y="5576"/>
                      <a:pt x="1" y="5734"/>
                      <a:pt x="1" y="5923"/>
                    </a:cubicBezTo>
                    <a:cubicBezTo>
                      <a:pt x="1" y="6112"/>
                      <a:pt x="158" y="6270"/>
                      <a:pt x="379" y="6270"/>
                    </a:cubicBezTo>
                    <a:lnTo>
                      <a:pt x="757" y="6270"/>
                    </a:lnTo>
                    <a:cubicBezTo>
                      <a:pt x="915" y="8884"/>
                      <a:pt x="2994" y="10932"/>
                      <a:pt x="5609" y="11121"/>
                    </a:cubicBezTo>
                    <a:lnTo>
                      <a:pt x="5609" y="11531"/>
                    </a:lnTo>
                    <a:cubicBezTo>
                      <a:pt x="5609" y="11720"/>
                      <a:pt x="5766" y="11877"/>
                      <a:pt x="5955" y="11877"/>
                    </a:cubicBezTo>
                    <a:cubicBezTo>
                      <a:pt x="6176" y="11877"/>
                      <a:pt x="6333" y="11720"/>
                      <a:pt x="6333" y="11531"/>
                    </a:cubicBezTo>
                    <a:lnTo>
                      <a:pt x="6333" y="11121"/>
                    </a:lnTo>
                    <a:cubicBezTo>
                      <a:pt x="8917" y="10964"/>
                      <a:pt x="10965" y="8884"/>
                      <a:pt x="11154" y="6270"/>
                    </a:cubicBezTo>
                    <a:lnTo>
                      <a:pt x="11563" y="6270"/>
                    </a:lnTo>
                    <a:cubicBezTo>
                      <a:pt x="11752" y="6270"/>
                      <a:pt x="11910" y="6112"/>
                      <a:pt x="11910" y="5923"/>
                    </a:cubicBezTo>
                    <a:cubicBezTo>
                      <a:pt x="11910" y="5734"/>
                      <a:pt x="11752" y="5576"/>
                      <a:pt x="11563" y="5576"/>
                    </a:cubicBezTo>
                    <a:lnTo>
                      <a:pt x="11154" y="5576"/>
                    </a:lnTo>
                    <a:cubicBezTo>
                      <a:pt x="10996" y="2962"/>
                      <a:pt x="8917" y="914"/>
                      <a:pt x="6333" y="725"/>
                    </a:cubicBezTo>
                    <a:lnTo>
                      <a:pt x="6333" y="347"/>
                    </a:lnTo>
                    <a:cubicBezTo>
                      <a:pt x="6333" y="126"/>
                      <a:pt x="6176" y="0"/>
                      <a:pt x="595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" name="Google Shape;13544;p86">
                <a:extLst>
                  <a:ext uri="{FF2B5EF4-FFF2-40B4-BE49-F238E27FC236}">
                    <a16:creationId xmlns:a16="http://schemas.microsoft.com/office/drawing/2014/main" id="{02EFBC9F-BCFD-AE55-80CE-F1987E80CF62}"/>
                  </a:ext>
                </a:extLst>
              </p:cNvPr>
              <p:cNvSpPr/>
              <p:nvPr/>
            </p:nvSpPr>
            <p:spPr>
              <a:xfrm>
                <a:off x="1058025" y="4155875"/>
                <a:ext cx="72500" cy="52000"/>
              </a:xfrm>
              <a:custGeom>
                <a:avLst/>
                <a:gdLst/>
                <a:ahLst/>
                <a:cxnLst/>
                <a:rect l="l" t="t" r="r" b="b"/>
                <a:pathLst>
                  <a:path w="2900" h="2080" extrusionOk="0">
                    <a:moveTo>
                      <a:pt x="1418" y="1"/>
                    </a:moveTo>
                    <a:cubicBezTo>
                      <a:pt x="851" y="1"/>
                      <a:pt x="316" y="347"/>
                      <a:pt x="127" y="914"/>
                    </a:cubicBezTo>
                    <a:cubicBezTo>
                      <a:pt x="1" y="1166"/>
                      <a:pt x="1" y="1450"/>
                      <a:pt x="95" y="1765"/>
                    </a:cubicBezTo>
                    <a:cubicBezTo>
                      <a:pt x="473" y="1954"/>
                      <a:pt x="946" y="2080"/>
                      <a:pt x="1418" y="2080"/>
                    </a:cubicBezTo>
                    <a:cubicBezTo>
                      <a:pt x="1891" y="2080"/>
                      <a:pt x="2332" y="1954"/>
                      <a:pt x="2773" y="1765"/>
                    </a:cubicBezTo>
                    <a:cubicBezTo>
                      <a:pt x="2899" y="1387"/>
                      <a:pt x="2805" y="946"/>
                      <a:pt x="2616" y="599"/>
                    </a:cubicBezTo>
                    <a:cubicBezTo>
                      <a:pt x="2332" y="221"/>
                      <a:pt x="1891" y="1"/>
                      <a:pt x="141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" name="Google Shape;13545;p86">
                <a:extLst>
                  <a:ext uri="{FF2B5EF4-FFF2-40B4-BE49-F238E27FC236}">
                    <a16:creationId xmlns:a16="http://schemas.microsoft.com/office/drawing/2014/main" id="{3DAAA892-5037-4896-0B02-BE532B7A9D64}"/>
                  </a:ext>
                </a:extLst>
              </p:cNvPr>
              <p:cNvSpPr/>
              <p:nvPr/>
            </p:nvSpPr>
            <p:spPr>
              <a:xfrm>
                <a:off x="1076150" y="4103900"/>
                <a:ext cx="35475" cy="35475"/>
              </a:xfrm>
              <a:custGeom>
                <a:avLst/>
                <a:gdLst/>
                <a:ahLst/>
                <a:cxnLst/>
                <a:rect l="l" t="t" r="r" b="b"/>
                <a:pathLst>
                  <a:path w="1419" h="1419" extrusionOk="0">
                    <a:moveTo>
                      <a:pt x="693" y="0"/>
                    </a:moveTo>
                    <a:cubicBezTo>
                      <a:pt x="315" y="0"/>
                      <a:pt x="0" y="315"/>
                      <a:pt x="0" y="693"/>
                    </a:cubicBezTo>
                    <a:cubicBezTo>
                      <a:pt x="0" y="1103"/>
                      <a:pt x="315" y="1418"/>
                      <a:pt x="693" y="1418"/>
                    </a:cubicBezTo>
                    <a:cubicBezTo>
                      <a:pt x="1103" y="1355"/>
                      <a:pt x="1418" y="1040"/>
                      <a:pt x="1418" y="693"/>
                    </a:cubicBezTo>
                    <a:cubicBezTo>
                      <a:pt x="1418" y="315"/>
                      <a:pt x="1103" y="0"/>
                      <a:pt x="69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" name="Google Shape;13546;p86">
                <a:extLst>
                  <a:ext uri="{FF2B5EF4-FFF2-40B4-BE49-F238E27FC236}">
                    <a16:creationId xmlns:a16="http://schemas.microsoft.com/office/drawing/2014/main" id="{2BFAF57E-47D5-44F3-8BAA-9DF2AAD31BF4}"/>
                  </a:ext>
                </a:extLst>
              </p:cNvPr>
              <p:cNvSpPr/>
              <p:nvPr/>
            </p:nvSpPr>
            <p:spPr>
              <a:xfrm>
                <a:off x="1016275" y="4051125"/>
                <a:ext cx="155975" cy="137075"/>
              </a:xfrm>
              <a:custGeom>
                <a:avLst/>
                <a:gdLst/>
                <a:ahLst/>
                <a:cxnLst/>
                <a:rect l="l" t="t" r="r" b="b"/>
                <a:pathLst>
                  <a:path w="6239" h="5483" extrusionOk="0">
                    <a:moveTo>
                      <a:pt x="3088" y="1"/>
                    </a:moveTo>
                    <a:cubicBezTo>
                      <a:pt x="1356" y="1"/>
                      <a:pt x="1" y="1387"/>
                      <a:pt x="1" y="3120"/>
                    </a:cubicBezTo>
                    <a:cubicBezTo>
                      <a:pt x="1" y="4033"/>
                      <a:pt x="379" y="4852"/>
                      <a:pt x="1041" y="5451"/>
                    </a:cubicBezTo>
                    <a:cubicBezTo>
                      <a:pt x="1041" y="5262"/>
                      <a:pt x="1104" y="5041"/>
                      <a:pt x="1167" y="4852"/>
                    </a:cubicBezTo>
                    <a:cubicBezTo>
                      <a:pt x="1324" y="4380"/>
                      <a:pt x="1671" y="4002"/>
                      <a:pt x="2112" y="3750"/>
                    </a:cubicBezTo>
                    <a:cubicBezTo>
                      <a:pt x="1891" y="3498"/>
                      <a:pt x="1734" y="3151"/>
                      <a:pt x="1734" y="2804"/>
                    </a:cubicBezTo>
                    <a:cubicBezTo>
                      <a:pt x="1734" y="2048"/>
                      <a:pt x="2364" y="1418"/>
                      <a:pt x="3088" y="1418"/>
                    </a:cubicBezTo>
                    <a:cubicBezTo>
                      <a:pt x="3845" y="1418"/>
                      <a:pt x="4475" y="2048"/>
                      <a:pt x="4475" y="2804"/>
                    </a:cubicBezTo>
                    <a:cubicBezTo>
                      <a:pt x="4475" y="3151"/>
                      <a:pt x="4317" y="3529"/>
                      <a:pt x="4097" y="3750"/>
                    </a:cubicBezTo>
                    <a:cubicBezTo>
                      <a:pt x="4349" y="3907"/>
                      <a:pt x="4632" y="4128"/>
                      <a:pt x="4790" y="4411"/>
                    </a:cubicBezTo>
                    <a:cubicBezTo>
                      <a:pt x="4979" y="4726"/>
                      <a:pt x="5105" y="5073"/>
                      <a:pt x="5136" y="5482"/>
                    </a:cubicBezTo>
                    <a:cubicBezTo>
                      <a:pt x="5766" y="4884"/>
                      <a:pt x="6207" y="4096"/>
                      <a:pt x="6207" y="3151"/>
                    </a:cubicBezTo>
                    <a:cubicBezTo>
                      <a:pt x="6239" y="1418"/>
                      <a:pt x="4821" y="1"/>
                      <a:pt x="308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4FE1933F-C62E-2BFA-C57D-1630840EDB07}"/>
                </a:ext>
              </a:extLst>
            </p:cNvPr>
            <p:cNvSpPr/>
            <p:nvPr/>
          </p:nvSpPr>
          <p:spPr>
            <a:xfrm rot="16200000">
              <a:off x="4399365" y="2141382"/>
              <a:ext cx="319092" cy="392645"/>
            </a:xfrm>
            <a:custGeom>
              <a:avLst/>
              <a:gdLst>
                <a:gd name="connsiteX0" fmla="*/ 182802 w 319092"/>
                <a:gd name="connsiteY0" fmla="*/ 196545 h 392645"/>
                <a:gd name="connsiteX1" fmla="*/ 172349 w 319092"/>
                <a:gd name="connsiteY1" fmla="*/ 221143 h 392645"/>
                <a:gd name="connsiteX2" fmla="*/ 119413 w 319092"/>
                <a:gd name="connsiteY2" fmla="*/ 270502 h 392645"/>
                <a:gd name="connsiteX3" fmla="*/ 110471 w 319092"/>
                <a:gd name="connsiteY3" fmla="*/ 271770 h 392645"/>
                <a:gd name="connsiteX4" fmla="*/ 109268 w 319092"/>
                <a:gd name="connsiteY4" fmla="*/ 281427 h 392645"/>
                <a:gd name="connsiteX5" fmla="*/ 98473 w 319092"/>
                <a:gd name="connsiteY5" fmla="*/ 308773 h 392645"/>
                <a:gd name="connsiteX6" fmla="*/ 68900 w 319092"/>
                <a:gd name="connsiteY6" fmla="*/ 322234 h 392645"/>
                <a:gd name="connsiteX7" fmla="*/ 58316 w 319092"/>
                <a:gd name="connsiteY7" fmla="*/ 323324 h 392645"/>
                <a:gd name="connsiteX8" fmla="*/ 55520 w 319092"/>
                <a:gd name="connsiteY8" fmla="*/ 335728 h 392645"/>
                <a:gd name="connsiteX9" fmla="*/ 37019 w 319092"/>
                <a:gd name="connsiteY9" fmla="*/ 373479 h 392645"/>
                <a:gd name="connsiteX10" fmla="*/ 4779 w 319092"/>
                <a:gd name="connsiteY10" fmla="*/ 392256 h 392645"/>
                <a:gd name="connsiteX11" fmla="*/ 450 w 319092"/>
                <a:gd name="connsiteY11" fmla="*/ 392645 h 392645"/>
                <a:gd name="connsiteX12" fmla="*/ 25787 w 319092"/>
                <a:gd name="connsiteY12" fmla="*/ 345967 h 392645"/>
                <a:gd name="connsiteX13" fmla="*/ 55915 w 319092"/>
                <a:gd name="connsiteY13" fmla="*/ 196737 h 392645"/>
                <a:gd name="connsiteX14" fmla="*/ 25787 w 319092"/>
                <a:gd name="connsiteY14" fmla="*/ 47507 h 392645"/>
                <a:gd name="connsiteX15" fmla="*/ 0 w 319092"/>
                <a:gd name="connsiteY15" fmla="*/ 0 h 392645"/>
                <a:gd name="connsiteX16" fmla="*/ 35474 w 319092"/>
                <a:gd name="connsiteY16" fmla="*/ 17611 h 392645"/>
                <a:gd name="connsiteX17" fmla="*/ 55568 w 319092"/>
                <a:gd name="connsiteY17" fmla="*/ 57524 h 392645"/>
                <a:gd name="connsiteX18" fmla="*/ 58138 w 319092"/>
                <a:gd name="connsiteY18" fmla="*/ 70530 h 392645"/>
                <a:gd name="connsiteX19" fmla="*/ 70021 w 319092"/>
                <a:gd name="connsiteY19" fmla="*/ 71311 h 392645"/>
                <a:gd name="connsiteX20" fmla="*/ 108309 w 319092"/>
                <a:gd name="connsiteY20" fmla="*/ 106704 h 392645"/>
                <a:gd name="connsiteX21" fmla="*/ 110553 w 319092"/>
                <a:gd name="connsiteY21" fmla="*/ 119369 h 392645"/>
                <a:gd name="connsiteX22" fmla="*/ 121218 w 319092"/>
                <a:gd name="connsiteY22" fmla="*/ 122425 h 392645"/>
                <a:gd name="connsiteX23" fmla="*/ 137345 w 319092"/>
                <a:gd name="connsiteY23" fmla="*/ 127920 h 392645"/>
                <a:gd name="connsiteX24" fmla="*/ 162594 w 319092"/>
                <a:gd name="connsiteY24" fmla="*/ 153104 h 392645"/>
                <a:gd name="connsiteX25" fmla="*/ 182802 w 319092"/>
                <a:gd name="connsiteY25" fmla="*/ 196545 h 392645"/>
                <a:gd name="connsiteX26" fmla="*/ 319092 w 319092"/>
                <a:gd name="connsiteY26" fmla="*/ 196416 h 392645"/>
                <a:gd name="connsiteX27" fmla="*/ 309338 w 319092"/>
                <a:gd name="connsiteY27" fmla="*/ 209422 h 392645"/>
                <a:gd name="connsiteX28" fmla="*/ 282318 w 319092"/>
                <a:gd name="connsiteY28" fmla="*/ 227794 h 392645"/>
                <a:gd name="connsiteX29" fmla="*/ 274742 w 319092"/>
                <a:gd name="connsiteY29" fmla="*/ 230817 h 392645"/>
                <a:gd name="connsiteX30" fmla="*/ 273115 w 319092"/>
                <a:gd name="connsiteY30" fmla="*/ 237467 h 392645"/>
                <a:gd name="connsiteX31" fmla="*/ 243851 w 319092"/>
                <a:gd name="connsiteY31" fmla="*/ 257887 h 392645"/>
                <a:gd name="connsiteX32" fmla="*/ 241152 w 319092"/>
                <a:gd name="connsiteY32" fmla="*/ 248278 h 392645"/>
                <a:gd name="connsiteX33" fmla="*/ 238388 w 319092"/>
                <a:gd name="connsiteY33" fmla="*/ 231207 h 392645"/>
                <a:gd name="connsiteX34" fmla="*/ 210961 w 319092"/>
                <a:gd name="connsiteY34" fmla="*/ 201488 h 392645"/>
                <a:gd name="connsiteX35" fmla="*/ 204052 w 319092"/>
                <a:gd name="connsiteY35" fmla="*/ 197017 h 392645"/>
                <a:gd name="connsiteX36" fmla="*/ 216083 w 319092"/>
                <a:gd name="connsiteY36" fmla="*/ 187377 h 392645"/>
                <a:gd name="connsiteX37" fmla="*/ 234211 w 319092"/>
                <a:gd name="connsiteY37" fmla="*/ 169298 h 392645"/>
                <a:gd name="connsiteX38" fmla="*/ 241103 w 319092"/>
                <a:gd name="connsiteY38" fmla="*/ 148017 h 392645"/>
                <a:gd name="connsiteX39" fmla="*/ 241007 w 319092"/>
                <a:gd name="connsiteY39" fmla="*/ 148000 h 392645"/>
                <a:gd name="connsiteX40" fmla="*/ 241803 w 319092"/>
                <a:gd name="connsiteY40" fmla="*/ 135579 h 392645"/>
                <a:gd name="connsiteX41" fmla="*/ 249087 w 319092"/>
                <a:gd name="connsiteY41" fmla="*/ 136408 h 392645"/>
                <a:gd name="connsiteX42" fmla="*/ 272465 w 319092"/>
                <a:gd name="connsiteY42" fmla="*/ 154601 h 392645"/>
                <a:gd name="connsiteX43" fmla="*/ 285146 w 319092"/>
                <a:gd name="connsiteY43" fmla="*/ 165315 h 392645"/>
                <a:gd name="connsiteX44" fmla="*/ 311289 w 319092"/>
                <a:gd name="connsiteY44" fmla="*/ 186108 h 392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319092" h="392645">
                  <a:moveTo>
                    <a:pt x="182802" y="196545"/>
                  </a:moveTo>
                  <a:cubicBezTo>
                    <a:pt x="182802" y="198383"/>
                    <a:pt x="178104" y="209421"/>
                    <a:pt x="172349" y="221143"/>
                  </a:cubicBezTo>
                  <a:cubicBezTo>
                    <a:pt x="156090" y="254244"/>
                    <a:pt x="142174" y="267250"/>
                    <a:pt x="119413" y="270502"/>
                  </a:cubicBezTo>
                  <a:lnTo>
                    <a:pt x="110471" y="271770"/>
                  </a:lnTo>
                  <a:lnTo>
                    <a:pt x="109268" y="281427"/>
                  </a:lnTo>
                  <a:cubicBezTo>
                    <a:pt x="107529" y="295344"/>
                    <a:pt x="105139" y="301376"/>
                    <a:pt x="98473" y="308773"/>
                  </a:cubicBezTo>
                  <a:cubicBezTo>
                    <a:pt x="91140" y="316934"/>
                    <a:pt x="82541" y="320836"/>
                    <a:pt x="68900" y="322234"/>
                  </a:cubicBezTo>
                  <a:lnTo>
                    <a:pt x="58316" y="323324"/>
                  </a:lnTo>
                  <a:lnTo>
                    <a:pt x="55520" y="335728"/>
                  </a:lnTo>
                  <a:cubicBezTo>
                    <a:pt x="51732" y="352490"/>
                    <a:pt x="46318" y="363545"/>
                    <a:pt x="37019" y="373479"/>
                  </a:cubicBezTo>
                  <a:cubicBezTo>
                    <a:pt x="28260" y="382656"/>
                    <a:pt x="17083" y="389166"/>
                    <a:pt x="4779" y="392256"/>
                  </a:cubicBezTo>
                  <a:lnTo>
                    <a:pt x="450" y="392645"/>
                  </a:lnTo>
                  <a:lnTo>
                    <a:pt x="25787" y="345967"/>
                  </a:lnTo>
                  <a:cubicBezTo>
                    <a:pt x="45187" y="300099"/>
                    <a:pt x="55915" y="249671"/>
                    <a:pt x="55915" y="196737"/>
                  </a:cubicBezTo>
                  <a:cubicBezTo>
                    <a:pt x="55915" y="143803"/>
                    <a:pt x="45187" y="93374"/>
                    <a:pt x="25787" y="47507"/>
                  </a:cubicBezTo>
                  <a:lnTo>
                    <a:pt x="0" y="0"/>
                  </a:lnTo>
                  <a:lnTo>
                    <a:pt x="35474" y="17611"/>
                  </a:lnTo>
                  <a:cubicBezTo>
                    <a:pt x="46025" y="28261"/>
                    <a:pt x="52219" y="40454"/>
                    <a:pt x="55568" y="57524"/>
                  </a:cubicBezTo>
                  <a:lnTo>
                    <a:pt x="58138" y="70530"/>
                  </a:lnTo>
                  <a:lnTo>
                    <a:pt x="70021" y="71311"/>
                  </a:lnTo>
                  <a:cubicBezTo>
                    <a:pt x="91970" y="72731"/>
                    <a:pt x="104732" y="84529"/>
                    <a:pt x="108309" y="106704"/>
                  </a:cubicBezTo>
                  <a:cubicBezTo>
                    <a:pt x="109382" y="113419"/>
                    <a:pt x="110390" y="119109"/>
                    <a:pt x="110553" y="119369"/>
                  </a:cubicBezTo>
                  <a:cubicBezTo>
                    <a:pt x="114042" y="120604"/>
                    <a:pt x="117604" y="121625"/>
                    <a:pt x="121218" y="122425"/>
                  </a:cubicBezTo>
                  <a:cubicBezTo>
                    <a:pt x="126742" y="123787"/>
                    <a:pt x="132140" y="125625"/>
                    <a:pt x="137345" y="127920"/>
                  </a:cubicBezTo>
                  <a:cubicBezTo>
                    <a:pt x="145198" y="131871"/>
                    <a:pt x="155733" y="142374"/>
                    <a:pt x="162594" y="153104"/>
                  </a:cubicBezTo>
                  <a:cubicBezTo>
                    <a:pt x="169796" y="164501"/>
                    <a:pt x="182802" y="192286"/>
                    <a:pt x="182802" y="196545"/>
                  </a:cubicBezTo>
                  <a:close/>
                  <a:moveTo>
                    <a:pt x="319092" y="196416"/>
                  </a:moveTo>
                  <a:lnTo>
                    <a:pt x="309338" y="209422"/>
                  </a:lnTo>
                  <a:cubicBezTo>
                    <a:pt x="299161" y="222916"/>
                    <a:pt x="295161" y="225680"/>
                    <a:pt x="282318" y="227794"/>
                  </a:cubicBezTo>
                  <a:cubicBezTo>
                    <a:pt x="278464" y="228428"/>
                    <a:pt x="275050" y="229777"/>
                    <a:pt x="274742" y="230817"/>
                  </a:cubicBezTo>
                  <a:cubicBezTo>
                    <a:pt x="274432" y="231858"/>
                    <a:pt x="273701" y="234833"/>
                    <a:pt x="273115" y="237467"/>
                  </a:cubicBezTo>
                  <a:cubicBezTo>
                    <a:pt x="270969" y="247303"/>
                    <a:pt x="255849" y="257887"/>
                    <a:pt x="243851" y="257887"/>
                  </a:cubicBezTo>
                  <a:cubicBezTo>
                    <a:pt x="240909" y="257903"/>
                    <a:pt x="240649" y="256992"/>
                    <a:pt x="241152" y="248278"/>
                  </a:cubicBezTo>
                  <a:cubicBezTo>
                    <a:pt x="241746" y="242443"/>
                    <a:pt x="240792" y="236556"/>
                    <a:pt x="238388" y="231207"/>
                  </a:cubicBezTo>
                  <a:cubicBezTo>
                    <a:pt x="234406" y="222168"/>
                    <a:pt x="220440" y="207049"/>
                    <a:pt x="210961" y="201488"/>
                  </a:cubicBezTo>
                  <a:cubicBezTo>
                    <a:pt x="208538" y="200194"/>
                    <a:pt x="206226" y="198698"/>
                    <a:pt x="204052" y="197017"/>
                  </a:cubicBezTo>
                  <a:cubicBezTo>
                    <a:pt x="204052" y="196774"/>
                    <a:pt x="209466" y="192432"/>
                    <a:pt x="216083" y="187377"/>
                  </a:cubicBezTo>
                  <a:cubicBezTo>
                    <a:pt x="222874" y="182151"/>
                    <a:pt x="228967" y="176075"/>
                    <a:pt x="234211" y="169298"/>
                  </a:cubicBezTo>
                  <a:cubicBezTo>
                    <a:pt x="239625" y="161429"/>
                    <a:pt x="240404" y="159072"/>
                    <a:pt x="241103" y="148017"/>
                  </a:cubicBezTo>
                  <a:lnTo>
                    <a:pt x="241007" y="148000"/>
                  </a:lnTo>
                  <a:lnTo>
                    <a:pt x="241803" y="135579"/>
                  </a:lnTo>
                  <a:lnTo>
                    <a:pt x="249087" y="136408"/>
                  </a:lnTo>
                  <a:cubicBezTo>
                    <a:pt x="259745" y="137431"/>
                    <a:pt x="268854" y="144519"/>
                    <a:pt x="272465" y="154601"/>
                  </a:cubicBezTo>
                  <a:cubicBezTo>
                    <a:pt x="275083" y="162453"/>
                    <a:pt x="275294" y="162616"/>
                    <a:pt x="285146" y="165315"/>
                  </a:cubicBezTo>
                  <a:cubicBezTo>
                    <a:pt x="296413" y="168404"/>
                    <a:pt x="300136" y="171362"/>
                    <a:pt x="311289" y="186108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endParaRPr lang="fa-IR"/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89119ADB-FCDD-D0D6-F707-FDB9C22A4F64}"/>
                </a:ext>
              </a:extLst>
            </p:cNvPr>
            <p:cNvSpPr txBox="1"/>
            <p:nvPr/>
          </p:nvSpPr>
          <p:spPr>
            <a:xfrm>
              <a:off x="3616420" y="4554313"/>
              <a:ext cx="1884981" cy="9618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200000"/>
                </a:lnSpc>
              </a:pPr>
              <a:r>
                <a:rPr lang="fa-IR" sz="1600" b="1" dirty="0"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</a:t>
              </a:r>
            </a:p>
            <a:p>
              <a:pPr algn="ctr" rtl="1">
                <a:lnSpc>
                  <a:spcPct val="200000"/>
                </a:lnSpc>
              </a:pPr>
              <a:r>
                <a:rPr lang="fa-IR" sz="1400" dirty="0"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</a:t>
              </a:r>
              <a:endParaRPr lang="en-US" sz="1400" dirty="0"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60452394-DFD1-06EC-E12E-CC8829B66F11}"/>
              </a:ext>
            </a:extLst>
          </p:cNvPr>
          <p:cNvGrpSpPr/>
          <p:nvPr/>
        </p:nvGrpSpPr>
        <p:grpSpPr>
          <a:xfrm>
            <a:off x="5074736" y="2101052"/>
            <a:ext cx="1884981" cy="3062126"/>
            <a:chOff x="5074736" y="2101052"/>
            <a:chExt cx="1884981" cy="3062126"/>
          </a:xfrm>
        </p:grpSpPr>
        <p:sp>
          <p:nvSpPr>
            <p:cNvPr id="6" name="Oval 9">
              <a:extLst>
                <a:ext uri="{FF2B5EF4-FFF2-40B4-BE49-F238E27FC236}">
                  <a16:creationId xmlns:a16="http://schemas.microsoft.com/office/drawing/2014/main" id="{7458B09C-C78A-0CB5-7475-6415A749C5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15419" y="2332443"/>
              <a:ext cx="490538" cy="490538"/>
            </a:xfrm>
            <a:prstGeom prst="ellipse">
              <a:avLst/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13">
              <a:extLst>
                <a:ext uri="{FF2B5EF4-FFF2-40B4-BE49-F238E27FC236}">
                  <a16:creationId xmlns:a16="http://schemas.microsoft.com/office/drawing/2014/main" id="{AA5B939F-36E4-C85A-13CA-7EA3B45DF0AE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1631" y="3208743"/>
              <a:ext cx="139700" cy="990600"/>
            </a:xfrm>
            <a:custGeom>
              <a:avLst/>
              <a:gdLst>
                <a:gd name="T0" fmla="*/ 118 w 118"/>
                <a:gd name="T1" fmla="*/ 773 h 832"/>
                <a:gd name="T2" fmla="*/ 59 w 118"/>
                <a:gd name="T3" fmla="*/ 832 h 832"/>
                <a:gd name="T4" fmla="*/ 0 w 118"/>
                <a:gd name="T5" fmla="*/ 773 h 832"/>
                <a:gd name="T6" fmla="*/ 43 w 118"/>
                <a:gd name="T7" fmla="*/ 716 h 832"/>
                <a:gd name="T8" fmla="*/ 43 w 118"/>
                <a:gd name="T9" fmla="*/ 116 h 832"/>
                <a:gd name="T10" fmla="*/ 0 w 118"/>
                <a:gd name="T11" fmla="*/ 59 h 832"/>
                <a:gd name="T12" fmla="*/ 59 w 118"/>
                <a:gd name="T13" fmla="*/ 0 h 832"/>
                <a:gd name="T14" fmla="*/ 118 w 118"/>
                <a:gd name="T15" fmla="*/ 59 h 832"/>
                <a:gd name="T16" fmla="*/ 75 w 118"/>
                <a:gd name="T17" fmla="*/ 116 h 832"/>
                <a:gd name="T18" fmla="*/ 75 w 118"/>
                <a:gd name="T19" fmla="*/ 716 h 832"/>
                <a:gd name="T20" fmla="*/ 118 w 118"/>
                <a:gd name="T21" fmla="*/ 773 h 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" h="832">
                  <a:moveTo>
                    <a:pt x="118" y="773"/>
                  </a:moveTo>
                  <a:cubicBezTo>
                    <a:pt x="118" y="805"/>
                    <a:pt x="91" y="832"/>
                    <a:pt x="59" y="832"/>
                  </a:cubicBezTo>
                  <a:cubicBezTo>
                    <a:pt x="26" y="832"/>
                    <a:pt x="0" y="805"/>
                    <a:pt x="0" y="773"/>
                  </a:cubicBezTo>
                  <a:cubicBezTo>
                    <a:pt x="0" y="746"/>
                    <a:pt x="18" y="723"/>
                    <a:pt x="43" y="716"/>
                  </a:cubicBezTo>
                  <a:cubicBezTo>
                    <a:pt x="43" y="116"/>
                    <a:pt x="43" y="116"/>
                    <a:pt x="43" y="116"/>
                  </a:cubicBezTo>
                  <a:cubicBezTo>
                    <a:pt x="18" y="109"/>
                    <a:pt x="0" y="86"/>
                    <a:pt x="0" y="59"/>
                  </a:cubicBezTo>
                  <a:cubicBezTo>
                    <a:pt x="0" y="26"/>
                    <a:pt x="26" y="0"/>
                    <a:pt x="59" y="0"/>
                  </a:cubicBezTo>
                  <a:cubicBezTo>
                    <a:pt x="91" y="0"/>
                    <a:pt x="118" y="26"/>
                    <a:pt x="118" y="59"/>
                  </a:cubicBezTo>
                  <a:cubicBezTo>
                    <a:pt x="118" y="86"/>
                    <a:pt x="99" y="109"/>
                    <a:pt x="75" y="116"/>
                  </a:cubicBezTo>
                  <a:cubicBezTo>
                    <a:pt x="75" y="716"/>
                    <a:pt x="75" y="716"/>
                    <a:pt x="75" y="716"/>
                  </a:cubicBezTo>
                  <a:cubicBezTo>
                    <a:pt x="99" y="723"/>
                    <a:pt x="118" y="746"/>
                    <a:pt x="118" y="773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19">
              <a:extLst>
                <a:ext uri="{FF2B5EF4-FFF2-40B4-BE49-F238E27FC236}">
                  <a16:creationId xmlns:a16="http://schemas.microsoft.com/office/drawing/2014/main" id="{7B24C9A2-77CC-200D-4EC4-914F0F875FE5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6006" y="2934106"/>
              <a:ext cx="1362075" cy="685800"/>
            </a:xfrm>
            <a:custGeom>
              <a:avLst/>
              <a:gdLst>
                <a:gd name="T0" fmla="*/ 0 w 1144"/>
                <a:gd name="T1" fmla="*/ 220 h 575"/>
                <a:gd name="T2" fmla="*/ 0 w 1144"/>
                <a:gd name="T3" fmla="*/ 575 h 575"/>
                <a:gd name="T4" fmla="*/ 477 w 1144"/>
                <a:gd name="T5" fmla="*/ 483 h 575"/>
                <a:gd name="T6" fmla="*/ 477 w 1144"/>
                <a:gd name="T7" fmla="*/ 366 h 575"/>
                <a:gd name="T8" fmla="*/ 434 w 1144"/>
                <a:gd name="T9" fmla="*/ 289 h 575"/>
                <a:gd name="T10" fmla="*/ 525 w 1144"/>
                <a:gd name="T11" fmla="*/ 198 h 575"/>
                <a:gd name="T12" fmla="*/ 616 w 1144"/>
                <a:gd name="T13" fmla="*/ 289 h 575"/>
                <a:gd name="T14" fmla="*/ 573 w 1144"/>
                <a:gd name="T15" fmla="*/ 366 h 575"/>
                <a:gd name="T16" fmla="*/ 573 w 1144"/>
                <a:gd name="T17" fmla="*/ 464 h 575"/>
                <a:gd name="T18" fmla="*/ 1144 w 1144"/>
                <a:gd name="T19" fmla="*/ 354 h 575"/>
                <a:gd name="T20" fmla="*/ 1144 w 1144"/>
                <a:gd name="T21" fmla="*/ 0 h 575"/>
                <a:gd name="T22" fmla="*/ 0 w 1144"/>
                <a:gd name="T23" fmla="*/ 22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4" h="575">
                  <a:moveTo>
                    <a:pt x="0" y="220"/>
                  </a:moveTo>
                  <a:cubicBezTo>
                    <a:pt x="0" y="575"/>
                    <a:pt x="0" y="575"/>
                    <a:pt x="0" y="575"/>
                  </a:cubicBezTo>
                  <a:cubicBezTo>
                    <a:pt x="477" y="483"/>
                    <a:pt x="477" y="483"/>
                    <a:pt x="477" y="483"/>
                  </a:cubicBezTo>
                  <a:cubicBezTo>
                    <a:pt x="477" y="366"/>
                    <a:pt x="477" y="366"/>
                    <a:pt x="477" y="366"/>
                  </a:cubicBezTo>
                  <a:cubicBezTo>
                    <a:pt x="450" y="350"/>
                    <a:pt x="434" y="321"/>
                    <a:pt x="434" y="289"/>
                  </a:cubicBezTo>
                  <a:cubicBezTo>
                    <a:pt x="434" y="239"/>
                    <a:pt x="475" y="198"/>
                    <a:pt x="525" y="198"/>
                  </a:cubicBezTo>
                  <a:cubicBezTo>
                    <a:pt x="575" y="198"/>
                    <a:pt x="616" y="239"/>
                    <a:pt x="616" y="289"/>
                  </a:cubicBezTo>
                  <a:cubicBezTo>
                    <a:pt x="616" y="321"/>
                    <a:pt x="599" y="350"/>
                    <a:pt x="573" y="366"/>
                  </a:cubicBezTo>
                  <a:cubicBezTo>
                    <a:pt x="573" y="464"/>
                    <a:pt x="573" y="464"/>
                    <a:pt x="573" y="464"/>
                  </a:cubicBezTo>
                  <a:cubicBezTo>
                    <a:pt x="1144" y="354"/>
                    <a:pt x="1144" y="354"/>
                    <a:pt x="1144" y="354"/>
                  </a:cubicBezTo>
                  <a:cubicBezTo>
                    <a:pt x="1144" y="0"/>
                    <a:pt x="1144" y="0"/>
                    <a:pt x="1144" y="0"/>
                  </a:cubicBezTo>
                  <a:lnTo>
                    <a:pt x="0" y="220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47" name="Google Shape;13606;p86">
              <a:extLst>
                <a:ext uri="{FF2B5EF4-FFF2-40B4-BE49-F238E27FC236}">
                  <a16:creationId xmlns:a16="http://schemas.microsoft.com/office/drawing/2014/main" id="{B2F31D55-5181-03C7-C4AA-D4F75BDC60C2}"/>
                </a:ext>
              </a:extLst>
            </p:cNvPr>
            <p:cNvGrpSpPr/>
            <p:nvPr/>
          </p:nvGrpSpPr>
          <p:grpSpPr>
            <a:xfrm>
              <a:off x="5952870" y="2469976"/>
              <a:ext cx="215636" cy="215472"/>
              <a:chOff x="1310075" y="3980250"/>
              <a:chExt cx="297750" cy="297525"/>
            </a:xfrm>
            <a:solidFill>
              <a:schemeClr val="bg1"/>
            </a:solidFill>
          </p:grpSpPr>
          <p:sp>
            <p:nvSpPr>
              <p:cNvPr id="49" name="Google Shape;13607;p86">
                <a:extLst>
                  <a:ext uri="{FF2B5EF4-FFF2-40B4-BE49-F238E27FC236}">
                    <a16:creationId xmlns:a16="http://schemas.microsoft.com/office/drawing/2014/main" id="{366FB1CA-9BB0-4EA6-FF25-C152E412983A}"/>
                  </a:ext>
                </a:extLst>
              </p:cNvPr>
              <p:cNvSpPr/>
              <p:nvPr/>
            </p:nvSpPr>
            <p:spPr>
              <a:xfrm>
                <a:off x="1310075" y="3980250"/>
                <a:ext cx="297750" cy="297525"/>
              </a:xfrm>
              <a:custGeom>
                <a:avLst/>
                <a:gdLst/>
                <a:ahLst/>
                <a:cxnLst/>
                <a:rect l="l" t="t" r="r" b="b"/>
                <a:pathLst>
                  <a:path w="11910" h="11901" extrusionOk="0">
                    <a:moveTo>
                      <a:pt x="3844" y="4946"/>
                    </a:moveTo>
                    <a:cubicBezTo>
                      <a:pt x="4033" y="4946"/>
                      <a:pt x="4190" y="5104"/>
                      <a:pt x="4190" y="5293"/>
                    </a:cubicBezTo>
                    <a:lnTo>
                      <a:pt x="4190" y="6679"/>
                    </a:lnTo>
                    <a:cubicBezTo>
                      <a:pt x="4190" y="6868"/>
                      <a:pt x="4033" y="7026"/>
                      <a:pt x="3844" y="7026"/>
                    </a:cubicBezTo>
                    <a:lnTo>
                      <a:pt x="2458" y="7026"/>
                    </a:lnTo>
                    <a:cubicBezTo>
                      <a:pt x="2269" y="7026"/>
                      <a:pt x="2111" y="6868"/>
                      <a:pt x="2111" y="6679"/>
                    </a:cubicBezTo>
                    <a:lnTo>
                      <a:pt x="2111" y="5293"/>
                    </a:lnTo>
                    <a:cubicBezTo>
                      <a:pt x="2111" y="5104"/>
                      <a:pt x="2269" y="4946"/>
                      <a:pt x="2458" y="4946"/>
                    </a:cubicBezTo>
                    <a:close/>
                    <a:moveTo>
                      <a:pt x="6616" y="3560"/>
                    </a:moveTo>
                    <a:cubicBezTo>
                      <a:pt x="6837" y="3560"/>
                      <a:pt x="6994" y="3718"/>
                      <a:pt x="6994" y="3907"/>
                    </a:cubicBezTo>
                    <a:lnTo>
                      <a:pt x="6994" y="6679"/>
                    </a:lnTo>
                    <a:cubicBezTo>
                      <a:pt x="6994" y="6868"/>
                      <a:pt x="6837" y="7026"/>
                      <a:pt x="6616" y="7026"/>
                    </a:cubicBezTo>
                    <a:lnTo>
                      <a:pt x="5262" y="7026"/>
                    </a:lnTo>
                    <a:cubicBezTo>
                      <a:pt x="5041" y="7026"/>
                      <a:pt x="4884" y="6868"/>
                      <a:pt x="4884" y="6679"/>
                    </a:cubicBezTo>
                    <a:lnTo>
                      <a:pt x="4884" y="3907"/>
                    </a:lnTo>
                    <a:cubicBezTo>
                      <a:pt x="4884" y="3718"/>
                      <a:pt x="5041" y="3560"/>
                      <a:pt x="5262" y="3560"/>
                    </a:cubicBezTo>
                    <a:close/>
                    <a:moveTo>
                      <a:pt x="9389" y="2174"/>
                    </a:moveTo>
                    <a:cubicBezTo>
                      <a:pt x="9578" y="2174"/>
                      <a:pt x="9735" y="2331"/>
                      <a:pt x="9735" y="2520"/>
                    </a:cubicBezTo>
                    <a:lnTo>
                      <a:pt x="9735" y="6679"/>
                    </a:lnTo>
                    <a:cubicBezTo>
                      <a:pt x="9735" y="6868"/>
                      <a:pt x="9578" y="7026"/>
                      <a:pt x="9389" y="7026"/>
                    </a:cubicBezTo>
                    <a:lnTo>
                      <a:pt x="8003" y="7026"/>
                    </a:lnTo>
                    <a:cubicBezTo>
                      <a:pt x="7813" y="7026"/>
                      <a:pt x="7656" y="6868"/>
                      <a:pt x="7656" y="6679"/>
                    </a:cubicBezTo>
                    <a:lnTo>
                      <a:pt x="7656" y="2520"/>
                    </a:lnTo>
                    <a:cubicBezTo>
                      <a:pt x="7656" y="2331"/>
                      <a:pt x="7813" y="2174"/>
                      <a:pt x="8003" y="2174"/>
                    </a:cubicBezTo>
                    <a:close/>
                    <a:moveTo>
                      <a:pt x="5577" y="8412"/>
                    </a:moveTo>
                    <a:lnTo>
                      <a:pt x="5577" y="9105"/>
                    </a:lnTo>
                    <a:lnTo>
                      <a:pt x="5167" y="9105"/>
                    </a:lnTo>
                    <a:lnTo>
                      <a:pt x="5451" y="8412"/>
                    </a:lnTo>
                    <a:close/>
                    <a:moveTo>
                      <a:pt x="6396" y="8412"/>
                    </a:moveTo>
                    <a:lnTo>
                      <a:pt x="6679" y="9105"/>
                    </a:lnTo>
                    <a:lnTo>
                      <a:pt x="6270" y="9105"/>
                    </a:lnTo>
                    <a:lnTo>
                      <a:pt x="6270" y="8412"/>
                    </a:lnTo>
                    <a:close/>
                    <a:moveTo>
                      <a:pt x="5955" y="0"/>
                    </a:moveTo>
                    <a:cubicBezTo>
                      <a:pt x="5766" y="0"/>
                      <a:pt x="5608" y="158"/>
                      <a:pt x="5608" y="378"/>
                    </a:cubicBezTo>
                    <a:lnTo>
                      <a:pt x="5608" y="725"/>
                    </a:lnTo>
                    <a:lnTo>
                      <a:pt x="347" y="725"/>
                    </a:lnTo>
                    <a:cubicBezTo>
                      <a:pt x="158" y="725"/>
                      <a:pt x="0" y="882"/>
                      <a:pt x="0" y="1071"/>
                    </a:cubicBezTo>
                    <a:cubicBezTo>
                      <a:pt x="0" y="1260"/>
                      <a:pt x="158" y="1418"/>
                      <a:pt x="347" y="1418"/>
                    </a:cubicBezTo>
                    <a:lnTo>
                      <a:pt x="725" y="1418"/>
                    </a:lnTo>
                    <a:lnTo>
                      <a:pt x="725" y="7719"/>
                    </a:lnTo>
                    <a:lnTo>
                      <a:pt x="378" y="7719"/>
                    </a:lnTo>
                    <a:cubicBezTo>
                      <a:pt x="158" y="7719"/>
                      <a:pt x="0" y="7876"/>
                      <a:pt x="0" y="8097"/>
                    </a:cubicBezTo>
                    <a:cubicBezTo>
                      <a:pt x="0" y="8286"/>
                      <a:pt x="158" y="8443"/>
                      <a:pt x="378" y="8443"/>
                    </a:cubicBezTo>
                    <a:lnTo>
                      <a:pt x="4726" y="8443"/>
                    </a:lnTo>
                    <a:lnTo>
                      <a:pt x="3560" y="11436"/>
                    </a:lnTo>
                    <a:cubicBezTo>
                      <a:pt x="3466" y="11625"/>
                      <a:pt x="3560" y="11814"/>
                      <a:pt x="3749" y="11877"/>
                    </a:cubicBezTo>
                    <a:cubicBezTo>
                      <a:pt x="3788" y="11893"/>
                      <a:pt x="3831" y="11901"/>
                      <a:pt x="3876" y="11901"/>
                    </a:cubicBezTo>
                    <a:cubicBezTo>
                      <a:pt x="4016" y="11901"/>
                      <a:pt x="4167" y="11824"/>
                      <a:pt x="4190" y="11657"/>
                    </a:cubicBezTo>
                    <a:lnTo>
                      <a:pt x="4947" y="9830"/>
                    </a:lnTo>
                    <a:lnTo>
                      <a:pt x="5608" y="9830"/>
                    </a:lnTo>
                    <a:lnTo>
                      <a:pt x="5608" y="10838"/>
                    </a:lnTo>
                    <a:cubicBezTo>
                      <a:pt x="5608" y="11027"/>
                      <a:pt x="5766" y="11184"/>
                      <a:pt x="5955" y="11184"/>
                    </a:cubicBezTo>
                    <a:cubicBezTo>
                      <a:pt x="6144" y="11184"/>
                      <a:pt x="6301" y="11027"/>
                      <a:pt x="6301" y="10838"/>
                    </a:cubicBezTo>
                    <a:lnTo>
                      <a:pt x="6301" y="9830"/>
                    </a:lnTo>
                    <a:lnTo>
                      <a:pt x="6994" y="9830"/>
                    </a:lnTo>
                    <a:lnTo>
                      <a:pt x="7719" y="11657"/>
                    </a:lnTo>
                    <a:cubicBezTo>
                      <a:pt x="7791" y="11824"/>
                      <a:pt x="7916" y="11901"/>
                      <a:pt x="8042" y="11901"/>
                    </a:cubicBezTo>
                    <a:cubicBezTo>
                      <a:pt x="8082" y="11901"/>
                      <a:pt x="8122" y="11893"/>
                      <a:pt x="8160" y="11877"/>
                    </a:cubicBezTo>
                    <a:cubicBezTo>
                      <a:pt x="8349" y="11783"/>
                      <a:pt x="8444" y="11594"/>
                      <a:pt x="8349" y="11436"/>
                    </a:cubicBezTo>
                    <a:lnTo>
                      <a:pt x="7183" y="8443"/>
                    </a:lnTo>
                    <a:lnTo>
                      <a:pt x="11531" y="8443"/>
                    </a:lnTo>
                    <a:cubicBezTo>
                      <a:pt x="11752" y="8443"/>
                      <a:pt x="11909" y="8286"/>
                      <a:pt x="11909" y="8097"/>
                    </a:cubicBezTo>
                    <a:cubicBezTo>
                      <a:pt x="11909" y="7876"/>
                      <a:pt x="11752" y="7719"/>
                      <a:pt x="11531" y="7719"/>
                    </a:cubicBezTo>
                    <a:lnTo>
                      <a:pt x="11185" y="7719"/>
                    </a:lnTo>
                    <a:lnTo>
                      <a:pt x="11185" y="1418"/>
                    </a:lnTo>
                    <a:lnTo>
                      <a:pt x="11531" y="1418"/>
                    </a:lnTo>
                    <a:cubicBezTo>
                      <a:pt x="11752" y="1418"/>
                      <a:pt x="11909" y="1260"/>
                      <a:pt x="11909" y="1071"/>
                    </a:cubicBezTo>
                    <a:cubicBezTo>
                      <a:pt x="11909" y="882"/>
                      <a:pt x="11752" y="725"/>
                      <a:pt x="11531" y="725"/>
                    </a:cubicBezTo>
                    <a:lnTo>
                      <a:pt x="6301" y="725"/>
                    </a:lnTo>
                    <a:lnTo>
                      <a:pt x="6301" y="378"/>
                    </a:lnTo>
                    <a:cubicBezTo>
                      <a:pt x="6301" y="158"/>
                      <a:pt x="6144" y="0"/>
                      <a:pt x="5955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" name="Google Shape;13608;p86">
                <a:extLst>
                  <a:ext uri="{FF2B5EF4-FFF2-40B4-BE49-F238E27FC236}">
                    <a16:creationId xmlns:a16="http://schemas.microsoft.com/office/drawing/2014/main" id="{032821B9-1239-E79B-DADD-9C5894DAE8EC}"/>
                  </a:ext>
                </a:extLst>
              </p:cNvPr>
              <p:cNvSpPr/>
              <p:nvPr/>
            </p:nvSpPr>
            <p:spPr>
              <a:xfrm>
                <a:off x="1449475" y="4086575"/>
                <a:ext cx="17350" cy="52000"/>
              </a:xfrm>
              <a:custGeom>
                <a:avLst/>
                <a:gdLst/>
                <a:ahLst/>
                <a:cxnLst/>
                <a:rect l="l" t="t" r="r" b="b"/>
                <a:pathLst>
                  <a:path w="694" h="2080" extrusionOk="0">
                    <a:moveTo>
                      <a:pt x="1" y="0"/>
                    </a:moveTo>
                    <a:lnTo>
                      <a:pt x="1" y="2080"/>
                    </a:lnTo>
                    <a:lnTo>
                      <a:pt x="694" y="2080"/>
                    </a:lnTo>
                    <a:lnTo>
                      <a:pt x="694" y="0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" name="Google Shape;13609;p86">
                <a:extLst>
                  <a:ext uri="{FF2B5EF4-FFF2-40B4-BE49-F238E27FC236}">
                    <a16:creationId xmlns:a16="http://schemas.microsoft.com/office/drawing/2014/main" id="{CEFFB5DF-580C-D8AD-6EFB-D518486A6545}"/>
                  </a:ext>
                </a:extLst>
              </p:cNvPr>
              <p:cNvSpPr/>
              <p:nvPr/>
            </p:nvSpPr>
            <p:spPr>
              <a:xfrm>
                <a:off x="1380175" y="4121225"/>
                <a:ext cx="17350" cy="17350"/>
              </a:xfrm>
              <a:custGeom>
                <a:avLst/>
                <a:gdLst/>
                <a:ahLst/>
                <a:cxnLst/>
                <a:rect l="l" t="t" r="r" b="b"/>
                <a:pathLst>
                  <a:path w="694" h="694" extrusionOk="0">
                    <a:moveTo>
                      <a:pt x="0" y="0"/>
                    </a:moveTo>
                    <a:lnTo>
                      <a:pt x="0" y="694"/>
                    </a:lnTo>
                    <a:lnTo>
                      <a:pt x="693" y="694"/>
                    </a:lnTo>
                    <a:lnTo>
                      <a:pt x="693" y="0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" name="Google Shape;13610;p86">
                <a:extLst>
                  <a:ext uri="{FF2B5EF4-FFF2-40B4-BE49-F238E27FC236}">
                    <a16:creationId xmlns:a16="http://schemas.microsoft.com/office/drawing/2014/main" id="{BAE970DB-480A-A786-9322-9977BDD25BF4}"/>
                  </a:ext>
                </a:extLst>
              </p:cNvPr>
              <p:cNvSpPr/>
              <p:nvPr/>
            </p:nvSpPr>
            <p:spPr>
              <a:xfrm>
                <a:off x="1518800" y="4051925"/>
                <a:ext cx="18125" cy="8665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3466" extrusionOk="0">
                    <a:moveTo>
                      <a:pt x="0" y="0"/>
                    </a:moveTo>
                    <a:lnTo>
                      <a:pt x="0" y="3466"/>
                    </a:lnTo>
                    <a:lnTo>
                      <a:pt x="725" y="3466"/>
                    </a:lnTo>
                    <a:lnTo>
                      <a:pt x="725" y="0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38102085-B2AA-E02F-2F12-1D67F7662013}"/>
                </a:ext>
              </a:extLst>
            </p:cNvPr>
            <p:cNvSpPr/>
            <p:nvPr/>
          </p:nvSpPr>
          <p:spPr>
            <a:xfrm rot="16200000">
              <a:off x="5950538" y="2075662"/>
              <a:ext cx="220301" cy="271082"/>
            </a:xfrm>
            <a:custGeom>
              <a:avLst/>
              <a:gdLst>
                <a:gd name="connsiteX0" fmla="*/ 182802 w 319092"/>
                <a:gd name="connsiteY0" fmla="*/ 196545 h 392645"/>
                <a:gd name="connsiteX1" fmla="*/ 172349 w 319092"/>
                <a:gd name="connsiteY1" fmla="*/ 221143 h 392645"/>
                <a:gd name="connsiteX2" fmla="*/ 119413 w 319092"/>
                <a:gd name="connsiteY2" fmla="*/ 270502 h 392645"/>
                <a:gd name="connsiteX3" fmla="*/ 110471 w 319092"/>
                <a:gd name="connsiteY3" fmla="*/ 271770 h 392645"/>
                <a:gd name="connsiteX4" fmla="*/ 109268 w 319092"/>
                <a:gd name="connsiteY4" fmla="*/ 281427 h 392645"/>
                <a:gd name="connsiteX5" fmla="*/ 98473 w 319092"/>
                <a:gd name="connsiteY5" fmla="*/ 308773 h 392645"/>
                <a:gd name="connsiteX6" fmla="*/ 68900 w 319092"/>
                <a:gd name="connsiteY6" fmla="*/ 322234 h 392645"/>
                <a:gd name="connsiteX7" fmla="*/ 58316 w 319092"/>
                <a:gd name="connsiteY7" fmla="*/ 323324 h 392645"/>
                <a:gd name="connsiteX8" fmla="*/ 55520 w 319092"/>
                <a:gd name="connsiteY8" fmla="*/ 335728 h 392645"/>
                <a:gd name="connsiteX9" fmla="*/ 37019 w 319092"/>
                <a:gd name="connsiteY9" fmla="*/ 373479 h 392645"/>
                <a:gd name="connsiteX10" fmla="*/ 4779 w 319092"/>
                <a:gd name="connsiteY10" fmla="*/ 392256 h 392645"/>
                <a:gd name="connsiteX11" fmla="*/ 450 w 319092"/>
                <a:gd name="connsiteY11" fmla="*/ 392645 h 392645"/>
                <a:gd name="connsiteX12" fmla="*/ 25787 w 319092"/>
                <a:gd name="connsiteY12" fmla="*/ 345967 h 392645"/>
                <a:gd name="connsiteX13" fmla="*/ 55915 w 319092"/>
                <a:gd name="connsiteY13" fmla="*/ 196737 h 392645"/>
                <a:gd name="connsiteX14" fmla="*/ 25787 w 319092"/>
                <a:gd name="connsiteY14" fmla="*/ 47507 h 392645"/>
                <a:gd name="connsiteX15" fmla="*/ 0 w 319092"/>
                <a:gd name="connsiteY15" fmla="*/ 0 h 392645"/>
                <a:gd name="connsiteX16" fmla="*/ 35474 w 319092"/>
                <a:gd name="connsiteY16" fmla="*/ 17611 h 392645"/>
                <a:gd name="connsiteX17" fmla="*/ 55568 w 319092"/>
                <a:gd name="connsiteY17" fmla="*/ 57524 h 392645"/>
                <a:gd name="connsiteX18" fmla="*/ 58138 w 319092"/>
                <a:gd name="connsiteY18" fmla="*/ 70530 h 392645"/>
                <a:gd name="connsiteX19" fmla="*/ 70021 w 319092"/>
                <a:gd name="connsiteY19" fmla="*/ 71311 h 392645"/>
                <a:gd name="connsiteX20" fmla="*/ 108309 w 319092"/>
                <a:gd name="connsiteY20" fmla="*/ 106704 h 392645"/>
                <a:gd name="connsiteX21" fmla="*/ 110553 w 319092"/>
                <a:gd name="connsiteY21" fmla="*/ 119369 h 392645"/>
                <a:gd name="connsiteX22" fmla="*/ 121218 w 319092"/>
                <a:gd name="connsiteY22" fmla="*/ 122425 h 392645"/>
                <a:gd name="connsiteX23" fmla="*/ 137345 w 319092"/>
                <a:gd name="connsiteY23" fmla="*/ 127920 h 392645"/>
                <a:gd name="connsiteX24" fmla="*/ 162594 w 319092"/>
                <a:gd name="connsiteY24" fmla="*/ 153104 h 392645"/>
                <a:gd name="connsiteX25" fmla="*/ 182802 w 319092"/>
                <a:gd name="connsiteY25" fmla="*/ 196545 h 392645"/>
                <a:gd name="connsiteX26" fmla="*/ 319092 w 319092"/>
                <a:gd name="connsiteY26" fmla="*/ 196416 h 392645"/>
                <a:gd name="connsiteX27" fmla="*/ 309338 w 319092"/>
                <a:gd name="connsiteY27" fmla="*/ 209422 h 392645"/>
                <a:gd name="connsiteX28" fmla="*/ 282318 w 319092"/>
                <a:gd name="connsiteY28" fmla="*/ 227794 h 392645"/>
                <a:gd name="connsiteX29" fmla="*/ 274742 w 319092"/>
                <a:gd name="connsiteY29" fmla="*/ 230817 h 392645"/>
                <a:gd name="connsiteX30" fmla="*/ 273115 w 319092"/>
                <a:gd name="connsiteY30" fmla="*/ 237467 h 392645"/>
                <a:gd name="connsiteX31" fmla="*/ 243851 w 319092"/>
                <a:gd name="connsiteY31" fmla="*/ 257887 h 392645"/>
                <a:gd name="connsiteX32" fmla="*/ 241152 w 319092"/>
                <a:gd name="connsiteY32" fmla="*/ 248278 h 392645"/>
                <a:gd name="connsiteX33" fmla="*/ 238388 w 319092"/>
                <a:gd name="connsiteY33" fmla="*/ 231207 h 392645"/>
                <a:gd name="connsiteX34" fmla="*/ 210961 w 319092"/>
                <a:gd name="connsiteY34" fmla="*/ 201488 h 392645"/>
                <a:gd name="connsiteX35" fmla="*/ 204052 w 319092"/>
                <a:gd name="connsiteY35" fmla="*/ 197017 h 392645"/>
                <a:gd name="connsiteX36" fmla="*/ 216083 w 319092"/>
                <a:gd name="connsiteY36" fmla="*/ 187377 h 392645"/>
                <a:gd name="connsiteX37" fmla="*/ 234211 w 319092"/>
                <a:gd name="connsiteY37" fmla="*/ 169298 h 392645"/>
                <a:gd name="connsiteX38" fmla="*/ 241103 w 319092"/>
                <a:gd name="connsiteY38" fmla="*/ 148017 h 392645"/>
                <a:gd name="connsiteX39" fmla="*/ 241007 w 319092"/>
                <a:gd name="connsiteY39" fmla="*/ 148000 h 392645"/>
                <a:gd name="connsiteX40" fmla="*/ 241803 w 319092"/>
                <a:gd name="connsiteY40" fmla="*/ 135579 h 392645"/>
                <a:gd name="connsiteX41" fmla="*/ 249087 w 319092"/>
                <a:gd name="connsiteY41" fmla="*/ 136408 h 392645"/>
                <a:gd name="connsiteX42" fmla="*/ 272465 w 319092"/>
                <a:gd name="connsiteY42" fmla="*/ 154601 h 392645"/>
                <a:gd name="connsiteX43" fmla="*/ 285146 w 319092"/>
                <a:gd name="connsiteY43" fmla="*/ 165315 h 392645"/>
                <a:gd name="connsiteX44" fmla="*/ 311289 w 319092"/>
                <a:gd name="connsiteY44" fmla="*/ 186108 h 392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319092" h="392645">
                  <a:moveTo>
                    <a:pt x="182802" y="196545"/>
                  </a:moveTo>
                  <a:cubicBezTo>
                    <a:pt x="182802" y="198383"/>
                    <a:pt x="178104" y="209421"/>
                    <a:pt x="172349" y="221143"/>
                  </a:cubicBezTo>
                  <a:cubicBezTo>
                    <a:pt x="156090" y="254244"/>
                    <a:pt x="142174" y="267250"/>
                    <a:pt x="119413" y="270502"/>
                  </a:cubicBezTo>
                  <a:lnTo>
                    <a:pt x="110471" y="271770"/>
                  </a:lnTo>
                  <a:lnTo>
                    <a:pt x="109268" y="281427"/>
                  </a:lnTo>
                  <a:cubicBezTo>
                    <a:pt x="107529" y="295344"/>
                    <a:pt x="105139" y="301376"/>
                    <a:pt x="98473" y="308773"/>
                  </a:cubicBezTo>
                  <a:cubicBezTo>
                    <a:pt x="91140" y="316934"/>
                    <a:pt x="82541" y="320836"/>
                    <a:pt x="68900" y="322234"/>
                  </a:cubicBezTo>
                  <a:lnTo>
                    <a:pt x="58316" y="323324"/>
                  </a:lnTo>
                  <a:lnTo>
                    <a:pt x="55520" y="335728"/>
                  </a:lnTo>
                  <a:cubicBezTo>
                    <a:pt x="51732" y="352490"/>
                    <a:pt x="46318" y="363545"/>
                    <a:pt x="37019" y="373479"/>
                  </a:cubicBezTo>
                  <a:cubicBezTo>
                    <a:pt x="28260" y="382656"/>
                    <a:pt x="17083" y="389166"/>
                    <a:pt x="4779" y="392256"/>
                  </a:cubicBezTo>
                  <a:lnTo>
                    <a:pt x="450" y="392645"/>
                  </a:lnTo>
                  <a:lnTo>
                    <a:pt x="25787" y="345967"/>
                  </a:lnTo>
                  <a:cubicBezTo>
                    <a:pt x="45187" y="300099"/>
                    <a:pt x="55915" y="249671"/>
                    <a:pt x="55915" y="196737"/>
                  </a:cubicBezTo>
                  <a:cubicBezTo>
                    <a:pt x="55915" y="143803"/>
                    <a:pt x="45187" y="93374"/>
                    <a:pt x="25787" y="47507"/>
                  </a:cubicBezTo>
                  <a:lnTo>
                    <a:pt x="0" y="0"/>
                  </a:lnTo>
                  <a:lnTo>
                    <a:pt x="35474" y="17611"/>
                  </a:lnTo>
                  <a:cubicBezTo>
                    <a:pt x="46025" y="28261"/>
                    <a:pt x="52219" y="40454"/>
                    <a:pt x="55568" y="57524"/>
                  </a:cubicBezTo>
                  <a:lnTo>
                    <a:pt x="58138" y="70530"/>
                  </a:lnTo>
                  <a:lnTo>
                    <a:pt x="70021" y="71311"/>
                  </a:lnTo>
                  <a:cubicBezTo>
                    <a:pt x="91970" y="72731"/>
                    <a:pt x="104732" y="84529"/>
                    <a:pt x="108309" y="106704"/>
                  </a:cubicBezTo>
                  <a:cubicBezTo>
                    <a:pt x="109382" y="113419"/>
                    <a:pt x="110390" y="119109"/>
                    <a:pt x="110553" y="119369"/>
                  </a:cubicBezTo>
                  <a:cubicBezTo>
                    <a:pt x="114042" y="120604"/>
                    <a:pt x="117604" y="121625"/>
                    <a:pt x="121218" y="122425"/>
                  </a:cubicBezTo>
                  <a:cubicBezTo>
                    <a:pt x="126742" y="123787"/>
                    <a:pt x="132140" y="125625"/>
                    <a:pt x="137345" y="127920"/>
                  </a:cubicBezTo>
                  <a:cubicBezTo>
                    <a:pt x="145198" y="131871"/>
                    <a:pt x="155733" y="142374"/>
                    <a:pt x="162594" y="153104"/>
                  </a:cubicBezTo>
                  <a:cubicBezTo>
                    <a:pt x="169796" y="164501"/>
                    <a:pt x="182802" y="192286"/>
                    <a:pt x="182802" y="196545"/>
                  </a:cubicBezTo>
                  <a:close/>
                  <a:moveTo>
                    <a:pt x="319092" y="196416"/>
                  </a:moveTo>
                  <a:lnTo>
                    <a:pt x="309338" y="209422"/>
                  </a:lnTo>
                  <a:cubicBezTo>
                    <a:pt x="299161" y="222916"/>
                    <a:pt x="295161" y="225680"/>
                    <a:pt x="282318" y="227794"/>
                  </a:cubicBezTo>
                  <a:cubicBezTo>
                    <a:pt x="278464" y="228428"/>
                    <a:pt x="275050" y="229777"/>
                    <a:pt x="274742" y="230817"/>
                  </a:cubicBezTo>
                  <a:cubicBezTo>
                    <a:pt x="274432" y="231858"/>
                    <a:pt x="273701" y="234833"/>
                    <a:pt x="273115" y="237467"/>
                  </a:cubicBezTo>
                  <a:cubicBezTo>
                    <a:pt x="270969" y="247303"/>
                    <a:pt x="255849" y="257887"/>
                    <a:pt x="243851" y="257887"/>
                  </a:cubicBezTo>
                  <a:cubicBezTo>
                    <a:pt x="240909" y="257903"/>
                    <a:pt x="240649" y="256992"/>
                    <a:pt x="241152" y="248278"/>
                  </a:cubicBezTo>
                  <a:cubicBezTo>
                    <a:pt x="241746" y="242443"/>
                    <a:pt x="240792" y="236556"/>
                    <a:pt x="238388" y="231207"/>
                  </a:cubicBezTo>
                  <a:cubicBezTo>
                    <a:pt x="234406" y="222168"/>
                    <a:pt x="220440" y="207049"/>
                    <a:pt x="210961" y="201488"/>
                  </a:cubicBezTo>
                  <a:cubicBezTo>
                    <a:pt x="208538" y="200194"/>
                    <a:pt x="206226" y="198698"/>
                    <a:pt x="204052" y="197017"/>
                  </a:cubicBezTo>
                  <a:cubicBezTo>
                    <a:pt x="204052" y="196774"/>
                    <a:pt x="209466" y="192432"/>
                    <a:pt x="216083" y="187377"/>
                  </a:cubicBezTo>
                  <a:cubicBezTo>
                    <a:pt x="222874" y="182151"/>
                    <a:pt x="228967" y="176075"/>
                    <a:pt x="234211" y="169298"/>
                  </a:cubicBezTo>
                  <a:cubicBezTo>
                    <a:pt x="239625" y="161429"/>
                    <a:pt x="240404" y="159072"/>
                    <a:pt x="241103" y="148017"/>
                  </a:cubicBezTo>
                  <a:lnTo>
                    <a:pt x="241007" y="148000"/>
                  </a:lnTo>
                  <a:lnTo>
                    <a:pt x="241803" y="135579"/>
                  </a:lnTo>
                  <a:lnTo>
                    <a:pt x="249087" y="136408"/>
                  </a:lnTo>
                  <a:cubicBezTo>
                    <a:pt x="259745" y="137431"/>
                    <a:pt x="268854" y="144519"/>
                    <a:pt x="272465" y="154601"/>
                  </a:cubicBezTo>
                  <a:cubicBezTo>
                    <a:pt x="275083" y="162453"/>
                    <a:pt x="275294" y="162616"/>
                    <a:pt x="285146" y="165315"/>
                  </a:cubicBezTo>
                  <a:cubicBezTo>
                    <a:pt x="296413" y="168404"/>
                    <a:pt x="300136" y="171362"/>
                    <a:pt x="311289" y="186108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endParaRPr lang="fa-IR"/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3CC79200-1ECC-4C60-368C-7D94722D45A5}"/>
                </a:ext>
              </a:extLst>
            </p:cNvPr>
            <p:cNvSpPr txBox="1"/>
            <p:nvPr/>
          </p:nvSpPr>
          <p:spPr>
            <a:xfrm>
              <a:off x="5074736" y="4201376"/>
              <a:ext cx="1884981" cy="9618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200000"/>
                </a:lnSpc>
              </a:pPr>
              <a:r>
                <a:rPr lang="fa-IR" sz="1600" b="1" dirty="0"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</a:t>
              </a:r>
            </a:p>
            <a:p>
              <a:pPr algn="ctr" rtl="1">
                <a:lnSpc>
                  <a:spcPct val="200000"/>
                </a:lnSpc>
              </a:pPr>
              <a:r>
                <a:rPr lang="fa-IR" sz="1400" dirty="0"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</a:t>
              </a:r>
              <a:endParaRPr lang="en-US" sz="1400" dirty="0"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9D09DCE7-DD59-C29D-6B7C-E31EAD177863}"/>
              </a:ext>
            </a:extLst>
          </p:cNvPr>
          <p:cNvGrpSpPr/>
          <p:nvPr/>
        </p:nvGrpSpPr>
        <p:grpSpPr>
          <a:xfrm>
            <a:off x="6617897" y="1973269"/>
            <a:ext cx="1884981" cy="2994313"/>
            <a:chOff x="6617897" y="1973269"/>
            <a:chExt cx="1884981" cy="2994313"/>
          </a:xfrm>
        </p:grpSpPr>
        <p:sp>
          <p:nvSpPr>
            <p:cNvPr id="7" name="Oval 10">
              <a:extLst>
                <a:ext uri="{FF2B5EF4-FFF2-40B4-BE49-F238E27FC236}">
                  <a16:creationId xmlns:a16="http://schemas.microsoft.com/office/drawing/2014/main" id="{9384B7A5-AD9C-18B8-2F77-109B743C26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74344" y="2164168"/>
              <a:ext cx="376238" cy="376238"/>
            </a:xfrm>
            <a:prstGeom prst="ellipse">
              <a:avLst/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14">
              <a:extLst>
                <a:ext uri="{FF2B5EF4-FFF2-40B4-BE49-F238E27FC236}">
                  <a16:creationId xmlns:a16="http://schemas.microsoft.com/office/drawing/2014/main" id="{92376CA0-2E22-AEE4-7FD9-D39EBB36DAE3}"/>
                </a:ext>
              </a:extLst>
            </p:cNvPr>
            <p:cNvSpPr>
              <a:spLocks/>
            </p:cNvSpPr>
            <p:nvPr/>
          </p:nvSpPr>
          <p:spPr bwMode="auto">
            <a:xfrm>
              <a:off x="7491819" y="2926168"/>
              <a:ext cx="141288" cy="990600"/>
            </a:xfrm>
            <a:custGeom>
              <a:avLst/>
              <a:gdLst>
                <a:gd name="T0" fmla="*/ 118 w 118"/>
                <a:gd name="T1" fmla="*/ 773 h 832"/>
                <a:gd name="T2" fmla="*/ 59 w 118"/>
                <a:gd name="T3" fmla="*/ 832 h 832"/>
                <a:gd name="T4" fmla="*/ 0 w 118"/>
                <a:gd name="T5" fmla="*/ 773 h 832"/>
                <a:gd name="T6" fmla="*/ 43 w 118"/>
                <a:gd name="T7" fmla="*/ 716 h 832"/>
                <a:gd name="T8" fmla="*/ 43 w 118"/>
                <a:gd name="T9" fmla="*/ 116 h 832"/>
                <a:gd name="T10" fmla="*/ 0 w 118"/>
                <a:gd name="T11" fmla="*/ 59 h 832"/>
                <a:gd name="T12" fmla="*/ 59 w 118"/>
                <a:gd name="T13" fmla="*/ 0 h 832"/>
                <a:gd name="T14" fmla="*/ 118 w 118"/>
                <a:gd name="T15" fmla="*/ 59 h 832"/>
                <a:gd name="T16" fmla="*/ 75 w 118"/>
                <a:gd name="T17" fmla="*/ 116 h 832"/>
                <a:gd name="T18" fmla="*/ 75 w 118"/>
                <a:gd name="T19" fmla="*/ 716 h 832"/>
                <a:gd name="T20" fmla="*/ 118 w 118"/>
                <a:gd name="T21" fmla="*/ 773 h 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" h="832">
                  <a:moveTo>
                    <a:pt x="118" y="773"/>
                  </a:moveTo>
                  <a:cubicBezTo>
                    <a:pt x="118" y="806"/>
                    <a:pt x="92" y="832"/>
                    <a:pt x="59" y="832"/>
                  </a:cubicBezTo>
                  <a:cubicBezTo>
                    <a:pt x="26" y="832"/>
                    <a:pt x="0" y="806"/>
                    <a:pt x="0" y="773"/>
                  </a:cubicBezTo>
                  <a:cubicBezTo>
                    <a:pt x="0" y="746"/>
                    <a:pt x="18" y="723"/>
                    <a:pt x="43" y="716"/>
                  </a:cubicBezTo>
                  <a:cubicBezTo>
                    <a:pt x="43" y="116"/>
                    <a:pt x="43" y="116"/>
                    <a:pt x="43" y="116"/>
                  </a:cubicBezTo>
                  <a:cubicBezTo>
                    <a:pt x="18" y="109"/>
                    <a:pt x="0" y="86"/>
                    <a:pt x="0" y="59"/>
                  </a:cubicBezTo>
                  <a:cubicBezTo>
                    <a:pt x="0" y="27"/>
                    <a:pt x="26" y="0"/>
                    <a:pt x="59" y="0"/>
                  </a:cubicBezTo>
                  <a:cubicBezTo>
                    <a:pt x="92" y="0"/>
                    <a:pt x="118" y="27"/>
                    <a:pt x="118" y="59"/>
                  </a:cubicBezTo>
                  <a:cubicBezTo>
                    <a:pt x="118" y="86"/>
                    <a:pt x="100" y="109"/>
                    <a:pt x="75" y="116"/>
                  </a:cubicBezTo>
                  <a:cubicBezTo>
                    <a:pt x="75" y="716"/>
                    <a:pt x="75" y="716"/>
                    <a:pt x="75" y="716"/>
                  </a:cubicBezTo>
                  <a:cubicBezTo>
                    <a:pt x="100" y="723"/>
                    <a:pt x="118" y="746"/>
                    <a:pt x="118" y="773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16">
              <a:extLst>
                <a:ext uri="{FF2B5EF4-FFF2-40B4-BE49-F238E27FC236}">
                  <a16:creationId xmlns:a16="http://schemas.microsoft.com/office/drawing/2014/main" id="{48CAD7F4-1783-841B-C4E3-270C255A3824}"/>
                </a:ext>
              </a:extLst>
            </p:cNvPr>
            <p:cNvSpPr>
              <a:spLocks/>
            </p:cNvSpPr>
            <p:nvPr/>
          </p:nvSpPr>
          <p:spPr bwMode="auto">
            <a:xfrm>
              <a:off x="6888569" y="2710268"/>
              <a:ext cx="1385888" cy="957263"/>
            </a:xfrm>
            <a:custGeom>
              <a:avLst/>
              <a:gdLst>
                <a:gd name="T0" fmla="*/ 903 w 1164"/>
                <a:gd name="T1" fmla="*/ 0 h 803"/>
                <a:gd name="T2" fmla="*/ 0 w 1164"/>
                <a:gd name="T3" fmla="*/ 173 h 803"/>
                <a:gd name="T4" fmla="*/ 0 w 1164"/>
                <a:gd name="T5" fmla="*/ 528 h 803"/>
                <a:gd name="T6" fmla="*/ 518 w 1164"/>
                <a:gd name="T7" fmla="*/ 428 h 803"/>
                <a:gd name="T8" fmla="*/ 518 w 1164"/>
                <a:gd name="T9" fmla="*/ 318 h 803"/>
                <a:gd name="T10" fmla="*/ 475 w 1164"/>
                <a:gd name="T11" fmla="*/ 240 h 803"/>
                <a:gd name="T12" fmla="*/ 566 w 1164"/>
                <a:gd name="T13" fmla="*/ 149 h 803"/>
                <a:gd name="T14" fmla="*/ 657 w 1164"/>
                <a:gd name="T15" fmla="*/ 240 h 803"/>
                <a:gd name="T16" fmla="*/ 614 w 1164"/>
                <a:gd name="T17" fmla="*/ 318 h 803"/>
                <a:gd name="T18" fmla="*/ 614 w 1164"/>
                <a:gd name="T19" fmla="*/ 410 h 803"/>
                <a:gd name="T20" fmla="*/ 777 w 1164"/>
                <a:gd name="T21" fmla="*/ 378 h 803"/>
                <a:gd name="T22" fmla="*/ 1164 w 1164"/>
                <a:gd name="T23" fmla="*/ 803 h 803"/>
                <a:gd name="T24" fmla="*/ 1164 w 1164"/>
                <a:gd name="T25" fmla="*/ 286 h 803"/>
                <a:gd name="T26" fmla="*/ 903 w 1164"/>
                <a:gd name="T27" fmla="*/ 0 h 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64" h="803">
                  <a:moveTo>
                    <a:pt x="903" y="0"/>
                  </a:moveTo>
                  <a:cubicBezTo>
                    <a:pt x="0" y="173"/>
                    <a:pt x="0" y="173"/>
                    <a:pt x="0" y="173"/>
                  </a:cubicBezTo>
                  <a:cubicBezTo>
                    <a:pt x="0" y="528"/>
                    <a:pt x="0" y="528"/>
                    <a:pt x="0" y="528"/>
                  </a:cubicBezTo>
                  <a:cubicBezTo>
                    <a:pt x="518" y="428"/>
                    <a:pt x="518" y="428"/>
                    <a:pt x="518" y="428"/>
                  </a:cubicBezTo>
                  <a:cubicBezTo>
                    <a:pt x="518" y="318"/>
                    <a:pt x="518" y="318"/>
                    <a:pt x="518" y="318"/>
                  </a:cubicBezTo>
                  <a:cubicBezTo>
                    <a:pt x="492" y="301"/>
                    <a:pt x="475" y="272"/>
                    <a:pt x="475" y="240"/>
                  </a:cubicBezTo>
                  <a:cubicBezTo>
                    <a:pt x="475" y="190"/>
                    <a:pt x="516" y="149"/>
                    <a:pt x="566" y="149"/>
                  </a:cubicBezTo>
                  <a:cubicBezTo>
                    <a:pt x="616" y="149"/>
                    <a:pt x="657" y="190"/>
                    <a:pt x="657" y="240"/>
                  </a:cubicBezTo>
                  <a:cubicBezTo>
                    <a:pt x="657" y="272"/>
                    <a:pt x="640" y="301"/>
                    <a:pt x="614" y="318"/>
                  </a:cubicBezTo>
                  <a:cubicBezTo>
                    <a:pt x="614" y="410"/>
                    <a:pt x="614" y="410"/>
                    <a:pt x="614" y="410"/>
                  </a:cubicBezTo>
                  <a:cubicBezTo>
                    <a:pt x="777" y="378"/>
                    <a:pt x="777" y="378"/>
                    <a:pt x="777" y="378"/>
                  </a:cubicBezTo>
                  <a:cubicBezTo>
                    <a:pt x="1164" y="803"/>
                    <a:pt x="1164" y="803"/>
                    <a:pt x="1164" y="803"/>
                  </a:cubicBezTo>
                  <a:cubicBezTo>
                    <a:pt x="1164" y="286"/>
                    <a:pt x="1164" y="286"/>
                    <a:pt x="1164" y="286"/>
                  </a:cubicBezTo>
                  <a:lnTo>
                    <a:pt x="903" y="0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54" name="Google Shape;13656;p86">
              <a:extLst>
                <a:ext uri="{FF2B5EF4-FFF2-40B4-BE49-F238E27FC236}">
                  <a16:creationId xmlns:a16="http://schemas.microsoft.com/office/drawing/2014/main" id="{C3FFD723-B71A-C677-F2EE-076A80A4B756}"/>
                </a:ext>
              </a:extLst>
            </p:cNvPr>
            <p:cNvGrpSpPr/>
            <p:nvPr/>
          </p:nvGrpSpPr>
          <p:grpSpPr>
            <a:xfrm>
              <a:off x="7455730" y="2246405"/>
              <a:ext cx="213466" cy="211764"/>
              <a:chOff x="1672375" y="3982600"/>
              <a:chExt cx="297750" cy="295375"/>
            </a:xfrm>
            <a:solidFill>
              <a:schemeClr val="bg1"/>
            </a:solidFill>
          </p:grpSpPr>
          <p:sp>
            <p:nvSpPr>
              <p:cNvPr id="55" name="Google Shape;13657;p86">
                <a:extLst>
                  <a:ext uri="{FF2B5EF4-FFF2-40B4-BE49-F238E27FC236}">
                    <a16:creationId xmlns:a16="http://schemas.microsoft.com/office/drawing/2014/main" id="{7BCCF328-B5AF-8207-A888-867EC24E4529}"/>
                  </a:ext>
                </a:extLst>
              </p:cNvPr>
              <p:cNvSpPr/>
              <p:nvPr/>
            </p:nvSpPr>
            <p:spPr>
              <a:xfrm>
                <a:off x="1796825" y="3982600"/>
                <a:ext cx="51225" cy="51225"/>
              </a:xfrm>
              <a:custGeom>
                <a:avLst/>
                <a:gdLst/>
                <a:ahLst/>
                <a:cxnLst/>
                <a:rect l="l" t="t" r="r" b="b"/>
                <a:pathLst>
                  <a:path w="2049" h="2049" extrusionOk="0">
                    <a:moveTo>
                      <a:pt x="1008" y="1"/>
                    </a:moveTo>
                    <a:cubicBezTo>
                      <a:pt x="441" y="1"/>
                      <a:pt x="0" y="442"/>
                      <a:pt x="0" y="1009"/>
                    </a:cubicBezTo>
                    <a:cubicBezTo>
                      <a:pt x="0" y="1576"/>
                      <a:pt x="441" y="2048"/>
                      <a:pt x="1008" y="2048"/>
                    </a:cubicBezTo>
                    <a:cubicBezTo>
                      <a:pt x="1576" y="2048"/>
                      <a:pt x="2048" y="1576"/>
                      <a:pt x="2048" y="1009"/>
                    </a:cubicBezTo>
                    <a:cubicBezTo>
                      <a:pt x="2048" y="442"/>
                      <a:pt x="1576" y="1"/>
                      <a:pt x="1008" y="1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" name="Google Shape;13658;p86">
                <a:extLst>
                  <a:ext uri="{FF2B5EF4-FFF2-40B4-BE49-F238E27FC236}">
                    <a16:creationId xmlns:a16="http://schemas.microsoft.com/office/drawing/2014/main" id="{794B7722-EB29-BEBF-E49A-0A3BCFFE003A}"/>
                  </a:ext>
                </a:extLst>
              </p:cNvPr>
              <p:cNvSpPr/>
              <p:nvPr/>
            </p:nvSpPr>
            <p:spPr>
              <a:xfrm>
                <a:off x="1672375" y="4092075"/>
                <a:ext cx="297750" cy="185900"/>
              </a:xfrm>
              <a:custGeom>
                <a:avLst/>
                <a:gdLst/>
                <a:ahLst/>
                <a:cxnLst/>
                <a:rect l="l" t="t" r="r" b="b"/>
                <a:pathLst>
                  <a:path w="11910" h="7436" extrusionOk="0">
                    <a:moveTo>
                      <a:pt x="3498" y="1"/>
                    </a:moveTo>
                    <a:cubicBezTo>
                      <a:pt x="2174" y="316"/>
                      <a:pt x="1418" y="820"/>
                      <a:pt x="1418" y="1482"/>
                    </a:cubicBezTo>
                    <a:cubicBezTo>
                      <a:pt x="1418" y="2112"/>
                      <a:pt x="2080" y="2553"/>
                      <a:pt x="3088" y="2868"/>
                    </a:cubicBezTo>
                    <a:lnTo>
                      <a:pt x="1891" y="5357"/>
                    </a:lnTo>
                    <a:lnTo>
                      <a:pt x="1765" y="5357"/>
                    </a:lnTo>
                    <a:cubicBezTo>
                      <a:pt x="788" y="5357"/>
                      <a:pt x="1" y="5766"/>
                      <a:pt x="1" y="6365"/>
                    </a:cubicBezTo>
                    <a:cubicBezTo>
                      <a:pt x="1" y="6963"/>
                      <a:pt x="757" y="7404"/>
                      <a:pt x="1765" y="7404"/>
                    </a:cubicBezTo>
                    <a:cubicBezTo>
                      <a:pt x="2804" y="7404"/>
                      <a:pt x="3498" y="6963"/>
                      <a:pt x="3498" y="6365"/>
                    </a:cubicBezTo>
                    <a:cubicBezTo>
                      <a:pt x="3498" y="5987"/>
                      <a:pt x="3151" y="5609"/>
                      <a:pt x="2615" y="5451"/>
                    </a:cubicBezTo>
                    <a:lnTo>
                      <a:pt x="3781" y="3025"/>
                    </a:lnTo>
                    <a:cubicBezTo>
                      <a:pt x="4348" y="3151"/>
                      <a:pt x="4978" y="3183"/>
                      <a:pt x="5608" y="3214"/>
                    </a:cubicBezTo>
                    <a:lnTo>
                      <a:pt x="5608" y="5388"/>
                    </a:lnTo>
                    <a:cubicBezTo>
                      <a:pt x="4758" y="5451"/>
                      <a:pt x="4222" y="5892"/>
                      <a:pt x="4222" y="6396"/>
                    </a:cubicBezTo>
                    <a:cubicBezTo>
                      <a:pt x="4222" y="6995"/>
                      <a:pt x="4978" y="7436"/>
                      <a:pt x="5955" y="7436"/>
                    </a:cubicBezTo>
                    <a:cubicBezTo>
                      <a:pt x="6932" y="7436"/>
                      <a:pt x="7688" y="6995"/>
                      <a:pt x="7688" y="6396"/>
                    </a:cubicBezTo>
                    <a:cubicBezTo>
                      <a:pt x="7688" y="5892"/>
                      <a:pt x="7089" y="5451"/>
                      <a:pt x="6302" y="5388"/>
                    </a:cubicBezTo>
                    <a:lnTo>
                      <a:pt x="6302" y="3214"/>
                    </a:lnTo>
                    <a:cubicBezTo>
                      <a:pt x="6932" y="3214"/>
                      <a:pt x="7562" y="3151"/>
                      <a:pt x="8129" y="3025"/>
                    </a:cubicBezTo>
                    <a:lnTo>
                      <a:pt x="9295" y="5451"/>
                    </a:lnTo>
                    <a:cubicBezTo>
                      <a:pt x="8759" y="5609"/>
                      <a:pt x="8381" y="5987"/>
                      <a:pt x="8381" y="6365"/>
                    </a:cubicBezTo>
                    <a:cubicBezTo>
                      <a:pt x="8381" y="6963"/>
                      <a:pt x="9137" y="7404"/>
                      <a:pt x="10114" y="7404"/>
                    </a:cubicBezTo>
                    <a:cubicBezTo>
                      <a:pt x="11122" y="7404"/>
                      <a:pt x="11909" y="6963"/>
                      <a:pt x="11909" y="6365"/>
                    </a:cubicBezTo>
                    <a:cubicBezTo>
                      <a:pt x="11909" y="5766"/>
                      <a:pt x="11122" y="5357"/>
                      <a:pt x="10145" y="5357"/>
                    </a:cubicBezTo>
                    <a:lnTo>
                      <a:pt x="10019" y="5357"/>
                    </a:lnTo>
                    <a:lnTo>
                      <a:pt x="8822" y="2868"/>
                    </a:lnTo>
                    <a:cubicBezTo>
                      <a:pt x="9830" y="2584"/>
                      <a:pt x="10492" y="2112"/>
                      <a:pt x="10492" y="1482"/>
                    </a:cubicBezTo>
                    <a:cubicBezTo>
                      <a:pt x="10492" y="820"/>
                      <a:pt x="9736" y="316"/>
                      <a:pt x="8381" y="1"/>
                    </a:cubicBezTo>
                    <a:lnTo>
                      <a:pt x="8381" y="64"/>
                    </a:lnTo>
                    <a:lnTo>
                      <a:pt x="8381" y="1450"/>
                    </a:lnTo>
                    <a:cubicBezTo>
                      <a:pt x="8381" y="1639"/>
                      <a:pt x="8223" y="1797"/>
                      <a:pt x="8034" y="1797"/>
                    </a:cubicBezTo>
                    <a:lnTo>
                      <a:pt x="3876" y="1797"/>
                    </a:lnTo>
                    <a:cubicBezTo>
                      <a:pt x="3655" y="1797"/>
                      <a:pt x="3498" y="1639"/>
                      <a:pt x="3498" y="1450"/>
                    </a:cubicBezTo>
                    <a:lnTo>
                      <a:pt x="3498" y="64"/>
                    </a:lnTo>
                    <a:lnTo>
                      <a:pt x="3498" y="1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" name="Google Shape;13659;p86">
                <a:extLst>
                  <a:ext uri="{FF2B5EF4-FFF2-40B4-BE49-F238E27FC236}">
                    <a16:creationId xmlns:a16="http://schemas.microsoft.com/office/drawing/2014/main" id="{B12D99F6-8825-B20D-0F6E-13C5F563136F}"/>
                  </a:ext>
                </a:extLst>
              </p:cNvPr>
              <p:cNvSpPr/>
              <p:nvPr/>
            </p:nvSpPr>
            <p:spPr>
              <a:xfrm>
                <a:off x="1778700" y="4051125"/>
                <a:ext cx="86675" cy="69325"/>
              </a:xfrm>
              <a:custGeom>
                <a:avLst/>
                <a:gdLst/>
                <a:ahLst/>
                <a:cxnLst/>
                <a:rect l="l" t="t" r="r" b="b"/>
                <a:pathLst>
                  <a:path w="3467" h="2773" extrusionOk="0">
                    <a:moveTo>
                      <a:pt x="1733" y="1"/>
                    </a:moveTo>
                    <a:cubicBezTo>
                      <a:pt x="788" y="1"/>
                      <a:pt x="1" y="757"/>
                      <a:pt x="1" y="1733"/>
                    </a:cubicBezTo>
                    <a:lnTo>
                      <a:pt x="1" y="2773"/>
                    </a:lnTo>
                    <a:lnTo>
                      <a:pt x="3466" y="2773"/>
                    </a:lnTo>
                    <a:lnTo>
                      <a:pt x="3466" y="1733"/>
                    </a:lnTo>
                    <a:cubicBezTo>
                      <a:pt x="3466" y="788"/>
                      <a:pt x="2679" y="1"/>
                      <a:pt x="1733" y="1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CBB1252B-94CC-505A-99D5-43C47E695755}"/>
                </a:ext>
              </a:extLst>
            </p:cNvPr>
            <p:cNvSpPr/>
            <p:nvPr/>
          </p:nvSpPr>
          <p:spPr>
            <a:xfrm rot="16200000">
              <a:off x="7475604" y="1953395"/>
              <a:ext cx="172432" cy="212179"/>
            </a:xfrm>
            <a:custGeom>
              <a:avLst/>
              <a:gdLst>
                <a:gd name="connsiteX0" fmla="*/ 182802 w 319092"/>
                <a:gd name="connsiteY0" fmla="*/ 196545 h 392645"/>
                <a:gd name="connsiteX1" fmla="*/ 172349 w 319092"/>
                <a:gd name="connsiteY1" fmla="*/ 221143 h 392645"/>
                <a:gd name="connsiteX2" fmla="*/ 119413 w 319092"/>
                <a:gd name="connsiteY2" fmla="*/ 270502 h 392645"/>
                <a:gd name="connsiteX3" fmla="*/ 110471 w 319092"/>
                <a:gd name="connsiteY3" fmla="*/ 271770 h 392645"/>
                <a:gd name="connsiteX4" fmla="*/ 109268 w 319092"/>
                <a:gd name="connsiteY4" fmla="*/ 281427 h 392645"/>
                <a:gd name="connsiteX5" fmla="*/ 98473 w 319092"/>
                <a:gd name="connsiteY5" fmla="*/ 308773 h 392645"/>
                <a:gd name="connsiteX6" fmla="*/ 68900 w 319092"/>
                <a:gd name="connsiteY6" fmla="*/ 322234 h 392645"/>
                <a:gd name="connsiteX7" fmla="*/ 58316 w 319092"/>
                <a:gd name="connsiteY7" fmla="*/ 323324 h 392645"/>
                <a:gd name="connsiteX8" fmla="*/ 55520 w 319092"/>
                <a:gd name="connsiteY8" fmla="*/ 335728 h 392645"/>
                <a:gd name="connsiteX9" fmla="*/ 37019 w 319092"/>
                <a:gd name="connsiteY9" fmla="*/ 373479 h 392645"/>
                <a:gd name="connsiteX10" fmla="*/ 4779 w 319092"/>
                <a:gd name="connsiteY10" fmla="*/ 392256 h 392645"/>
                <a:gd name="connsiteX11" fmla="*/ 450 w 319092"/>
                <a:gd name="connsiteY11" fmla="*/ 392645 h 392645"/>
                <a:gd name="connsiteX12" fmla="*/ 25787 w 319092"/>
                <a:gd name="connsiteY12" fmla="*/ 345967 h 392645"/>
                <a:gd name="connsiteX13" fmla="*/ 55915 w 319092"/>
                <a:gd name="connsiteY13" fmla="*/ 196737 h 392645"/>
                <a:gd name="connsiteX14" fmla="*/ 25787 w 319092"/>
                <a:gd name="connsiteY14" fmla="*/ 47507 h 392645"/>
                <a:gd name="connsiteX15" fmla="*/ 0 w 319092"/>
                <a:gd name="connsiteY15" fmla="*/ 0 h 392645"/>
                <a:gd name="connsiteX16" fmla="*/ 35474 w 319092"/>
                <a:gd name="connsiteY16" fmla="*/ 17611 h 392645"/>
                <a:gd name="connsiteX17" fmla="*/ 55568 w 319092"/>
                <a:gd name="connsiteY17" fmla="*/ 57524 h 392645"/>
                <a:gd name="connsiteX18" fmla="*/ 58138 w 319092"/>
                <a:gd name="connsiteY18" fmla="*/ 70530 h 392645"/>
                <a:gd name="connsiteX19" fmla="*/ 70021 w 319092"/>
                <a:gd name="connsiteY19" fmla="*/ 71311 h 392645"/>
                <a:gd name="connsiteX20" fmla="*/ 108309 w 319092"/>
                <a:gd name="connsiteY20" fmla="*/ 106704 h 392645"/>
                <a:gd name="connsiteX21" fmla="*/ 110553 w 319092"/>
                <a:gd name="connsiteY21" fmla="*/ 119369 h 392645"/>
                <a:gd name="connsiteX22" fmla="*/ 121218 w 319092"/>
                <a:gd name="connsiteY22" fmla="*/ 122425 h 392645"/>
                <a:gd name="connsiteX23" fmla="*/ 137345 w 319092"/>
                <a:gd name="connsiteY23" fmla="*/ 127920 h 392645"/>
                <a:gd name="connsiteX24" fmla="*/ 162594 w 319092"/>
                <a:gd name="connsiteY24" fmla="*/ 153104 h 392645"/>
                <a:gd name="connsiteX25" fmla="*/ 182802 w 319092"/>
                <a:gd name="connsiteY25" fmla="*/ 196545 h 392645"/>
                <a:gd name="connsiteX26" fmla="*/ 319092 w 319092"/>
                <a:gd name="connsiteY26" fmla="*/ 196416 h 392645"/>
                <a:gd name="connsiteX27" fmla="*/ 309338 w 319092"/>
                <a:gd name="connsiteY27" fmla="*/ 209422 h 392645"/>
                <a:gd name="connsiteX28" fmla="*/ 282318 w 319092"/>
                <a:gd name="connsiteY28" fmla="*/ 227794 h 392645"/>
                <a:gd name="connsiteX29" fmla="*/ 274742 w 319092"/>
                <a:gd name="connsiteY29" fmla="*/ 230817 h 392645"/>
                <a:gd name="connsiteX30" fmla="*/ 273115 w 319092"/>
                <a:gd name="connsiteY30" fmla="*/ 237467 h 392645"/>
                <a:gd name="connsiteX31" fmla="*/ 243851 w 319092"/>
                <a:gd name="connsiteY31" fmla="*/ 257887 h 392645"/>
                <a:gd name="connsiteX32" fmla="*/ 241152 w 319092"/>
                <a:gd name="connsiteY32" fmla="*/ 248278 h 392645"/>
                <a:gd name="connsiteX33" fmla="*/ 238388 w 319092"/>
                <a:gd name="connsiteY33" fmla="*/ 231207 h 392645"/>
                <a:gd name="connsiteX34" fmla="*/ 210961 w 319092"/>
                <a:gd name="connsiteY34" fmla="*/ 201488 h 392645"/>
                <a:gd name="connsiteX35" fmla="*/ 204052 w 319092"/>
                <a:gd name="connsiteY35" fmla="*/ 197017 h 392645"/>
                <a:gd name="connsiteX36" fmla="*/ 216083 w 319092"/>
                <a:gd name="connsiteY36" fmla="*/ 187377 h 392645"/>
                <a:gd name="connsiteX37" fmla="*/ 234211 w 319092"/>
                <a:gd name="connsiteY37" fmla="*/ 169298 h 392645"/>
                <a:gd name="connsiteX38" fmla="*/ 241103 w 319092"/>
                <a:gd name="connsiteY38" fmla="*/ 148017 h 392645"/>
                <a:gd name="connsiteX39" fmla="*/ 241007 w 319092"/>
                <a:gd name="connsiteY39" fmla="*/ 148000 h 392645"/>
                <a:gd name="connsiteX40" fmla="*/ 241803 w 319092"/>
                <a:gd name="connsiteY40" fmla="*/ 135579 h 392645"/>
                <a:gd name="connsiteX41" fmla="*/ 249087 w 319092"/>
                <a:gd name="connsiteY41" fmla="*/ 136408 h 392645"/>
                <a:gd name="connsiteX42" fmla="*/ 272465 w 319092"/>
                <a:gd name="connsiteY42" fmla="*/ 154601 h 392645"/>
                <a:gd name="connsiteX43" fmla="*/ 285146 w 319092"/>
                <a:gd name="connsiteY43" fmla="*/ 165315 h 392645"/>
                <a:gd name="connsiteX44" fmla="*/ 311289 w 319092"/>
                <a:gd name="connsiteY44" fmla="*/ 186108 h 392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319092" h="392645">
                  <a:moveTo>
                    <a:pt x="182802" y="196545"/>
                  </a:moveTo>
                  <a:cubicBezTo>
                    <a:pt x="182802" y="198383"/>
                    <a:pt x="178104" y="209421"/>
                    <a:pt x="172349" y="221143"/>
                  </a:cubicBezTo>
                  <a:cubicBezTo>
                    <a:pt x="156090" y="254244"/>
                    <a:pt x="142174" y="267250"/>
                    <a:pt x="119413" y="270502"/>
                  </a:cubicBezTo>
                  <a:lnTo>
                    <a:pt x="110471" y="271770"/>
                  </a:lnTo>
                  <a:lnTo>
                    <a:pt x="109268" y="281427"/>
                  </a:lnTo>
                  <a:cubicBezTo>
                    <a:pt x="107529" y="295344"/>
                    <a:pt x="105139" y="301376"/>
                    <a:pt x="98473" y="308773"/>
                  </a:cubicBezTo>
                  <a:cubicBezTo>
                    <a:pt x="91140" y="316934"/>
                    <a:pt x="82541" y="320836"/>
                    <a:pt x="68900" y="322234"/>
                  </a:cubicBezTo>
                  <a:lnTo>
                    <a:pt x="58316" y="323324"/>
                  </a:lnTo>
                  <a:lnTo>
                    <a:pt x="55520" y="335728"/>
                  </a:lnTo>
                  <a:cubicBezTo>
                    <a:pt x="51732" y="352490"/>
                    <a:pt x="46318" y="363545"/>
                    <a:pt x="37019" y="373479"/>
                  </a:cubicBezTo>
                  <a:cubicBezTo>
                    <a:pt x="28260" y="382656"/>
                    <a:pt x="17083" y="389166"/>
                    <a:pt x="4779" y="392256"/>
                  </a:cubicBezTo>
                  <a:lnTo>
                    <a:pt x="450" y="392645"/>
                  </a:lnTo>
                  <a:lnTo>
                    <a:pt x="25787" y="345967"/>
                  </a:lnTo>
                  <a:cubicBezTo>
                    <a:pt x="45187" y="300099"/>
                    <a:pt x="55915" y="249671"/>
                    <a:pt x="55915" y="196737"/>
                  </a:cubicBezTo>
                  <a:cubicBezTo>
                    <a:pt x="55915" y="143803"/>
                    <a:pt x="45187" y="93374"/>
                    <a:pt x="25787" y="47507"/>
                  </a:cubicBezTo>
                  <a:lnTo>
                    <a:pt x="0" y="0"/>
                  </a:lnTo>
                  <a:lnTo>
                    <a:pt x="35474" y="17611"/>
                  </a:lnTo>
                  <a:cubicBezTo>
                    <a:pt x="46025" y="28261"/>
                    <a:pt x="52219" y="40454"/>
                    <a:pt x="55568" y="57524"/>
                  </a:cubicBezTo>
                  <a:lnTo>
                    <a:pt x="58138" y="70530"/>
                  </a:lnTo>
                  <a:lnTo>
                    <a:pt x="70021" y="71311"/>
                  </a:lnTo>
                  <a:cubicBezTo>
                    <a:pt x="91970" y="72731"/>
                    <a:pt x="104732" y="84529"/>
                    <a:pt x="108309" y="106704"/>
                  </a:cubicBezTo>
                  <a:cubicBezTo>
                    <a:pt x="109382" y="113419"/>
                    <a:pt x="110390" y="119109"/>
                    <a:pt x="110553" y="119369"/>
                  </a:cubicBezTo>
                  <a:cubicBezTo>
                    <a:pt x="114042" y="120604"/>
                    <a:pt x="117604" y="121625"/>
                    <a:pt x="121218" y="122425"/>
                  </a:cubicBezTo>
                  <a:cubicBezTo>
                    <a:pt x="126742" y="123787"/>
                    <a:pt x="132140" y="125625"/>
                    <a:pt x="137345" y="127920"/>
                  </a:cubicBezTo>
                  <a:cubicBezTo>
                    <a:pt x="145198" y="131871"/>
                    <a:pt x="155733" y="142374"/>
                    <a:pt x="162594" y="153104"/>
                  </a:cubicBezTo>
                  <a:cubicBezTo>
                    <a:pt x="169796" y="164501"/>
                    <a:pt x="182802" y="192286"/>
                    <a:pt x="182802" y="196545"/>
                  </a:cubicBezTo>
                  <a:close/>
                  <a:moveTo>
                    <a:pt x="319092" y="196416"/>
                  </a:moveTo>
                  <a:lnTo>
                    <a:pt x="309338" y="209422"/>
                  </a:lnTo>
                  <a:cubicBezTo>
                    <a:pt x="299161" y="222916"/>
                    <a:pt x="295161" y="225680"/>
                    <a:pt x="282318" y="227794"/>
                  </a:cubicBezTo>
                  <a:cubicBezTo>
                    <a:pt x="278464" y="228428"/>
                    <a:pt x="275050" y="229777"/>
                    <a:pt x="274742" y="230817"/>
                  </a:cubicBezTo>
                  <a:cubicBezTo>
                    <a:pt x="274432" y="231858"/>
                    <a:pt x="273701" y="234833"/>
                    <a:pt x="273115" y="237467"/>
                  </a:cubicBezTo>
                  <a:cubicBezTo>
                    <a:pt x="270969" y="247303"/>
                    <a:pt x="255849" y="257887"/>
                    <a:pt x="243851" y="257887"/>
                  </a:cubicBezTo>
                  <a:cubicBezTo>
                    <a:pt x="240909" y="257903"/>
                    <a:pt x="240649" y="256992"/>
                    <a:pt x="241152" y="248278"/>
                  </a:cubicBezTo>
                  <a:cubicBezTo>
                    <a:pt x="241746" y="242443"/>
                    <a:pt x="240792" y="236556"/>
                    <a:pt x="238388" y="231207"/>
                  </a:cubicBezTo>
                  <a:cubicBezTo>
                    <a:pt x="234406" y="222168"/>
                    <a:pt x="220440" y="207049"/>
                    <a:pt x="210961" y="201488"/>
                  </a:cubicBezTo>
                  <a:cubicBezTo>
                    <a:pt x="208538" y="200194"/>
                    <a:pt x="206226" y="198698"/>
                    <a:pt x="204052" y="197017"/>
                  </a:cubicBezTo>
                  <a:cubicBezTo>
                    <a:pt x="204052" y="196774"/>
                    <a:pt x="209466" y="192432"/>
                    <a:pt x="216083" y="187377"/>
                  </a:cubicBezTo>
                  <a:cubicBezTo>
                    <a:pt x="222874" y="182151"/>
                    <a:pt x="228967" y="176075"/>
                    <a:pt x="234211" y="169298"/>
                  </a:cubicBezTo>
                  <a:cubicBezTo>
                    <a:pt x="239625" y="161429"/>
                    <a:pt x="240404" y="159072"/>
                    <a:pt x="241103" y="148017"/>
                  </a:cubicBezTo>
                  <a:lnTo>
                    <a:pt x="241007" y="148000"/>
                  </a:lnTo>
                  <a:lnTo>
                    <a:pt x="241803" y="135579"/>
                  </a:lnTo>
                  <a:lnTo>
                    <a:pt x="249087" y="136408"/>
                  </a:lnTo>
                  <a:cubicBezTo>
                    <a:pt x="259745" y="137431"/>
                    <a:pt x="268854" y="144519"/>
                    <a:pt x="272465" y="154601"/>
                  </a:cubicBezTo>
                  <a:cubicBezTo>
                    <a:pt x="275083" y="162453"/>
                    <a:pt x="275294" y="162616"/>
                    <a:pt x="285146" y="165315"/>
                  </a:cubicBezTo>
                  <a:cubicBezTo>
                    <a:pt x="296413" y="168404"/>
                    <a:pt x="300136" y="171362"/>
                    <a:pt x="311289" y="186108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endParaRPr lang="fa-IR"/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1F2E74FB-2F22-50E4-B370-837EDA481A2A}"/>
                </a:ext>
              </a:extLst>
            </p:cNvPr>
            <p:cNvSpPr txBox="1"/>
            <p:nvPr/>
          </p:nvSpPr>
          <p:spPr>
            <a:xfrm>
              <a:off x="6617897" y="4005780"/>
              <a:ext cx="1884981" cy="9618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200000"/>
                </a:lnSpc>
              </a:pPr>
              <a:r>
                <a:rPr lang="fa-IR" sz="1600" b="1" dirty="0"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</a:t>
              </a:r>
            </a:p>
            <a:p>
              <a:pPr algn="ctr" rtl="1">
                <a:lnSpc>
                  <a:spcPct val="200000"/>
                </a:lnSpc>
              </a:pPr>
              <a:r>
                <a:rPr lang="fa-IR" sz="1400" dirty="0"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</a:t>
              </a:r>
              <a:endParaRPr lang="en-US" sz="1400" dirty="0"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6AF5F667-6C33-D4A3-86AF-7CA49921D1D3}"/>
              </a:ext>
            </a:extLst>
          </p:cNvPr>
          <p:cNvGrpSpPr/>
          <p:nvPr/>
        </p:nvGrpSpPr>
        <p:grpSpPr>
          <a:xfrm>
            <a:off x="7960112" y="2264578"/>
            <a:ext cx="2997220" cy="3495230"/>
            <a:chOff x="7960112" y="2264578"/>
            <a:chExt cx="2997220" cy="3495230"/>
          </a:xfrm>
        </p:grpSpPr>
        <p:sp>
          <p:nvSpPr>
            <p:cNvPr id="3" name="Oval 6">
              <a:extLst>
                <a:ext uri="{FF2B5EF4-FFF2-40B4-BE49-F238E27FC236}">
                  <a16:creationId xmlns:a16="http://schemas.microsoft.com/office/drawing/2014/main" id="{6099D8A2-01A7-2415-DEE1-5DC0B511D7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93544" y="2521356"/>
              <a:ext cx="631825" cy="633413"/>
            </a:xfrm>
            <a:prstGeom prst="ellipse">
              <a:avLst/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15">
              <a:extLst>
                <a:ext uri="{FF2B5EF4-FFF2-40B4-BE49-F238E27FC236}">
                  <a16:creationId xmlns:a16="http://schemas.microsoft.com/office/drawing/2014/main" id="{8E0D3CFF-2E2D-9F01-0C99-7F9A2B7F9688}"/>
                </a:ext>
              </a:extLst>
            </p:cNvPr>
            <p:cNvSpPr>
              <a:spLocks/>
            </p:cNvSpPr>
            <p:nvPr/>
          </p:nvSpPr>
          <p:spPr bwMode="auto">
            <a:xfrm>
              <a:off x="8839606" y="3754843"/>
              <a:ext cx="139700" cy="990600"/>
            </a:xfrm>
            <a:custGeom>
              <a:avLst/>
              <a:gdLst>
                <a:gd name="T0" fmla="*/ 118 w 118"/>
                <a:gd name="T1" fmla="*/ 773 h 832"/>
                <a:gd name="T2" fmla="*/ 59 w 118"/>
                <a:gd name="T3" fmla="*/ 832 h 832"/>
                <a:gd name="T4" fmla="*/ 0 w 118"/>
                <a:gd name="T5" fmla="*/ 773 h 832"/>
                <a:gd name="T6" fmla="*/ 43 w 118"/>
                <a:gd name="T7" fmla="*/ 716 h 832"/>
                <a:gd name="T8" fmla="*/ 43 w 118"/>
                <a:gd name="T9" fmla="*/ 116 h 832"/>
                <a:gd name="T10" fmla="*/ 0 w 118"/>
                <a:gd name="T11" fmla="*/ 59 h 832"/>
                <a:gd name="T12" fmla="*/ 59 w 118"/>
                <a:gd name="T13" fmla="*/ 0 h 832"/>
                <a:gd name="T14" fmla="*/ 118 w 118"/>
                <a:gd name="T15" fmla="*/ 59 h 832"/>
                <a:gd name="T16" fmla="*/ 75 w 118"/>
                <a:gd name="T17" fmla="*/ 116 h 832"/>
                <a:gd name="T18" fmla="*/ 75 w 118"/>
                <a:gd name="T19" fmla="*/ 716 h 832"/>
                <a:gd name="T20" fmla="*/ 118 w 118"/>
                <a:gd name="T21" fmla="*/ 773 h 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" h="832">
                  <a:moveTo>
                    <a:pt x="118" y="773"/>
                  </a:moveTo>
                  <a:cubicBezTo>
                    <a:pt x="118" y="806"/>
                    <a:pt x="92" y="832"/>
                    <a:pt x="59" y="832"/>
                  </a:cubicBezTo>
                  <a:cubicBezTo>
                    <a:pt x="26" y="832"/>
                    <a:pt x="0" y="806"/>
                    <a:pt x="0" y="773"/>
                  </a:cubicBezTo>
                  <a:cubicBezTo>
                    <a:pt x="0" y="746"/>
                    <a:pt x="18" y="723"/>
                    <a:pt x="43" y="716"/>
                  </a:cubicBezTo>
                  <a:cubicBezTo>
                    <a:pt x="43" y="116"/>
                    <a:pt x="43" y="116"/>
                    <a:pt x="43" y="116"/>
                  </a:cubicBezTo>
                  <a:cubicBezTo>
                    <a:pt x="18" y="109"/>
                    <a:pt x="0" y="86"/>
                    <a:pt x="0" y="59"/>
                  </a:cubicBezTo>
                  <a:cubicBezTo>
                    <a:pt x="0" y="27"/>
                    <a:pt x="26" y="0"/>
                    <a:pt x="59" y="0"/>
                  </a:cubicBezTo>
                  <a:cubicBezTo>
                    <a:pt x="92" y="0"/>
                    <a:pt x="118" y="27"/>
                    <a:pt x="118" y="59"/>
                  </a:cubicBezTo>
                  <a:cubicBezTo>
                    <a:pt x="118" y="86"/>
                    <a:pt x="100" y="109"/>
                    <a:pt x="75" y="116"/>
                  </a:cubicBezTo>
                  <a:cubicBezTo>
                    <a:pt x="75" y="716"/>
                    <a:pt x="75" y="716"/>
                    <a:pt x="75" y="716"/>
                  </a:cubicBezTo>
                  <a:cubicBezTo>
                    <a:pt x="100" y="723"/>
                    <a:pt x="118" y="746"/>
                    <a:pt x="118" y="773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20">
              <a:extLst>
                <a:ext uri="{FF2B5EF4-FFF2-40B4-BE49-F238E27FC236}">
                  <a16:creationId xmlns:a16="http://schemas.microsoft.com/office/drawing/2014/main" id="{81C169CF-8101-7895-80E8-750A7D4413C1}"/>
                </a:ext>
              </a:extLst>
            </p:cNvPr>
            <p:cNvSpPr>
              <a:spLocks/>
            </p:cNvSpPr>
            <p:nvPr/>
          </p:nvSpPr>
          <p:spPr bwMode="auto">
            <a:xfrm>
              <a:off x="8364944" y="2307043"/>
              <a:ext cx="2592388" cy="1887538"/>
            </a:xfrm>
            <a:custGeom>
              <a:avLst/>
              <a:gdLst>
                <a:gd name="T0" fmla="*/ 1454 w 2178"/>
                <a:gd name="T1" fmla="*/ 82 h 1585"/>
                <a:gd name="T2" fmla="*/ 1567 w 2178"/>
                <a:gd name="T3" fmla="*/ 236 h 1585"/>
                <a:gd name="T4" fmla="*/ 373 w 2178"/>
                <a:gd name="T5" fmla="*/ 1119 h 1585"/>
                <a:gd name="T6" fmla="*/ 0 w 2178"/>
                <a:gd name="T7" fmla="*/ 709 h 1585"/>
                <a:gd name="T8" fmla="*/ 0 w 2178"/>
                <a:gd name="T9" fmla="*/ 1225 h 1585"/>
                <a:gd name="T10" fmla="*/ 328 w 2178"/>
                <a:gd name="T11" fmla="*/ 1585 h 1585"/>
                <a:gd name="T12" fmla="*/ 410 w 2178"/>
                <a:gd name="T13" fmla="*/ 1524 h 1585"/>
                <a:gd name="T14" fmla="*/ 410 w 2178"/>
                <a:gd name="T15" fmla="*/ 1353 h 1585"/>
                <a:gd name="T16" fmla="*/ 367 w 2178"/>
                <a:gd name="T17" fmla="*/ 1275 h 1585"/>
                <a:gd name="T18" fmla="*/ 458 w 2178"/>
                <a:gd name="T19" fmla="*/ 1184 h 1585"/>
                <a:gd name="T20" fmla="*/ 549 w 2178"/>
                <a:gd name="T21" fmla="*/ 1275 h 1585"/>
                <a:gd name="T22" fmla="*/ 506 w 2178"/>
                <a:gd name="T23" fmla="*/ 1353 h 1585"/>
                <a:gd name="T24" fmla="*/ 506 w 2178"/>
                <a:gd name="T25" fmla="*/ 1453 h 1585"/>
                <a:gd name="T26" fmla="*/ 1774 w 2178"/>
                <a:gd name="T27" fmla="*/ 515 h 1585"/>
                <a:gd name="T28" fmla="*/ 1887 w 2178"/>
                <a:gd name="T29" fmla="*/ 668 h 1585"/>
                <a:gd name="T30" fmla="*/ 2178 w 2178"/>
                <a:gd name="T31" fmla="*/ 0 h 1585"/>
                <a:gd name="T32" fmla="*/ 1454 w 2178"/>
                <a:gd name="T33" fmla="*/ 82 h 1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78" h="1585">
                  <a:moveTo>
                    <a:pt x="1454" y="82"/>
                  </a:moveTo>
                  <a:cubicBezTo>
                    <a:pt x="1567" y="236"/>
                    <a:pt x="1567" y="236"/>
                    <a:pt x="1567" y="236"/>
                  </a:cubicBezTo>
                  <a:cubicBezTo>
                    <a:pt x="373" y="1119"/>
                    <a:pt x="373" y="1119"/>
                    <a:pt x="373" y="1119"/>
                  </a:cubicBezTo>
                  <a:cubicBezTo>
                    <a:pt x="0" y="709"/>
                    <a:pt x="0" y="709"/>
                    <a:pt x="0" y="709"/>
                  </a:cubicBezTo>
                  <a:cubicBezTo>
                    <a:pt x="0" y="1225"/>
                    <a:pt x="0" y="1225"/>
                    <a:pt x="0" y="1225"/>
                  </a:cubicBezTo>
                  <a:cubicBezTo>
                    <a:pt x="328" y="1585"/>
                    <a:pt x="328" y="1585"/>
                    <a:pt x="328" y="1585"/>
                  </a:cubicBezTo>
                  <a:cubicBezTo>
                    <a:pt x="410" y="1524"/>
                    <a:pt x="410" y="1524"/>
                    <a:pt x="410" y="1524"/>
                  </a:cubicBezTo>
                  <a:cubicBezTo>
                    <a:pt x="410" y="1353"/>
                    <a:pt x="410" y="1353"/>
                    <a:pt x="410" y="1353"/>
                  </a:cubicBezTo>
                  <a:cubicBezTo>
                    <a:pt x="384" y="1336"/>
                    <a:pt x="367" y="1307"/>
                    <a:pt x="367" y="1275"/>
                  </a:cubicBezTo>
                  <a:cubicBezTo>
                    <a:pt x="367" y="1225"/>
                    <a:pt x="408" y="1184"/>
                    <a:pt x="458" y="1184"/>
                  </a:cubicBezTo>
                  <a:cubicBezTo>
                    <a:pt x="508" y="1184"/>
                    <a:pt x="549" y="1225"/>
                    <a:pt x="549" y="1275"/>
                  </a:cubicBezTo>
                  <a:cubicBezTo>
                    <a:pt x="549" y="1307"/>
                    <a:pt x="532" y="1336"/>
                    <a:pt x="506" y="1353"/>
                  </a:cubicBezTo>
                  <a:cubicBezTo>
                    <a:pt x="506" y="1453"/>
                    <a:pt x="506" y="1453"/>
                    <a:pt x="506" y="1453"/>
                  </a:cubicBezTo>
                  <a:cubicBezTo>
                    <a:pt x="1774" y="515"/>
                    <a:pt x="1774" y="515"/>
                    <a:pt x="1774" y="515"/>
                  </a:cubicBezTo>
                  <a:cubicBezTo>
                    <a:pt x="1887" y="668"/>
                    <a:pt x="1887" y="668"/>
                    <a:pt x="1887" y="668"/>
                  </a:cubicBezTo>
                  <a:cubicBezTo>
                    <a:pt x="2178" y="0"/>
                    <a:pt x="2178" y="0"/>
                    <a:pt x="2178" y="0"/>
                  </a:cubicBezTo>
                  <a:lnTo>
                    <a:pt x="1454" y="82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58" name="Google Shape;13726;p86">
              <a:extLst>
                <a:ext uri="{FF2B5EF4-FFF2-40B4-BE49-F238E27FC236}">
                  <a16:creationId xmlns:a16="http://schemas.microsoft.com/office/drawing/2014/main" id="{C0F96B0B-0A2B-9637-A856-7ED33124EA10}"/>
                </a:ext>
              </a:extLst>
            </p:cNvPr>
            <p:cNvGrpSpPr/>
            <p:nvPr/>
          </p:nvGrpSpPr>
          <p:grpSpPr>
            <a:xfrm>
              <a:off x="8802208" y="2731104"/>
              <a:ext cx="214496" cy="213916"/>
              <a:chOff x="2037825" y="3981825"/>
              <a:chExt cx="296175" cy="295375"/>
            </a:xfrm>
            <a:solidFill>
              <a:schemeClr val="bg1"/>
            </a:solidFill>
          </p:grpSpPr>
          <p:sp>
            <p:nvSpPr>
              <p:cNvPr id="59" name="Google Shape;13727;p86">
                <a:extLst>
                  <a:ext uri="{FF2B5EF4-FFF2-40B4-BE49-F238E27FC236}">
                    <a16:creationId xmlns:a16="http://schemas.microsoft.com/office/drawing/2014/main" id="{CC8542F5-666F-77FA-CC69-49E720714033}"/>
                  </a:ext>
                </a:extLst>
              </p:cNvPr>
              <p:cNvSpPr/>
              <p:nvPr/>
            </p:nvSpPr>
            <p:spPr>
              <a:xfrm>
                <a:off x="2072500" y="4085775"/>
                <a:ext cx="88225" cy="86675"/>
              </a:xfrm>
              <a:custGeom>
                <a:avLst/>
                <a:gdLst/>
                <a:ahLst/>
                <a:cxnLst/>
                <a:rect l="l" t="t" r="r" b="b"/>
                <a:pathLst>
                  <a:path w="3529" h="3467" extrusionOk="0">
                    <a:moveTo>
                      <a:pt x="1764" y="1"/>
                    </a:moveTo>
                    <a:cubicBezTo>
                      <a:pt x="819" y="1"/>
                      <a:pt x="0" y="788"/>
                      <a:pt x="0" y="1734"/>
                    </a:cubicBezTo>
                    <a:cubicBezTo>
                      <a:pt x="0" y="2679"/>
                      <a:pt x="819" y="3466"/>
                      <a:pt x="1764" y="3466"/>
                    </a:cubicBezTo>
                    <a:cubicBezTo>
                      <a:pt x="2709" y="3466"/>
                      <a:pt x="3529" y="2679"/>
                      <a:pt x="3529" y="1734"/>
                    </a:cubicBezTo>
                    <a:cubicBezTo>
                      <a:pt x="3529" y="788"/>
                      <a:pt x="2741" y="1"/>
                      <a:pt x="176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" name="Google Shape;13728;p86">
                <a:extLst>
                  <a:ext uri="{FF2B5EF4-FFF2-40B4-BE49-F238E27FC236}">
                    <a16:creationId xmlns:a16="http://schemas.microsoft.com/office/drawing/2014/main" id="{EE62BECC-DBD6-6671-F89F-EB5D5396AB95}"/>
                  </a:ext>
                </a:extLst>
              </p:cNvPr>
              <p:cNvSpPr/>
              <p:nvPr/>
            </p:nvSpPr>
            <p:spPr>
              <a:xfrm>
                <a:off x="2176450" y="3981825"/>
                <a:ext cx="157550" cy="155975"/>
              </a:xfrm>
              <a:custGeom>
                <a:avLst/>
                <a:gdLst/>
                <a:ahLst/>
                <a:cxnLst/>
                <a:rect l="l" t="t" r="r" b="b"/>
                <a:pathLst>
                  <a:path w="6302" h="6239" extrusionOk="0">
                    <a:moveTo>
                      <a:pt x="3151" y="1733"/>
                    </a:moveTo>
                    <a:cubicBezTo>
                      <a:pt x="3372" y="1733"/>
                      <a:pt x="3529" y="1890"/>
                      <a:pt x="3529" y="2079"/>
                    </a:cubicBezTo>
                    <a:cubicBezTo>
                      <a:pt x="3529" y="2268"/>
                      <a:pt x="3372" y="2426"/>
                      <a:pt x="3151" y="2426"/>
                    </a:cubicBezTo>
                    <a:cubicBezTo>
                      <a:pt x="2962" y="2426"/>
                      <a:pt x="2805" y="2268"/>
                      <a:pt x="2805" y="2079"/>
                    </a:cubicBezTo>
                    <a:cubicBezTo>
                      <a:pt x="2805" y="1890"/>
                      <a:pt x="2962" y="1733"/>
                      <a:pt x="3151" y="1733"/>
                    </a:cubicBezTo>
                    <a:close/>
                    <a:moveTo>
                      <a:pt x="3151" y="2773"/>
                    </a:moveTo>
                    <a:cubicBezTo>
                      <a:pt x="3372" y="2773"/>
                      <a:pt x="3529" y="2930"/>
                      <a:pt x="3529" y="3151"/>
                    </a:cubicBezTo>
                    <a:lnTo>
                      <a:pt x="3529" y="4505"/>
                    </a:lnTo>
                    <a:cubicBezTo>
                      <a:pt x="3529" y="4726"/>
                      <a:pt x="3372" y="4883"/>
                      <a:pt x="3151" y="4883"/>
                    </a:cubicBezTo>
                    <a:cubicBezTo>
                      <a:pt x="2962" y="4883"/>
                      <a:pt x="2805" y="4726"/>
                      <a:pt x="2805" y="4505"/>
                    </a:cubicBezTo>
                    <a:lnTo>
                      <a:pt x="2805" y="3151"/>
                    </a:lnTo>
                    <a:cubicBezTo>
                      <a:pt x="2805" y="2930"/>
                      <a:pt x="2962" y="2773"/>
                      <a:pt x="3151" y="2773"/>
                    </a:cubicBezTo>
                    <a:close/>
                    <a:moveTo>
                      <a:pt x="3151" y="0"/>
                    </a:moveTo>
                    <a:cubicBezTo>
                      <a:pt x="1418" y="0"/>
                      <a:pt x="64" y="1418"/>
                      <a:pt x="64" y="3088"/>
                    </a:cubicBezTo>
                    <a:cubicBezTo>
                      <a:pt x="64" y="3655"/>
                      <a:pt x="158" y="4159"/>
                      <a:pt x="442" y="4631"/>
                    </a:cubicBezTo>
                    <a:lnTo>
                      <a:pt x="64" y="5765"/>
                    </a:lnTo>
                    <a:cubicBezTo>
                      <a:pt x="1" y="5892"/>
                      <a:pt x="64" y="6018"/>
                      <a:pt x="127" y="6112"/>
                    </a:cubicBezTo>
                    <a:cubicBezTo>
                      <a:pt x="190" y="6207"/>
                      <a:pt x="379" y="6238"/>
                      <a:pt x="473" y="6238"/>
                    </a:cubicBezTo>
                    <a:lnTo>
                      <a:pt x="1796" y="5923"/>
                    </a:lnTo>
                    <a:cubicBezTo>
                      <a:pt x="2206" y="6175"/>
                      <a:pt x="2679" y="6238"/>
                      <a:pt x="3214" y="6238"/>
                    </a:cubicBezTo>
                    <a:cubicBezTo>
                      <a:pt x="4947" y="6238"/>
                      <a:pt x="6302" y="4820"/>
                      <a:pt x="6302" y="3119"/>
                    </a:cubicBezTo>
                    <a:cubicBezTo>
                      <a:pt x="6270" y="1418"/>
                      <a:pt x="4884" y="0"/>
                      <a:pt x="315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" name="Google Shape;13729;p86">
                <a:extLst>
                  <a:ext uri="{FF2B5EF4-FFF2-40B4-BE49-F238E27FC236}">
                    <a16:creationId xmlns:a16="http://schemas.microsoft.com/office/drawing/2014/main" id="{03287814-5C10-363C-B3AA-673898254616}"/>
                  </a:ext>
                </a:extLst>
              </p:cNvPr>
              <p:cNvSpPr/>
              <p:nvPr/>
            </p:nvSpPr>
            <p:spPr>
              <a:xfrm>
                <a:off x="2037825" y="4168475"/>
                <a:ext cx="157550" cy="108725"/>
              </a:xfrm>
              <a:custGeom>
                <a:avLst/>
                <a:gdLst/>
                <a:ahLst/>
                <a:cxnLst/>
                <a:rect l="l" t="t" r="r" b="b"/>
                <a:pathLst>
                  <a:path w="6302" h="4349" extrusionOk="0">
                    <a:moveTo>
                      <a:pt x="1356" y="1"/>
                    </a:moveTo>
                    <a:cubicBezTo>
                      <a:pt x="568" y="568"/>
                      <a:pt x="1" y="1513"/>
                      <a:pt x="1" y="2553"/>
                    </a:cubicBezTo>
                    <a:lnTo>
                      <a:pt x="1" y="3970"/>
                    </a:lnTo>
                    <a:cubicBezTo>
                      <a:pt x="1" y="4222"/>
                      <a:pt x="158" y="4348"/>
                      <a:pt x="347" y="4348"/>
                    </a:cubicBezTo>
                    <a:lnTo>
                      <a:pt x="5955" y="4348"/>
                    </a:lnTo>
                    <a:cubicBezTo>
                      <a:pt x="6144" y="4348"/>
                      <a:pt x="6302" y="4191"/>
                      <a:pt x="6302" y="3970"/>
                    </a:cubicBezTo>
                    <a:lnTo>
                      <a:pt x="6302" y="2553"/>
                    </a:lnTo>
                    <a:cubicBezTo>
                      <a:pt x="6302" y="1513"/>
                      <a:pt x="5798" y="599"/>
                      <a:pt x="4947" y="1"/>
                    </a:cubicBezTo>
                    <a:cubicBezTo>
                      <a:pt x="4538" y="505"/>
                      <a:pt x="3844" y="820"/>
                      <a:pt x="3151" y="820"/>
                    </a:cubicBezTo>
                    <a:cubicBezTo>
                      <a:pt x="2427" y="820"/>
                      <a:pt x="1765" y="505"/>
                      <a:pt x="135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7F6ABC21-54BD-CA88-54EC-155D0B714550}"/>
                </a:ext>
              </a:extLst>
            </p:cNvPr>
            <p:cNvSpPr/>
            <p:nvPr/>
          </p:nvSpPr>
          <p:spPr>
            <a:xfrm rot="16200000">
              <a:off x="8779888" y="2235763"/>
              <a:ext cx="250015" cy="307646"/>
            </a:xfrm>
            <a:custGeom>
              <a:avLst/>
              <a:gdLst>
                <a:gd name="connsiteX0" fmla="*/ 182802 w 319092"/>
                <a:gd name="connsiteY0" fmla="*/ 196545 h 392645"/>
                <a:gd name="connsiteX1" fmla="*/ 172349 w 319092"/>
                <a:gd name="connsiteY1" fmla="*/ 221143 h 392645"/>
                <a:gd name="connsiteX2" fmla="*/ 119413 w 319092"/>
                <a:gd name="connsiteY2" fmla="*/ 270502 h 392645"/>
                <a:gd name="connsiteX3" fmla="*/ 110471 w 319092"/>
                <a:gd name="connsiteY3" fmla="*/ 271770 h 392645"/>
                <a:gd name="connsiteX4" fmla="*/ 109268 w 319092"/>
                <a:gd name="connsiteY4" fmla="*/ 281427 h 392645"/>
                <a:gd name="connsiteX5" fmla="*/ 98473 w 319092"/>
                <a:gd name="connsiteY5" fmla="*/ 308773 h 392645"/>
                <a:gd name="connsiteX6" fmla="*/ 68900 w 319092"/>
                <a:gd name="connsiteY6" fmla="*/ 322234 h 392645"/>
                <a:gd name="connsiteX7" fmla="*/ 58316 w 319092"/>
                <a:gd name="connsiteY7" fmla="*/ 323324 h 392645"/>
                <a:gd name="connsiteX8" fmla="*/ 55520 w 319092"/>
                <a:gd name="connsiteY8" fmla="*/ 335728 h 392645"/>
                <a:gd name="connsiteX9" fmla="*/ 37019 w 319092"/>
                <a:gd name="connsiteY9" fmla="*/ 373479 h 392645"/>
                <a:gd name="connsiteX10" fmla="*/ 4779 w 319092"/>
                <a:gd name="connsiteY10" fmla="*/ 392256 h 392645"/>
                <a:gd name="connsiteX11" fmla="*/ 450 w 319092"/>
                <a:gd name="connsiteY11" fmla="*/ 392645 h 392645"/>
                <a:gd name="connsiteX12" fmla="*/ 25787 w 319092"/>
                <a:gd name="connsiteY12" fmla="*/ 345967 h 392645"/>
                <a:gd name="connsiteX13" fmla="*/ 55915 w 319092"/>
                <a:gd name="connsiteY13" fmla="*/ 196737 h 392645"/>
                <a:gd name="connsiteX14" fmla="*/ 25787 w 319092"/>
                <a:gd name="connsiteY14" fmla="*/ 47507 h 392645"/>
                <a:gd name="connsiteX15" fmla="*/ 0 w 319092"/>
                <a:gd name="connsiteY15" fmla="*/ 0 h 392645"/>
                <a:gd name="connsiteX16" fmla="*/ 35474 w 319092"/>
                <a:gd name="connsiteY16" fmla="*/ 17611 h 392645"/>
                <a:gd name="connsiteX17" fmla="*/ 55568 w 319092"/>
                <a:gd name="connsiteY17" fmla="*/ 57524 h 392645"/>
                <a:gd name="connsiteX18" fmla="*/ 58138 w 319092"/>
                <a:gd name="connsiteY18" fmla="*/ 70530 h 392645"/>
                <a:gd name="connsiteX19" fmla="*/ 70021 w 319092"/>
                <a:gd name="connsiteY19" fmla="*/ 71311 h 392645"/>
                <a:gd name="connsiteX20" fmla="*/ 108309 w 319092"/>
                <a:gd name="connsiteY20" fmla="*/ 106704 h 392645"/>
                <a:gd name="connsiteX21" fmla="*/ 110553 w 319092"/>
                <a:gd name="connsiteY21" fmla="*/ 119369 h 392645"/>
                <a:gd name="connsiteX22" fmla="*/ 121218 w 319092"/>
                <a:gd name="connsiteY22" fmla="*/ 122425 h 392645"/>
                <a:gd name="connsiteX23" fmla="*/ 137345 w 319092"/>
                <a:gd name="connsiteY23" fmla="*/ 127920 h 392645"/>
                <a:gd name="connsiteX24" fmla="*/ 162594 w 319092"/>
                <a:gd name="connsiteY24" fmla="*/ 153104 h 392645"/>
                <a:gd name="connsiteX25" fmla="*/ 182802 w 319092"/>
                <a:gd name="connsiteY25" fmla="*/ 196545 h 392645"/>
                <a:gd name="connsiteX26" fmla="*/ 319092 w 319092"/>
                <a:gd name="connsiteY26" fmla="*/ 196416 h 392645"/>
                <a:gd name="connsiteX27" fmla="*/ 309338 w 319092"/>
                <a:gd name="connsiteY27" fmla="*/ 209422 h 392645"/>
                <a:gd name="connsiteX28" fmla="*/ 282318 w 319092"/>
                <a:gd name="connsiteY28" fmla="*/ 227794 h 392645"/>
                <a:gd name="connsiteX29" fmla="*/ 274742 w 319092"/>
                <a:gd name="connsiteY29" fmla="*/ 230817 h 392645"/>
                <a:gd name="connsiteX30" fmla="*/ 273115 w 319092"/>
                <a:gd name="connsiteY30" fmla="*/ 237467 h 392645"/>
                <a:gd name="connsiteX31" fmla="*/ 243851 w 319092"/>
                <a:gd name="connsiteY31" fmla="*/ 257887 h 392645"/>
                <a:gd name="connsiteX32" fmla="*/ 241152 w 319092"/>
                <a:gd name="connsiteY32" fmla="*/ 248278 h 392645"/>
                <a:gd name="connsiteX33" fmla="*/ 238388 w 319092"/>
                <a:gd name="connsiteY33" fmla="*/ 231207 h 392645"/>
                <a:gd name="connsiteX34" fmla="*/ 210961 w 319092"/>
                <a:gd name="connsiteY34" fmla="*/ 201488 h 392645"/>
                <a:gd name="connsiteX35" fmla="*/ 204052 w 319092"/>
                <a:gd name="connsiteY35" fmla="*/ 197017 h 392645"/>
                <a:gd name="connsiteX36" fmla="*/ 216083 w 319092"/>
                <a:gd name="connsiteY36" fmla="*/ 187377 h 392645"/>
                <a:gd name="connsiteX37" fmla="*/ 234211 w 319092"/>
                <a:gd name="connsiteY37" fmla="*/ 169298 h 392645"/>
                <a:gd name="connsiteX38" fmla="*/ 241103 w 319092"/>
                <a:gd name="connsiteY38" fmla="*/ 148017 h 392645"/>
                <a:gd name="connsiteX39" fmla="*/ 241007 w 319092"/>
                <a:gd name="connsiteY39" fmla="*/ 148000 h 392645"/>
                <a:gd name="connsiteX40" fmla="*/ 241803 w 319092"/>
                <a:gd name="connsiteY40" fmla="*/ 135579 h 392645"/>
                <a:gd name="connsiteX41" fmla="*/ 249087 w 319092"/>
                <a:gd name="connsiteY41" fmla="*/ 136408 h 392645"/>
                <a:gd name="connsiteX42" fmla="*/ 272465 w 319092"/>
                <a:gd name="connsiteY42" fmla="*/ 154601 h 392645"/>
                <a:gd name="connsiteX43" fmla="*/ 285146 w 319092"/>
                <a:gd name="connsiteY43" fmla="*/ 165315 h 392645"/>
                <a:gd name="connsiteX44" fmla="*/ 311289 w 319092"/>
                <a:gd name="connsiteY44" fmla="*/ 186108 h 392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319092" h="392645">
                  <a:moveTo>
                    <a:pt x="182802" y="196545"/>
                  </a:moveTo>
                  <a:cubicBezTo>
                    <a:pt x="182802" y="198383"/>
                    <a:pt x="178104" y="209421"/>
                    <a:pt x="172349" y="221143"/>
                  </a:cubicBezTo>
                  <a:cubicBezTo>
                    <a:pt x="156090" y="254244"/>
                    <a:pt x="142174" y="267250"/>
                    <a:pt x="119413" y="270502"/>
                  </a:cubicBezTo>
                  <a:lnTo>
                    <a:pt x="110471" y="271770"/>
                  </a:lnTo>
                  <a:lnTo>
                    <a:pt x="109268" y="281427"/>
                  </a:lnTo>
                  <a:cubicBezTo>
                    <a:pt x="107529" y="295344"/>
                    <a:pt x="105139" y="301376"/>
                    <a:pt x="98473" y="308773"/>
                  </a:cubicBezTo>
                  <a:cubicBezTo>
                    <a:pt x="91140" y="316934"/>
                    <a:pt x="82541" y="320836"/>
                    <a:pt x="68900" y="322234"/>
                  </a:cubicBezTo>
                  <a:lnTo>
                    <a:pt x="58316" y="323324"/>
                  </a:lnTo>
                  <a:lnTo>
                    <a:pt x="55520" y="335728"/>
                  </a:lnTo>
                  <a:cubicBezTo>
                    <a:pt x="51732" y="352490"/>
                    <a:pt x="46318" y="363545"/>
                    <a:pt x="37019" y="373479"/>
                  </a:cubicBezTo>
                  <a:cubicBezTo>
                    <a:pt x="28260" y="382656"/>
                    <a:pt x="17083" y="389166"/>
                    <a:pt x="4779" y="392256"/>
                  </a:cubicBezTo>
                  <a:lnTo>
                    <a:pt x="450" y="392645"/>
                  </a:lnTo>
                  <a:lnTo>
                    <a:pt x="25787" y="345967"/>
                  </a:lnTo>
                  <a:cubicBezTo>
                    <a:pt x="45187" y="300099"/>
                    <a:pt x="55915" y="249671"/>
                    <a:pt x="55915" y="196737"/>
                  </a:cubicBezTo>
                  <a:cubicBezTo>
                    <a:pt x="55915" y="143803"/>
                    <a:pt x="45187" y="93374"/>
                    <a:pt x="25787" y="47507"/>
                  </a:cubicBezTo>
                  <a:lnTo>
                    <a:pt x="0" y="0"/>
                  </a:lnTo>
                  <a:lnTo>
                    <a:pt x="35474" y="17611"/>
                  </a:lnTo>
                  <a:cubicBezTo>
                    <a:pt x="46025" y="28261"/>
                    <a:pt x="52219" y="40454"/>
                    <a:pt x="55568" y="57524"/>
                  </a:cubicBezTo>
                  <a:lnTo>
                    <a:pt x="58138" y="70530"/>
                  </a:lnTo>
                  <a:lnTo>
                    <a:pt x="70021" y="71311"/>
                  </a:lnTo>
                  <a:cubicBezTo>
                    <a:pt x="91970" y="72731"/>
                    <a:pt x="104732" y="84529"/>
                    <a:pt x="108309" y="106704"/>
                  </a:cubicBezTo>
                  <a:cubicBezTo>
                    <a:pt x="109382" y="113419"/>
                    <a:pt x="110390" y="119109"/>
                    <a:pt x="110553" y="119369"/>
                  </a:cubicBezTo>
                  <a:cubicBezTo>
                    <a:pt x="114042" y="120604"/>
                    <a:pt x="117604" y="121625"/>
                    <a:pt x="121218" y="122425"/>
                  </a:cubicBezTo>
                  <a:cubicBezTo>
                    <a:pt x="126742" y="123787"/>
                    <a:pt x="132140" y="125625"/>
                    <a:pt x="137345" y="127920"/>
                  </a:cubicBezTo>
                  <a:cubicBezTo>
                    <a:pt x="145198" y="131871"/>
                    <a:pt x="155733" y="142374"/>
                    <a:pt x="162594" y="153104"/>
                  </a:cubicBezTo>
                  <a:cubicBezTo>
                    <a:pt x="169796" y="164501"/>
                    <a:pt x="182802" y="192286"/>
                    <a:pt x="182802" y="196545"/>
                  </a:cubicBezTo>
                  <a:close/>
                  <a:moveTo>
                    <a:pt x="319092" y="196416"/>
                  </a:moveTo>
                  <a:lnTo>
                    <a:pt x="309338" y="209422"/>
                  </a:lnTo>
                  <a:cubicBezTo>
                    <a:pt x="299161" y="222916"/>
                    <a:pt x="295161" y="225680"/>
                    <a:pt x="282318" y="227794"/>
                  </a:cubicBezTo>
                  <a:cubicBezTo>
                    <a:pt x="278464" y="228428"/>
                    <a:pt x="275050" y="229777"/>
                    <a:pt x="274742" y="230817"/>
                  </a:cubicBezTo>
                  <a:cubicBezTo>
                    <a:pt x="274432" y="231858"/>
                    <a:pt x="273701" y="234833"/>
                    <a:pt x="273115" y="237467"/>
                  </a:cubicBezTo>
                  <a:cubicBezTo>
                    <a:pt x="270969" y="247303"/>
                    <a:pt x="255849" y="257887"/>
                    <a:pt x="243851" y="257887"/>
                  </a:cubicBezTo>
                  <a:cubicBezTo>
                    <a:pt x="240909" y="257903"/>
                    <a:pt x="240649" y="256992"/>
                    <a:pt x="241152" y="248278"/>
                  </a:cubicBezTo>
                  <a:cubicBezTo>
                    <a:pt x="241746" y="242443"/>
                    <a:pt x="240792" y="236556"/>
                    <a:pt x="238388" y="231207"/>
                  </a:cubicBezTo>
                  <a:cubicBezTo>
                    <a:pt x="234406" y="222168"/>
                    <a:pt x="220440" y="207049"/>
                    <a:pt x="210961" y="201488"/>
                  </a:cubicBezTo>
                  <a:cubicBezTo>
                    <a:pt x="208538" y="200194"/>
                    <a:pt x="206226" y="198698"/>
                    <a:pt x="204052" y="197017"/>
                  </a:cubicBezTo>
                  <a:cubicBezTo>
                    <a:pt x="204052" y="196774"/>
                    <a:pt x="209466" y="192432"/>
                    <a:pt x="216083" y="187377"/>
                  </a:cubicBezTo>
                  <a:cubicBezTo>
                    <a:pt x="222874" y="182151"/>
                    <a:pt x="228967" y="176075"/>
                    <a:pt x="234211" y="169298"/>
                  </a:cubicBezTo>
                  <a:cubicBezTo>
                    <a:pt x="239625" y="161429"/>
                    <a:pt x="240404" y="159072"/>
                    <a:pt x="241103" y="148017"/>
                  </a:cubicBezTo>
                  <a:lnTo>
                    <a:pt x="241007" y="148000"/>
                  </a:lnTo>
                  <a:lnTo>
                    <a:pt x="241803" y="135579"/>
                  </a:lnTo>
                  <a:lnTo>
                    <a:pt x="249087" y="136408"/>
                  </a:lnTo>
                  <a:cubicBezTo>
                    <a:pt x="259745" y="137431"/>
                    <a:pt x="268854" y="144519"/>
                    <a:pt x="272465" y="154601"/>
                  </a:cubicBezTo>
                  <a:cubicBezTo>
                    <a:pt x="275083" y="162453"/>
                    <a:pt x="275294" y="162616"/>
                    <a:pt x="285146" y="165315"/>
                  </a:cubicBezTo>
                  <a:cubicBezTo>
                    <a:pt x="296413" y="168404"/>
                    <a:pt x="300136" y="171362"/>
                    <a:pt x="311289" y="186108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endParaRPr lang="fa-IR"/>
            </a:p>
          </p:txBody>
        </p: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447FACEF-8F2A-A172-4731-B5434081208B}"/>
                </a:ext>
              </a:extLst>
            </p:cNvPr>
            <p:cNvSpPr txBox="1"/>
            <p:nvPr/>
          </p:nvSpPr>
          <p:spPr>
            <a:xfrm>
              <a:off x="7960112" y="4798006"/>
              <a:ext cx="1884981" cy="9618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200000"/>
                </a:lnSpc>
              </a:pPr>
              <a:r>
                <a:rPr lang="fa-IR" sz="1600" b="1" dirty="0"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</a:t>
              </a:r>
            </a:p>
            <a:p>
              <a:pPr algn="ctr" rtl="1">
                <a:lnSpc>
                  <a:spcPct val="200000"/>
                </a:lnSpc>
              </a:pPr>
              <a:r>
                <a:rPr lang="fa-IR" sz="1400" dirty="0"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</a:t>
              </a:r>
              <a:endParaRPr lang="en-US" sz="1400" dirty="0"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38699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42C210A-0112-676D-80A3-A617570825EC}"/>
              </a:ext>
            </a:extLst>
          </p:cNvPr>
          <p:cNvSpPr txBox="1"/>
          <p:nvPr/>
        </p:nvSpPr>
        <p:spPr>
          <a:xfrm>
            <a:off x="1622324" y="3429000"/>
            <a:ext cx="891785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600" b="1" dirty="0">
                <a:solidFill>
                  <a:srgbClr val="087A8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اصلی خود را وارد نمایید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F21F91C-42DF-795D-1F3F-AB0C4D8CF551}"/>
              </a:ext>
            </a:extLst>
          </p:cNvPr>
          <p:cNvSpPr txBox="1"/>
          <p:nvPr/>
        </p:nvSpPr>
        <p:spPr>
          <a:xfrm>
            <a:off x="3805084" y="4669947"/>
            <a:ext cx="479814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4000" dirty="0">
                <a:solidFill>
                  <a:srgbClr val="EBD779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گزارش روابط عمومی شهرداری استان تهران</a:t>
            </a:r>
            <a:endParaRPr lang="fa-IR" sz="4000" dirty="0">
              <a:solidFill>
                <a:srgbClr val="EBD779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B15022D-75A0-79DA-BA04-EE157ECBF404}"/>
              </a:ext>
            </a:extLst>
          </p:cNvPr>
          <p:cNvSpPr txBox="1"/>
          <p:nvPr/>
        </p:nvSpPr>
        <p:spPr>
          <a:xfrm>
            <a:off x="1617407" y="2497535"/>
            <a:ext cx="8917858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4800" b="1" dirty="0">
                <a:solidFill>
                  <a:srgbClr val="087A8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03</a:t>
            </a:r>
          </a:p>
        </p:txBody>
      </p:sp>
    </p:spTree>
    <p:extLst>
      <p:ext uri="{BB962C8B-B14F-4D97-AF65-F5344CB8AC3E}">
        <p14:creationId xmlns:p14="http://schemas.microsoft.com/office/powerpoint/2010/main" val="3097336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C8A6F03-42B3-63DF-B9CD-96A10A18E1A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16</a:t>
            </a:fld>
            <a:endParaRPr lang="fa-IR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86D6090-F271-B52F-0260-86EED0E83307}"/>
              </a:ext>
            </a:extLst>
          </p:cNvPr>
          <p:cNvSpPr txBox="1"/>
          <p:nvPr/>
        </p:nvSpPr>
        <p:spPr>
          <a:xfrm>
            <a:off x="7152969" y="1387424"/>
            <a:ext cx="4463062" cy="45089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816A852-7945-71F9-0576-C372D2941584}"/>
              </a:ext>
            </a:extLst>
          </p:cNvPr>
          <p:cNvSpPr txBox="1"/>
          <p:nvPr/>
        </p:nvSpPr>
        <p:spPr>
          <a:xfrm>
            <a:off x="1407221" y="1387424"/>
            <a:ext cx="4463062" cy="45089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21159EB1-8461-9D5C-D36C-4E75490DD78B}"/>
              </a:ext>
            </a:extLst>
          </p:cNvPr>
          <p:cNvCxnSpPr/>
          <p:nvPr/>
        </p:nvCxnSpPr>
        <p:spPr>
          <a:xfrm>
            <a:off x="6459563" y="1697269"/>
            <a:ext cx="0" cy="3881120"/>
          </a:xfrm>
          <a:prstGeom prst="line">
            <a:avLst/>
          </a:prstGeom>
          <a:ln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CDCB84A4-9AB7-A383-972B-1BBA164139F7}"/>
              </a:ext>
            </a:extLst>
          </p:cNvPr>
          <p:cNvSpPr txBox="1"/>
          <p:nvPr/>
        </p:nvSpPr>
        <p:spPr>
          <a:xfrm>
            <a:off x="1700981" y="274926"/>
            <a:ext cx="36772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3600" dirty="0">
                <a:solidFill>
                  <a:srgbClr val="087A85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روابط عمومی شهرداری استان تهران</a:t>
            </a:r>
            <a:endParaRPr lang="fa-IR" sz="3600" dirty="0">
              <a:solidFill>
                <a:srgbClr val="087A85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413F46D-03E6-9599-4C01-A22F5F1063BD}"/>
              </a:ext>
            </a:extLst>
          </p:cNvPr>
          <p:cNvSpPr txBox="1"/>
          <p:nvPr/>
        </p:nvSpPr>
        <p:spPr>
          <a:xfrm>
            <a:off x="7152969" y="274926"/>
            <a:ext cx="36772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3600" dirty="0">
                <a:solidFill>
                  <a:srgbClr val="087A85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عنوان موضوع  بخش خود را وارد نمایید</a:t>
            </a:r>
            <a:endParaRPr lang="fa-IR" sz="3600" dirty="0">
              <a:solidFill>
                <a:srgbClr val="087A85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74E1216-DC19-7E88-AC86-C89D5E55B1D5}"/>
              </a:ext>
            </a:extLst>
          </p:cNvPr>
          <p:cNvPicPr>
            <a:picLocks noChangeAspect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7594" y="292800"/>
            <a:ext cx="808621" cy="808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008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5633391-1DEC-1F08-0B95-A21DAFB0487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17</a:t>
            </a:fld>
            <a:endParaRPr lang="fa-IR" dirty="0"/>
          </a:p>
        </p:txBody>
      </p:sp>
      <p:pic>
        <p:nvPicPr>
          <p:cNvPr id="37" name="Picture Placeholder 36">
            <a:extLst>
              <a:ext uri="{FF2B5EF4-FFF2-40B4-BE49-F238E27FC236}">
                <a16:creationId xmlns:a16="http://schemas.microsoft.com/office/drawing/2014/main" id="{9BF15F69-F14D-46CA-AAA4-CAB70B5A3BC3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2" r="9412"/>
          <a:stretch>
            <a:fillRect/>
          </a:stretch>
        </p:blipFill>
        <p:spPr/>
      </p:pic>
      <p:pic>
        <p:nvPicPr>
          <p:cNvPr id="35" name="Picture Placeholder 34">
            <a:extLst>
              <a:ext uri="{FF2B5EF4-FFF2-40B4-BE49-F238E27FC236}">
                <a16:creationId xmlns:a16="http://schemas.microsoft.com/office/drawing/2014/main" id="{9C9DF14E-A653-3625-4480-D271ACEB4550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33" r="9433"/>
          <a:stretch>
            <a:fillRect/>
          </a:stretch>
        </p:blipFill>
        <p:spPr/>
      </p:pic>
      <p:pic>
        <p:nvPicPr>
          <p:cNvPr id="33" name="Picture Placeholder 32">
            <a:extLst>
              <a:ext uri="{FF2B5EF4-FFF2-40B4-BE49-F238E27FC236}">
                <a16:creationId xmlns:a16="http://schemas.microsoft.com/office/drawing/2014/main" id="{FFD82FEA-DB61-883F-1DE8-FBC006515E6F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64" r="9364"/>
          <a:stretch>
            <a:fillRect/>
          </a:stretch>
        </p:blipFill>
        <p:spPr/>
      </p:pic>
      <p:pic>
        <p:nvPicPr>
          <p:cNvPr id="25" name="Picture Placeholder 24">
            <a:extLst>
              <a:ext uri="{FF2B5EF4-FFF2-40B4-BE49-F238E27FC236}">
                <a16:creationId xmlns:a16="http://schemas.microsoft.com/office/drawing/2014/main" id="{AF482EB3-E3E7-0FD5-EEFD-393BB9372D92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2" r="9412"/>
          <a:stretch>
            <a:fillRect/>
          </a:stretch>
        </p:blipFill>
        <p:spPr/>
      </p:pic>
      <p:pic>
        <p:nvPicPr>
          <p:cNvPr id="27" name="Picture Placeholder 26">
            <a:extLst>
              <a:ext uri="{FF2B5EF4-FFF2-40B4-BE49-F238E27FC236}">
                <a16:creationId xmlns:a16="http://schemas.microsoft.com/office/drawing/2014/main" id="{07970B36-5419-7A8F-48FF-17C7533F05E7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85" r="9385"/>
          <a:stretch>
            <a:fillRect/>
          </a:stretch>
        </p:blipFill>
        <p:spPr/>
      </p:pic>
      <p:pic>
        <p:nvPicPr>
          <p:cNvPr id="29" name="Picture Placeholder 28">
            <a:extLst>
              <a:ext uri="{FF2B5EF4-FFF2-40B4-BE49-F238E27FC236}">
                <a16:creationId xmlns:a16="http://schemas.microsoft.com/office/drawing/2014/main" id="{B086FDE6-12C7-7DB9-CCB3-589AAB3A99E8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64" r="9364"/>
          <a:stretch>
            <a:fillRect/>
          </a:stretch>
        </p:blipFill>
        <p:spPr/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7282730-6557-2487-CC59-CADC20448C7C}"/>
              </a:ext>
            </a:extLst>
          </p:cNvPr>
          <p:cNvSpPr txBox="1"/>
          <p:nvPr/>
        </p:nvSpPr>
        <p:spPr>
          <a:xfrm>
            <a:off x="1700981" y="274926"/>
            <a:ext cx="36772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3600" dirty="0">
                <a:solidFill>
                  <a:srgbClr val="087A85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روابط عمومی شهرداری استان تهران</a:t>
            </a:r>
            <a:endParaRPr lang="fa-IR" sz="3600" dirty="0">
              <a:solidFill>
                <a:srgbClr val="087A85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31BA545-7283-92F6-78A2-4A8252EB25A2}"/>
              </a:ext>
            </a:extLst>
          </p:cNvPr>
          <p:cNvSpPr txBox="1"/>
          <p:nvPr/>
        </p:nvSpPr>
        <p:spPr>
          <a:xfrm>
            <a:off x="7152969" y="274926"/>
            <a:ext cx="36772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3600" dirty="0">
                <a:solidFill>
                  <a:srgbClr val="087A85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عنوان موضوع  بخش خود را وارد نمایید</a:t>
            </a:r>
            <a:endParaRPr lang="fa-IR" sz="3600" dirty="0">
              <a:solidFill>
                <a:srgbClr val="087A85"/>
              </a:solidFill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A1ADE66-C53A-3B13-B6A7-91BF1D12E389}"/>
              </a:ext>
            </a:extLst>
          </p:cNvPr>
          <p:cNvPicPr>
            <a:picLocks noChangeAspect="1"/>
          </p:cNvPicPr>
          <p:nvPr/>
        </p:nvPicPr>
        <p:blipFill>
          <a:blip r:embed="rId8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7594" y="292800"/>
            <a:ext cx="808621" cy="808621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F6A2F886-934C-E6E8-49BB-2483958B520A}"/>
              </a:ext>
            </a:extLst>
          </p:cNvPr>
          <p:cNvGrpSpPr/>
          <p:nvPr/>
        </p:nvGrpSpPr>
        <p:grpSpPr>
          <a:xfrm>
            <a:off x="1388656" y="3350976"/>
            <a:ext cx="3252662" cy="458211"/>
            <a:chOff x="1388656" y="3350976"/>
            <a:chExt cx="3252662" cy="458211"/>
          </a:xfrm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38329540-00B0-7D30-725E-BEDBA6A56360}"/>
                </a:ext>
              </a:extLst>
            </p:cNvPr>
            <p:cNvSpPr/>
            <p:nvPr/>
          </p:nvSpPr>
          <p:spPr>
            <a:xfrm>
              <a:off x="1388656" y="3350976"/>
              <a:ext cx="3252662" cy="458211"/>
            </a:xfrm>
            <a:custGeom>
              <a:avLst/>
              <a:gdLst>
                <a:gd name="connsiteX0" fmla="*/ 101771 w 4034334"/>
                <a:gd name="connsiteY0" fmla="*/ 198498 h 568327"/>
                <a:gd name="connsiteX1" fmla="*/ 108750 w 4034334"/>
                <a:gd name="connsiteY1" fmla="*/ 198498 h 568327"/>
                <a:gd name="connsiteX2" fmla="*/ 108890 w 4034334"/>
                <a:gd name="connsiteY2" fmla="*/ 213016 h 568327"/>
                <a:gd name="connsiteX3" fmla="*/ 141463 w 4034334"/>
                <a:gd name="connsiteY3" fmla="*/ 268740 h 568327"/>
                <a:gd name="connsiteX4" fmla="*/ 159448 w 4034334"/>
                <a:gd name="connsiteY4" fmla="*/ 286957 h 568327"/>
                <a:gd name="connsiteX5" fmla="*/ 143161 w 4034334"/>
                <a:gd name="connsiteY5" fmla="*/ 299428 h 568327"/>
                <a:gd name="connsiteX6" fmla="*/ 109332 w 4034334"/>
                <a:gd name="connsiteY6" fmla="*/ 357036 h 568327"/>
                <a:gd name="connsiteX7" fmla="*/ 109541 w 4034334"/>
                <a:gd name="connsiteY7" fmla="*/ 372485 h 568327"/>
                <a:gd name="connsiteX8" fmla="*/ 99862 w 4034334"/>
                <a:gd name="connsiteY8" fmla="*/ 371322 h 568327"/>
                <a:gd name="connsiteX9" fmla="*/ 66475 w 4034334"/>
                <a:gd name="connsiteY9" fmla="*/ 347287 h 568327"/>
                <a:gd name="connsiteX10" fmla="*/ 47234 w 4034334"/>
                <a:gd name="connsiteY10" fmla="*/ 329604 h 568327"/>
                <a:gd name="connsiteX11" fmla="*/ 14288 w 4034334"/>
                <a:gd name="connsiteY11" fmla="*/ 307222 h 568327"/>
                <a:gd name="connsiteX12" fmla="*/ 8704 w 4034334"/>
                <a:gd name="connsiteY12" fmla="*/ 269647 h 568327"/>
                <a:gd name="connsiteX13" fmla="*/ 47001 w 4034334"/>
                <a:gd name="connsiteY13" fmla="*/ 240214 h 568327"/>
                <a:gd name="connsiteX14" fmla="*/ 62148 w 4034334"/>
                <a:gd name="connsiteY14" fmla="*/ 229699 h 568327"/>
                <a:gd name="connsiteX15" fmla="*/ 85413 w 4034334"/>
                <a:gd name="connsiteY15" fmla="*/ 202849 h 568327"/>
                <a:gd name="connsiteX16" fmla="*/ 85483 w 4034334"/>
                <a:gd name="connsiteY16" fmla="*/ 202802 h 568327"/>
                <a:gd name="connsiteX17" fmla="*/ 101771 w 4034334"/>
                <a:gd name="connsiteY17" fmla="*/ 198498 h 568327"/>
                <a:gd name="connsiteX18" fmla="*/ 3923725 w 4034334"/>
                <a:gd name="connsiteY18" fmla="*/ 197870 h 568327"/>
                <a:gd name="connsiteX19" fmla="*/ 3934149 w 4034334"/>
                <a:gd name="connsiteY19" fmla="*/ 199056 h 568327"/>
                <a:gd name="connsiteX20" fmla="*/ 3967606 w 4034334"/>
                <a:gd name="connsiteY20" fmla="*/ 225092 h 568327"/>
                <a:gd name="connsiteX21" fmla="*/ 3985754 w 4034334"/>
                <a:gd name="connsiteY21" fmla="*/ 240424 h 568327"/>
                <a:gd name="connsiteX22" fmla="*/ 4023167 w 4034334"/>
                <a:gd name="connsiteY22" fmla="*/ 270182 h 568327"/>
                <a:gd name="connsiteX23" fmla="*/ 4034334 w 4034334"/>
                <a:gd name="connsiteY23" fmla="*/ 284933 h 568327"/>
                <a:gd name="connsiteX24" fmla="*/ 4020374 w 4034334"/>
                <a:gd name="connsiteY24" fmla="*/ 303546 h 568327"/>
                <a:gd name="connsiteX25" fmla="*/ 3981706 w 4034334"/>
                <a:gd name="connsiteY25" fmla="*/ 329838 h 568327"/>
                <a:gd name="connsiteX26" fmla="*/ 3970864 w 4034334"/>
                <a:gd name="connsiteY26" fmla="*/ 334165 h 568327"/>
                <a:gd name="connsiteX27" fmla="*/ 3968536 w 4034334"/>
                <a:gd name="connsiteY27" fmla="*/ 343681 h 568327"/>
                <a:gd name="connsiteX28" fmla="*/ 3926657 w 4034334"/>
                <a:gd name="connsiteY28" fmla="*/ 372904 h 568327"/>
                <a:gd name="connsiteX29" fmla="*/ 3922794 w 4034334"/>
                <a:gd name="connsiteY29" fmla="*/ 359153 h 568327"/>
                <a:gd name="connsiteX30" fmla="*/ 3918839 w 4034334"/>
                <a:gd name="connsiteY30" fmla="*/ 334723 h 568327"/>
                <a:gd name="connsiteX31" fmla="*/ 3879588 w 4034334"/>
                <a:gd name="connsiteY31" fmla="*/ 292192 h 568327"/>
                <a:gd name="connsiteX32" fmla="*/ 3869701 w 4034334"/>
                <a:gd name="connsiteY32" fmla="*/ 285794 h 568327"/>
                <a:gd name="connsiteX33" fmla="*/ 3886918 w 4034334"/>
                <a:gd name="connsiteY33" fmla="*/ 271997 h 568327"/>
                <a:gd name="connsiteX34" fmla="*/ 3912860 w 4034334"/>
                <a:gd name="connsiteY34" fmla="*/ 246125 h 568327"/>
                <a:gd name="connsiteX35" fmla="*/ 3922724 w 4034334"/>
                <a:gd name="connsiteY35" fmla="*/ 215669 h 568327"/>
                <a:gd name="connsiteX36" fmla="*/ 3922586 w 4034334"/>
                <a:gd name="connsiteY36" fmla="*/ 215645 h 568327"/>
                <a:gd name="connsiteX37" fmla="*/ 2588982 w 4034334"/>
                <a:gd name="connsiteY37" fmla="*/ 45 h 568327"/>
                <a:gd name="connsiteX38" fmla="*/ 2836206 w 4034334"/>
                <a:gd name="connsiteY38" fmla="*/ 168 h 568327"/>
                <a:gd name="connsiteX39" fmla="*/ 2878123 w 4034334"/>
                <a:gd name="connsiteY39" fmla="*/ 469 h 568327"/>
                <a:gd name="connsiteX40" fmla="*/ 3147159 w 4034334"/>
                <a:gd name="connsiteY40" fmla="*/ 45 h 568327"/>
                <a:gd name="connsiteX41" fmla="*/ 3575961 w 4034334"/>
                <a:gd name="connsiteY41" fmla="*/ 2989 h 568327"/>
                <a:gd name="connsiteX42" fmla="*/ 3628450 w 4034334"/>
                <a:gd name="connsiteY42" fmla="*/ 29048 h 568327"/>
                <a:gd name="connsiteX43" fmla="*/ 3657207 w 4034334"/>
                <a:gd name="connsiteY43" fmla="*/ 86167 h 568327"/>
                <a:gd name="connsiteX44" fmla="*/ 3660884 w 4034334"/>
                <a:gd name="connsiteY44" fmla="*/ 104780 h 568327"/>
                <a:gd name="connsiteX45" fmla="*/ 3677891 w 4034334"/>
                <a:gd name="connsiteY45" fmla="*/ 105897 h 568327"/>
                <a:gd name="connsiteX46" fmla="*/ 3732684 w 4034334"/>
                <a:gd name="connsiteY46" fmla="*/ 156548 h 568327"/>
                <a:gd name="connsiteX47" fmla="*/ 3735895 w 4034334"/>
                <a:gd name="connsiteY47" fmla="*/ 174673 h 568327"/>
                <a:gd name="connsiteX48" fmla="*/ 3751158 w 4034334"/>
                <a:gd name="connsiteY48" fmla="*/ 179047 h 568327"/>
                <a:gd name="connsiteX49" fmla="*/ 3774238 w 4034334"/>
                <a:gd name="connsiteY49" fmla="*/ 186911 h 568327"/>
                <a:gd name="connsiteX50" fmla="*/ 3810371 w 4034334"/>
                <a:gd name="connsiteY50" fmla="*/ 222951 h 568327"/>
                <a:gd name="connsiteX51" fmla="*/ 3839291 w 4034334"/>
                <a:gd name="connsiteY51" fmla="*/ 285119 h 568327"/>
                <a:gd name="connsiteX52" fmla="*/ 3824331 w 4034334"/>
                <a:gd name="connsiteY52" fmla="*/ 320321 h 568327"/>
                <a:gd name="connsiteX53" fmla="*/ 3748575 w 4034334"/>
                <a:gd name="connsiteY53" fmla="*/ 390959 h 568327"/>
                <a:gd name="connsiteX54" fmla="*/ 3735778 w 4034334"/>
                <a:gd name="connsiteY54" fmla="*/ 392773 h 568327"/>
                <a:gd name="connsiteX55" fmla="*/ 3734057 w 4034334"/>
                <a:gd name="connsiteY55" fmla="*/ 406593 h 568327"/>
                <a:gd name="connsiteX56" fmla="*/ 3718608 w 4034334"/>
                <a:gd name="connsiteY56" fmla="*/ 445728 h 568327"/>
                <a:gd name="connsiteX57" fmla="*/ 3676286 w 4034334"/>
                <a:gd name="connsiteY57" fmla="*/ 464993 h 568327"/>
                <a:gd name="connsiteX58" fmla="*/ 3661140 w 4034334"/>
                <a:gd name="connsiteY58" fmla="*/ 466552 h 568327"/>
                <a:gd name="connsiteX59" fmla="*/ 3657138 w 4034334"/>
                <a:gd name="connsiteY59" fmla="*/ 484304 h 568327"/>
                <a:gd name="connsiteX60" fmla="*/ 3630661 w 4034334"/>
                <a:gd name="connsiteY60" fmla="*/ 538329 h 568327"/>
                <a:gd name="connsiteX61" fmla="*/ 3584523 w 4034334"/>
                <a:gd name="connsiteY61" fmla="*/ 565201 h 568327"/>
                <a:gd name="connsiteX62" fmla="*/ 2873732 w 4034334"/>
                <a:gd name="connsiteY62" fmla="*/ 568319 h 568327"/>
                <a:gd name="connsiteX63" fmla="*/ 2526670 w 4034334"/>
                <a:gd name="connsiteY63" fmla="*/ 568304 h 568327"/>
                <a:gd name="connsiteX64" fmla="*/ 2501381 w 4034334"/>
                <a:gd name="connsiteY64" fmla="*/ 568252 h 568327"/>
                <a:gd name="connsiteX65" fmla="*/ 2315555 w 4034334"/>
                <a:gd name="connsiteY65" fmla="*/ 568319 h 568327"/>
                <a:gd name="connsiteX66" fmla="*/ 1968493 w 4034334"/>
                <a:gd name="connsiteY66" fmla="*/ 568304 h 568327"/>
                <a:gd name="connsiteX67" fmla="*/ 1936854 w 4034334"/>
                <a:gd name="connsiteY67" fmla="*/ 568239 h 568327"/>
                <a:gd name="connsiteX68" fmla="*/ 1715013 w 4034334"/>
                <a:gd name="connsiteY68" fmla="*/ 568319 h 568327"/>
                <a:gd name="connsiteX69" fmla="*/ 1466932 w 4034334"/>
                <a:gd name="connsiteY69" fmla="*/ 568327 h 568327"/>
                <a:gd name="connsiteX70" fmla="*/ 1328991 w 4034334"/>
                <a:gd name="connsiteY70" fmla="*/ 568257 h 568327"/>
                <a:gd name="connsiteX71" fmla="*/ 1156836 w 4034334"/>
                <a:gd name="connsiteY71" fmla="*/ 568319 h 568327"/>
                <a:gd name="connsiteX72" fmla="*/ 423336 w 4034334"/>
                <a:gd name="connsiteY72" fmla="*/ 555987 h 568327"/>
                <a:gd name="connsiteX73" fmla="*/ 375081 w 4034334"/>
                <a:gd name="connsiteY73" fmla="*/ 486188 h 568327"/>
                <a:gd name="connsiteX74" fmla="*/ 369893 w 4034334"/>
                <a:gd name="connsiteY74" fmla="*/ 466575 h 568327"/>
                <a:gd name="connsiteX75" fmla="*/ 355631 w 4034334"/>
                <a:gd name="connsiteY75" fmla="*/ 465108 h 568327"/>
                <a:gd name="connsiteX76" fmla="*/ 328549 w 4034334"/>
                <a:gd name="connsiteY76" fmla="*/ 457245 h 568327"/>
                <a:gd name="connsiteX77" fmla="*/ 298302 w 4034334"/>
                <a:gd name="connsiteY77" fmla="*/ 411992 h 568327"/>
                <a:gd name="connsiteX78" fmla="*/ 294533 w 4034334"/>
                <a:gd name="connsiteY78" fmla="*/ 393006 h 568327"/>
                <a:gd name="connsiteX79" fmla="*/ 279992 w 4034334"/>
                <a:gd name="connsiteY79" fmla="*/ 390051 h 568327"/>
                <a:gd name="connsiteX80" fmla="*/ 234622 w 4034334"/>
                <a:gd name="connsiteY80" fmla="*/ 363342 h 568327"/>
                <a:gd name="connsiteX81" fmla="*/ 199327 w 4034334"/>
                <a:gd name="connsiteY81" fmla="*/ 303686 h 568327"/>
                <a:gd name="connsiteX82" fmla="*/ 190695 w 4034334"/>
                <a:gd name="connsiteY82" fmla="*/ 284468 h 568327"/>
                <a:gd name="connsiteX83" fmla="*/ 201863 w 4034334"/>
                <a:gd name="connsiteY83" fmla="*/ 260643 h 568327"/>
                <a:gd name="connsiteX84" fmla="*/ 270150 w 4034334"/>
                <a:gd name="connsiteY84" fmla="*/ 182118 h 568327"/>
                <a:gd name="connsiteX85" fmla="*/ 290043 w 4034334"/>
                <a:gd name="connsiteY85" fmla="*/ 177465 h 568327"/>
                <a:gd name="connsiteX86" fmla="*/ 297999 w 4034334"/>
                <a:gd name="connsiteY86" fmla="*/ 160596 h 568327"/>
                <a:gd name="connsiteX87" fmla="*/ 353513 w 4034334"/>
                <a:gd name="connsiteY87" fmla="*/ 105828 h 568327"/>
                <a:gd name="connsiteX88" fmla="*/ 371592 w 4034334"/>
                <a:gd name="connsiteY88" fmla="*/ 102128 h 568327"/>
                <a:gd name="connsiteX89" fmla="*/ 376105 w 4034334"/>
                <a:gd name="connsiteY89" fmla="*/ 82305 h 568327"/>
                <a:gd name="connsiteX90" fmla="*/ 440972 w 4034334"/>
                <a:gd name="connsiteY90" fmla="*/ 6829 h 568327"/>
                <a:gd name="connsiteX91" fmla="*/ 455444 w 4034334"/>
                <a:gd name="connsiteY91" fmla="*/ 1849 h 568327"/>
                <a:gd name="connsiteX92" fmla="*/ 1038270 w 4034334"/>
                <a:gd name="connsiteY92" fmla="*/ 663 h 568327"/>
                <a:gd name="connsiteX93" fmla="*/ 1430263 w 4034334"/>
                <a:gd name="connsiteY93" fmla="*/ 45 h 568327"/>
                <a:gd name="connsiteX94" fmla="*/ 1677488 w 4034334"/>
                <a:gd name="connsiteY94" fmla="*/ 168 h 568327"/>
                <a:gd name="connsiteX95" fmla="*/ 1719397 w 4034334"/>
                <a:gd name="connsiteY95" fmla="*/ 469 h 568327"/>
                <a:gd name="connsiteX96" fmla="*/ 1988440 w 4034334"/>
                <a:gd name="connsiteY96" fmla="*/ 45 h 568327"/>
                <a:gd name="connsiteX97" fmla="*/ 2235665 w 4034334"/>
                <a:gd name="connsiteY97" fmla="*/ 168 h 568327"/>
                <a:gd name="connsiteX98" fmla="*/ 2285195 w 4034334"/>
                <a:gd name="connsiteY98" fmla="*/ 524 h 568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</a:cxnLst>
              <a:rect l="l" t="t" r="r" b="b"/>
              <a:pathLst>
                <a:path w="4034334" h="568327">
                  <a:moveTo>
                    <a:pt x="101771" y="198498"/>
                  </a:moveTo>
                  <a:lnTo>
                    <a:pt x="108750" y="198498"/>
                  </a:lnTo>
                  <a:lnTo>
                    <a:pt x="108890" y="213016"/>
                  </a:lnTo>
                  <a:cubicBezTo>
                    <a:pt x="109145" y="234654"/>
                    <a:pt x="116893" y="247939"/>
                    <a:pt x="141463" y="268740"/>
                  </a:cubicBezTo>
                  <a:cubicBezTo>
                    <a:pt x="152328" y="277930"/>
                    <a:pt x="160448" y="286120"/>
                    <a:pt x="159448" y="286957"/>
                  </a:cubicBezTo>
                  <a:cubicBezTo>
                    <a:pt x="158447" y="287795"/>
                    <a:pt x="151141" y="293402"/>
                    <a:pt x="143161" y="299428"/>
                  </a:cubicBezTo>
                  <a:cubicBezTo>
                    <a:pt x="118312" y="318181"/>
                    <a:pt x="109052" y="333979"/>
                    <a:pt x="109332" y="357036"/>
                  </a:cubicBezTo>
                  <a:lnTo>
                    <a:pt x="109541" y="372485"/>
                  </a:lnTo>
                  <a:lnTo>
                    <a:pt x="99862" y="371322"/>
                  </a:lnTo>
                  <a:cubicBezTo>
                    <a:pt x="82133" y="369204"/>
                    <a:pt x="74641" y="363807"/>
                    <a:pt x="66475" y="347287"/>
                  </a:cubicBezTo>
                  <a:cubicBezTo>
                    <a:pt x="59262" y="332722"/>
                    <a:pt x="58704" y="332187"/>
                    <a:pt x="47234" y="329604"/>
                  </a:cubicBezTo>
                  <a:cubicBezTo>
                    <a:pt x="32040" y="326161"/>
                    <a:pt x="26108" y="322136"/>
                    <a:pt x="14288" y="307222"/>
                  </a:cubicBezTo>
                  <a:cubicBezTo>
                    <a:pt x="-3907" y="284259"/>
                    <a:pt x="-3534" y="286771"/>
                    <a:pt x="8704" y="269647"/>
                  </a:cubicBezTo>
                  <a:cubicBezTo>
                    <a:pt x="23432" y="248986"/>
                    <a:pt x="30714" y="243402"/>
                    <a:pt x="47001" y="240214"/>
                  </a:cubicBezTo>
                  <a:cubicBezTo>
                    <a:pt x="59960" y="237655"/>
                    <a:pt x="60774" y="237097"/>
                    <a:pt x="62148" y="229699"/>
                  </a:cubicBezTo>
                  <a:cubicBezTo>
                    <a:pt x="64078" y="219345"/>
                    <a:pt x="73781" y="208131"/>
                    <a:pt x="85413" y="202849"/>
                  </a:cubicBezTo>
                  <a:lnTo>
                    <a:pt x="85483" y="202802"/>
                  </a:lnTo>
                  <a:cubicBezTo>
                    <a:pt x="90629" y="200457"/>
                    <a:pt x="96137" y="199000"/>
                    <a:pt x="101771" y="198498"/>
                  </a:cubicBezTo>
                  <a:close/>
                  <a:moveTo>
                    <a:pt x="3923725" y="197870"/>
                  </a:moveTo>
                  <a:lnTo>
                    <a:pt x="3934149" y="199056"/>
                  </a:lnTo>
                  <a:cubicBezTo>
                    <a:pt x="3949402" y="200520"/>
                    <a:pt x="3962438" y="210664"/>
                    <a:pt x="3967606" y="225092"/>
                  </a:cubicBezTo>
                  <a:cubicBezTo>
                    <a:pt x="3971352" y="236329"/>
                    <a:pt x="3971654" y="236562"/>
                    <a:pt x="3985754" y="240424"/>
                  </a:cubicBezTo>
                  <a:cubicBezTo>
                    <a:pt x="4001877" y="244845"/>
                    <a:pt x="4007206" y="249079"/>
                    <a:pt x="4023167" y="270182"/>
                  </a:cubicBezTo>
                  <a:lnTo>
                    <a:pt x="4034334" y="284933"/>
                  </a:lnTo>
                  <a:lnTo>
                    <a:pt x="4020374" y="303546"/>
                  </a:lnTo>
                  <a:cubicBezTo>
                    <a:pt x="4005810" y="322857"/>
                    <a:pt x="4000086" y="326813"/>
                    <a:pt x="3981706" y="329838"/>
                  </a:cubicBezTo>
                  <a:cubicBezTo>
                    <a:pt x="3976191" y="330745"/>
                    <a:pt x="3971305" y="332676"/>
                    <a:pt x="3970864" y="334165"/>
                  </a:cubicBezTo>
                  <a:cubicBezTo>
                    <a:pt x="3970421" y="335654"/>
                    <a:pt x="3969375" y="339912"/>
                    <a:pt x="3968536" y="343681"/>
                  </a:cubicBezTo>
                  <a:cubicBezTo>
                    <a:pt x="3965465" y="357757"/>
                    <a:pt x="3943827" y="372904"/>
                    <a:pt x="3926657" y="372904"/>
                  </a:cubicBezTo>
                  <a:cubicBezTo>
                    <a:pt x="3922446" y="372927"/>
                    <a:pt x="3922074" y="371624"/>
                    <a:pt x="3922794" y="359153"/>
                  </a:cubicBezTo>
                  <a:cubicBezTo>
                    <a:pt x="3923644" y="350803"/>
                    <a:pt x="3922278" y="342378"/>
                    <a:pt x="3918839" y="334723"/>
                  </a:cubicBezTo>
                  <a:cubicBezTo>
                    <a:pt x="3913139" y="321787"/>
                    <a:pt x="3893153" y="300150"/>
                    <a:pt x="3879588" y="292192"/>
                  </a:cubicBezTo>
                  <a:cubicBezTo>
                    <a:pt x="3876120" y="290340"/>
                    <a:pt x="3872811" y="288199"/>
                    <a:pt x="3869701" y="285794"/>
                  </a:cubicBezTo>
                  <a:cubicBezTo>
                    <a:pt x="3869701" y="285445"/>
                    <a:pt x="3877449" y="279232"/>
                    <a:pt x="3886918" y="271997"/>
                  </a:cubicBezTo>
                  <a:cubicBezTo>
                    <a:pt x="3896636" y="264519"/>
                    <a:pt x="3905356" y="255824"/>
                    <a:pt x="3912860" y="246125"/>
                  </a:cubicBezTo>
                  <a:cubicBezTo>
                    <a:pt x="3920608" y="234864"/>
                    <a:pt x="3921724" y="231490"/>
                    <a:pt x="3922724" y="215669"/>
                  </a:cubicBezTo>
                  <a:lnTo>
                    <a:pt x="3922586" y="215645"/>
                  </a:lnTo>
                  <a:close/>
                  <a:moveTo>
                    <a:pt x="2588982" y="45"/>
                  </a:moveTo>
                  <a:cubicBezTo>
                    <a:pt x="2693832" y="-42"/>
                    <a:pt x="2774553" y="-6"/>
                    <a:pt x="2836206" y="168"/>
                  </a:cubicBezTo>
                  <a:lnTo>
                    <a:pt x="2878123" y="469"/>
                  </a:lnTo>
                  <a:lnTo>
                    <a:pt x="3147159" y="45"/>
                  </a:lnTo>
                  <a:cubicBezTo>
                    <a:pt x="3461708" y="-217"/>
                    <a:pt x="3559104" y="634"/>
                    <a:pt x="3575961" y="2989"/>
                  </a:cubicBezTo>
                  <a:cubicBezTo>
                    <a:pt x="3595873" y="5580"/>
                    <a:pt x="3614348" y="14752"/>
                    <a:pt x="3628450" y="29048"/>
                  </a:cubicBezTo>
                  <a:cubicBezTo>
                    <a:pt x="3643550" y="44288"/>
                    <a:pt x="3652415" y="61738"/>
                    <a:pt x="3657207" y="86167"/>
                  </a:cubicBezTo>
                  <a:lnTo>
                    <a:pt x="3660884" y="104780"/>
                  </a:lnTo>
                  <a:lnTo>
                    <a:pt x="3677891" y="105897"/>
                  </a:lnTo>
                  <a:cubicBezTo>
                    <a:pt x="3709301" y="107930"/>
                    <a:pt x="3727565" y="124813"/>
                    <a:pt x="3732684" y="156548"/>
                  </a:cubicBezTo>
                  <a:cubicBezTo>
                    <a:pt x="3734220" y="166158"/>
                    <a:pt x="3735663" y="174301"/>
                    <a:pt x="3735895" y="174673"/>
                  </a:cubicBezTo>
                  <a:cubicBezTo>
                    <a:pt x="3740888" y="176441"/>
                    <a:pt x="3745986" y="177902"/>
                    <a:pt x="3751158" y="179047"/>
                  </a:cubicBezTo>
                  <a:cubicBezTo>
                    <a:pt x="3759064" y="180995"/>
                    <a:pt x="3766788" y="183626"/>
                    <a:pt x="3774238" y="186911"/>
                  </a:cubicBezTo>
                  <a:cubicBezTo>
                    <a:pt x="3785476" y="192565"/>
                    <a:pt x="3800552" y="207595"/>
                    <a:pt x="3810371" y="222951"/>
                  </a:cubicBezTo>
                  <a:cubicBezTo>
                    <a:pt x="3820678" y="239261"/>
                    <a:pt x="3839291" y="279024"/>
                    <a:pt x="3839291" y="285119"/>
                  </a:cubicBezTo>
                  <a:cubicBezTo>
                    <a:pt x="3839291" y="287749"/>
                    <a:pt x="3832567" y="303546"/>
                    <a:pt x="3824331" y="320321"/>
                  </a:cubicBezTo>
                  <a:cubicBezTo>
                    <a:pt x="3801064" y="367692"/>
                    <a:pt x="3781148" y="386305"/>
                    <a:pt x="3748575" y="390959"/>
                  </a:cubicBezTo>
                  <a:lnTo>
                    <a:pt x="3735778" y="392773"/>
                  </a:lnTo>
                  <a:lnTo>
                    <a:pt x="3734057" y="406593"/>
                  </a:lnTo>
                  <a:cubicBezTo>
                    <a:pt x="3731568" y="426510"/>
                    <a:pt x="3728147" y="435142"/>
                    <a:pt x="3718608" y="445728"/>
                  </a:cubicBezTo>
                  <a:cubicBezTo>
                    <a:pt x="3708114" y="457407"/>
                    <a:pt x="3695807" y="462992"/>
                    <a:pt x="3676286" y="464993"/>
                  </a:cubicBezTo>
                  <a:lnTo>
                    <a:pt x="3661140" y="466552"/>
                  </a:lnTo>
                  <a:lnTo>
                    <a:pt x="3657138" y="484304"/>
                  </a:lnTo>
                  <a:cubicBezTo>
                    <a:pt x="3651717" y="508291"/>
                    <a:pt x="3643969" y="524113"/>
                    <a:pt x="3630661" y="538329"/>
                  </a:cubicBezTo>
                  <a:cubicBezTo>
                    <a:pt x="3618127" y="551462"/>
                    <a:pt x="3602131" y="560778"/>
                    <a:pt x="3584523" y="565201"/>
                  </a:cubicBezTo>
                  <a:cubicBezTo>
                    <a:pt x="3574938" y="567761"/>
                    <a:pt x="3450136" y="568319"/>
                    <a:pt x="2873732" y="568319"/>
                  </a:cubicBezTo>
                  <a:cubicBezTo>
                    <a:pt x="2731708" y="568319"/>
                    <a:pt x="2617936" y="568346"/>
                    <a:pt x="2526670" y="568304"/>
                  </a:cubicBezTo>
                  <a:lnTo>
                    <a:pt x="2501381" y="568252"/>
                  </a:lnTo>
                  <a:lnTo>
                    <a:pt x="2315555" y="568319"/>
                  </a:lnTo>
                  <a:cubicBezTo>
                    <a:pt x="2173531" y="568319"/>
                    <a:pt x="2059759" y="568346"/>
                    <a:pt x="1968493" y="568304"/>
                  </a:cubicBezTo>
                  <a:lnTo>
                    <a:pt x="1936854" y="568239"/>
                  </a:lnTo>
                  <a:lnTo>
                    <a:pt x="1715013" y="568319"/>
                  </a:lnTo>
                  <a:cubicBezTo>
                    <a:pt x="1620330" y="568319"/>
                    <a:pt x="1538204" y="568331"/>
                    <a:pt x="1466932" y="568327"/>
                  </a:cubicBezTo>
                  <a:lnTo>
                    <a:pt x="1328991" y="568257"/>
                  </a:lnTo>
                  <a:lnTo>
                    <a:pt x="1156836" y="568319"/>
                  </a:lnTo>
                  <a:cubicBezTo>
                    <a:pt x="399372" y="568319"/>
                    <a:pt x="445556" y="569087"/>
                    <a:pt x="423336" y="555987"/>
                  </a:cubicBezTo>
                  <a:cubicBezTo>
                    <a:pt x="396952" y="540376"/>
                    <a:pt x="384714" y="522670"/>
                    <a:pt x="375081" y="486188"/>
                  </a:cubicBezTo>
                  <a:lnTo>
                    <a:pt x="369893" y="466575"/>
                  </a:lnTo>
                  <a:lnTo>
                    <a:pt x="355631" y="465108"/>
                  </a:lnTo>
                  <a:cubicBezTo>
                    <a:pt x="346243" y="463939"/>
                    <a:pt x="337103" y="461284"/>
                    <a:pt x="328549" y="457245"/>
                  </a:cubicBezTo>
                  <a:cubicBezTo>
                    <a:pt x="311285" y="448567"/>
                    <a:pt x="303211" y="436537"/>
                    <a:pt x="298302" y="411992"/>
                  </a:cubicBezTo>
                  <a:lnTo>
                    <a:pt x="294533" y="393006"/>
                  </a:lnTo>
                  <a:lnTo>
                    <a:pt x="279992" y="390051"/>
                  </a:lnTo>
                  <a:cubicBezTo>
                    <a:pt x="261472" y="386282"/>
                    <a:pt x="248232" y="378488"/>
                    <a:pt x="234622" y="363342"/>
                  </a:cubicBezTo>
                  <a:cubicBezTo>
                    <a:pt x="222593" y="349987"/>
                    <a:pt x="212309" y="332560"/>
                    <a:pt x="199327" y="303686"/>
                  </a:cubicBezTo>
                  <a:lnTo>
                    <a:pt x="190695" y="284468"/>
                  </a:lnTo>
                  <a:lnTo>
                    <a:pt x="201863" y="260643"/>
                  </a:lnTo>
                  <a:cubicBezTo>
                    <a:pt x="225036" y="211248"/>
                    <a:pt x="243207" y="190448"/>
                    <a:pt x="270150" y="182118"/>
                  </a:cubicBezTo>
                  <a:cubicBezTo>
                    <a:pt x="276615" y="179929"/>
                    <a:pt x="283277" y="178370"/>
                    <a:pt x="290043" y="177465"/>
                  </a:cubicBezTo>
                  <a:cubicBezTo>
                    <a:pt x="294603" y="177465"/>
                    <a:pt x="295487" y="175580"/>
                    <a:pt x="297999" y="160596"/>
                  </a:cubicBezTo>
                  <a:cubicBezTo>
                    <a:pt x="304003" y="124860"/>
                    <a:pt x="321196" y="107898"/>
                    <a:pt x="353513" y="105828"/>
                  </a:cubicBezTo>
                  <a:cubicBezTo>
                    <a:pt x="363448" y="105129"/>
                    <a:pt x="371220" y="103570"/>
                    <a:pt x="371592" y="102128"/>
                  </a:cubicBezTo>
                  <a:cubicBezTo>
                    <a:pt x="371964" y="100686"/>
                    <a:pt x="373988" y="91774"/>
                    <a:pt x="376105" y="82305"/>
                  </a:cubicBezTo>
                  <a:cubicBezTo>
                    <a:pt x="384900" y="42799"/>
                    <a:pt x="405259" y="19043"/>
                    <a:pt x="440972" y="6829"/>
                  </a:cubicBezTo>
                  <a:lnTo>
                    <a:pt x="455444" y="1849"/>
                  </a:lnTo>
                  <a:lnTo>
                    <a:pt x="1038270" y="663"/>
                  </a:lnTo>
                  <a:cubicBezTo>
                    <a:pt x="1196436" y="343"/>
                    <a:pt x="1325414" y="132"/>
                    <a:pt x="1430263" y="45"/>
                  </a:cubicBezTo>
                  <a:cubicBezTo>
                    <a:pt x="1535113" y="-42"/>
                    <a:pt x="1615835" y="-6"/>
                    <a:pt x="1677488" y="168"/>
                  </a:cubicBezTo>
                  <a:lnTo>
                    <a:pt x="1719397" y="469"/>
                  </a:lnTo>
                  <a:lnTo>
                    <a:pt x="1988440" y="45"/>
                  </a:lnTo>
                  <a:cubicBezTo>
                    <a:pt x="2093290" y="-42"/>
                    <a:pt x="2174012" y="-6"/>
                    <a:pt x="2235665" y="168"/>
                  </a:cubicBezTo>
                  <a:lnTo>
                    <a:pt x="2285195" y="524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endParaRPr lang="fa-IR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679DB8FE-0F1F-6879-98CC-2F8BA3605EB0}"/>
                </a:ext>
              </a:extLst>
            </p:cNvPr>
            <p:cNvSpPr txBox="1"/>
            <p:nvPr/>
          </p:nvSpPr>
          <p:spPr>
            <a:xfrm>
              <a:off x="1529513" y="3399479"/>
              <a:ext cx="297973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تصویر را وارد نمایید</a:t>
              </a: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2CC5E5F8-0E89-A1AE-1E34-24483203C52F}"/>
              </a:ext>
            </a:extLst>
          </p:cNvPr>
          <p:cNvGrpSpPr/>
          <p:nvPr/>
        </p:nvGrpSpPr>
        <p:grpSpPr>
          <a:xfrm>
            <a:off x="4879498" y="3362551"/>
            <a:ext cx="3252662" cy="458211"/>
            <a:chOff x="4879498" y="3362551"/>
            <a:chExt cx="3252662" cy="458211"/>
          </a:xfrm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ADA3A397-AABD-C08E-BB4D-5CFC579A5152}"/>
                </a:ext>
              </a:extLst>
            </p:cNvPr>
            <p:cNvSpPr/>
            <p:nvPr/>
          </p:nvSpPr>
          <p:spPr>
            <a:xfrm>
              <a:off x="4879498" y="3362551"/>
              <a:ext cx="3252662" cy="458211"/>
            </a:xfrm>
            <a:custGeom>
              <a:avLst/>
              <a:gdLst>
                <a:gd name="connsiteX0" fmla="*/ 101771 w 4034334"/>
                <a:gd name="connsiteY0" fmla="*/ 198498 h 568327"/>
                <a:gd name="connsiteX1" fmla="*/ 108750 w 4034334"/>
                <a:gd name="connsiteY1" fmla="*/ 198498 h 568327"/>
                <a:gd name="connsiteX2" fmla="*/ 108890 w 4034334"/>
                <a:gd name="connsiteY2" fmla="*/ 213016 h 568327"/>
                <a:gd name="connsiteX3" fmla="*/ 141463 w 4034334"/>
                <a:gd name="connsiteY3" fmla="*/ 268740 h 568327"/>
                <a:gd name="connsiteX4" fmla="*/ 159448 w 4034334"/>
                <a:gd name="connsiteY4" fmla="*/ 286957 h 568327"/>
                <a:gd name="connsiteX5" fmla="*/ 143161 w 4034334"/>
                <a:gd name="connsiteY5" fmla="*/ 299428 h 568327"/>
                <a:gd name="connsiteX6" fmla="*/ 109332 w 4034334"/>
                <a:gd name="connsiteY6" fmla="*/ 357036 h 568327"/>
                <a:gd name="connsiteX7" fmla="*/ 109541 w 4034334"/>
                <a:gd name="connsiteY7" fmla="*/ 372485 h 568327"/>
                <a:gd name="connsiteX8" fmla="*/ 99862 w 4034334"/>
                <a:gd name="connsiteY8" fmla="*/ 371322 h 568327"/>
                <a:gd name="connsiteX9" fmla="*/ 66475 w 4034334"/>
                <a:gd name="connsiteY9" fmla="*/ 347287 h 568327"/>
                <a:gd name="connsiteX10" fmla="*/ 47234 w 4034334"/>
                <a:gd name="connsiteY10" fmla="*/ 329604 h 568327"/>
                <a:gd name="connsiteX11" fmla="*/ 14288 w 4034334"/>
                <a:gd name="connsiteY11" fmla="*/ 307222 h 568327"/>
                <a:gd name="connsiteX12" fmla="*/ 8704 w 4034334"/>
                <a:gd name="connsiteY12" fmla="*/ 269647 h 568327"/>
                <a:gd name="connsiteX13" fmla="*/ 47001 w 4034334"/>
                <a:gd name="connsiteY13" fmla="*/ 240214 h 568327"/>
                <a:gd name="connsiteX14" fmla="*/ 62148 w 4034334"/>
                <a:gd name="connsiteY14" fmla="*/ 229699 h 568327"/>
                <a:gd name="connsiteX15" fmla="*/ 85413 w 4034334"/>
                <a:gd name="connsiteY15" fmla="*/ 202849 h 568327"/>
                <a:gd name="connsiteX16" fmla="*/ 85483 w 4034334"/>
                <a:gd name="connsiteY16" fmla="*/ 202802 h 568327"/>
                <a:gd name="connsiteX17" fmla="*/ 101771 w 4034334"/>
                <a:gd name="connsiteY17" fmla="*/ 198498 h 568327"/>
                <a:gd name="connsiteX18" fmla="*/ 3923725 w 4034334"/>
                <a:gd name="connsiteY18" fmla="*/ 197870 h 568327"/>
                <a:gd name="connsiteX19" fmla="*/ 3934149 w 4034334"/>
                <a:gd name="connsiteY19" fmla="*/ 199056 h 568327"/>
                <a:gd name="connsiteX20" fmla="*/ 3967606 w 4034334"/>
                <a:gd name="connsiteY20" fmla="*/ 225092 h 568327"/>
                <a:gd name="connsiteX21" fmla="*/ 3985754 w 4034334"/>
                <a:gd name="connsiteY21" fmla="*/ 240424 h 568327"/>
                <a:gd name="connsiteX22" fmla="*/ 4023167 w 4034334"/>
                <a:gd name="connsiteY22" fmla="*/ 270182 h 568327"/>
                <a:gd name="connsiteX23" fmla="*/ 4034334 w 4034334"/>
                <a:gd name="connsiteY23" fmla="*/ 284933 h 568327"/>
                <a:gd name="connsiteX24" fmla="*/ 4020374 w 4034334"/>
                <a:gd name="connsiteY24" fmla="*/ 303546 h 568327"/>
                <a:gd name="connsiteX25" fmla="*/ 3981706 w 4034334"/>
                <a:gd name="connsiteY25" fmla="*/ 329838 h 568327"/>
                <a:gd name="connsiteX26" fmla="*/ 3970864 w 4034334"/>
                <a:gd name="connsiteY26" fmla="*/ 334165 h 568327"/>
                <a:gd name="connsiteX27" fmla="*/ 3968536 w 4034334"/>
                <a:gd name="connsiteY27" fmla="*/ 343681 h 568327"/>
                <a:gd name="connsiteX28" fmla="*/ 3926657 w 4034334"/>
                <a:gd name="connsiteY28" fmla="*/ 372904 h 568327"/>
                <a:gd name="connsiteX29" fmla="*/ 3922794 w 4034334"/>
                <a:gd name="connsiteY29" fmla="*/ 359153 h 568327"/>
                <a:gd name="connsiteX30" fmla="*/ 3918839 w 4034334"/>
                <a:gd name="connsiteY30" fmla="*/ 334723 h 568327"/>
                <a:gd name="connsiteX31" fmla="*/ 3879588 w 4034334"/>
                <a:gd name="connsiteY31" fmla="*/ 292192 h 568327"/>
                <a:gd name="connsiteX32" fmla="*/ 3869701 w 4034334"/>
                <a:gd name="connsiteY32" fmla="*/ 285794 h 568327"/>
                <a:gd name="connsiteX33" fmla="*/ 3886918 w 4034334"/>
                <a:gd name="connsiteY33" fmla="*/ 271997 h 568327"/>
                <a:gd name="connsiteX34" fmla="*/ 3912860 w 4034334"/>
                <a:gd name="connsiteY34" fmla="*/ 246125 h 568327"/>
                <a:gd name="connsiteX35" fmla="*/ 3922724 w 4034334"/>
                <a:gd name="connsiteY35" fmla="*/ 215669 h 568327"/>
                <a:gd name="connsiteX36" fmla="*/ 3922586 w 4034334"/>
                <a:gd name="connsiteY36" fmla="*/ 215645 h 568327"/>
                <a:gd name="connsiteX37" fmla="*/ 2588982 w 4034334"/>
                <a:gd name="connsiteY37" fmla="*/ 45 h 568327"/>
                <a:gd name="connsiteX38" fmla="*/ 2836206 w 4034334"/>
                <a:gd name="connsiteY38" fmla="*/ 168 h 568327"/>
                <a:gd name="connsiteX39" fmla="*/ 2878123 w 4034334"/>
                <a:gd name="connsiteY39" fmla="*/ 469 h 568327"/>
                <a:gd name="connsiteX40" fmla="*/ 3147159 w 4034334"/>
                <a:gd name="connsiteY40" fmla="*/ 45 h 568327"/>
                <a:gd name="connsiteX41" fmla="*/ 3575961 w 4034334"/>
                <a:gd name="connsiteY41" fmla="*/ 2989 h 568327"/>
                <a:gd name="connsiteX42" fmla="*/ 3628450 w 4034334"/>
                <a:gd name="connsiteY42" fmla="*/ 29048 h 568327"/>
                <a:gd name="connsiteX43" fmla="*/ 3657207 w 4034334"/>
                <a:gd name="connsiteY43" fmla="*/ 86167 h 568327"/>
                <a:gd name="connsiteX44" fmla="*/ 3660884 w 4034334"/>
                <a:gd name="connsiteY44" fmla="*/ 104780 h 568327"/>
                <a:gd name="connsiteX45" fmla="*/ 3677891 w 4034334"/>
                <a:gd name="connsiteY45" fmla="*/ 105897 h 568327"/>
                <a:gd name="connsiteX46" fmla="*/ 3732684 w 4034334"/>
                <a:gd name="connsiteY46" fmla="*/ 156548 h 568327"/>
                <a:gd name="connsiteX47" fmla="*/ 3735895 w 4034334"/>
                <a:gd name="connsiteY47" fmla="*/ 174673 h 568327"/>
                <a:gd name="connsiteX48" fmla="*/ 3751158 w 4034334"/>
                <a:gd name="connsiteY48" fmla="*/ 179047 h 568327"/>
                <a:gd name="connsiteX49" fmla="*/ 3774238 w 4034334"/>
                <a:gd name="connsiteY49" fmla="*/ 186911 h 568327"/>
                <a:gd name="connsiteX50" fmla="*/ 3810371 w 4034334"/>
                <a:gd name="connsiteY50" fmla="*/ 222951 h 568327"/>
                <a:gd name="connsiteX51" fmla="*/ 3839291 w 4034334"/>
                <a:gd name="connsiteY51" fmla="*/ 285119 h 568327"/>
                <a:gd name="connsiteX52" fmla="*/ 3824331 w 4034334"/>
                <a:gd name="connsiteY52" fmla="*/ 320321 h 568327"/>
                <a:gd name="connsiteX53" fmla="*/ 3748575 w 4034334"/>
                <a:gd name="connsiteY53" fmla="*/ 390959 h 568327"/>
                <a:gd name="connsiteX54" fmla="*/ 3735778 w 4034334"/>
                <a:gd name="connsiteY54" fmla="*/ 392773 h 568327"/>
                <a:gd name="connsiteX55" fmla="*/ 3734057 w 4034334"/>
                <a:gd name="connsiteY55" fmla="*/ 406593 h 568327"/>
                <a:gd name="connsiteX56" fmla="*/ 3718608 w 4034334"/>
                <a:gd name="connsiteY56" fmla="*/ 445728 h 568327"/>
                <a:gd name="connsiteX57" fmla="*/ 3676286 w 4034334"/>
                <a:gd name="connsiteY57" fmla="*/ 464993 h 568327"/>
                <a:gd name="connsiteX58" fmla="*/ 3661140 w 4034334"/>
                <a:gd name="connsiteY58" fmla="*/ 466552 h 568327"/>
                <a:gd name="connsiteX59" fmla="*/ 3657138 w 4034334"/>
                <a:gd name="connsiteY59" fmla="*/ 484304 h 568327"/>
                <a:gd name="connsiteX60" fmla="*/ 3630661 w 4034334"/>
                <a:gd name="connsiteY60" fmla="*/ 538329 h 568327"/>
                <a:gd name="connsiteX61" fmla="*/ 3584523 w 4034334"/>
                <a:gd name="connsiteY61" fmla="*/ 565201 h 568327"/>
                <a:gd name="connsiteX62" fmla="*/ 2873732 w 4034334"/>
                <a:gd name="connsiteY62" fmla="*/ 568319 h 568327"/>
                <a:gd name="connsiteX63" fmla="*/ 2526670 w 4034334"/>
                <a:gd name="connsiteY63" fmla="*/ 568304 h 568327"/>
                <a:gd name="connsiteX64" fmla="*/ 2501381 w 4034334"/>
                <a:gd name="connsiteY64" fmla="*/ 568252 h 568327"/>
                <a:gd name="connsiteX65" fmla="*/ 2315555 w 4034334"/>
                <a:gd name="connsiteY65" fmla="*/ 568319 h 568327"/>
                <a:gd name="connsiteX66" fmla="*/ 1968493 w 4034334"/>
                <a:gd name="connsiteY66" fmla="*/ 568304 h 568327"/>
                <a:gd name="connsiteX67" fmla="*/ 1936854 w 4034334"/>
                <a:gd name="connsiteY67" fmla="*/ 568239 h 568327"/>
                <a:gd name="connsiteX68" fmla="*/ 1715013 w 4034334"/>
                <a:gd name="connsiteY68" fmla="*/ 568319 h 568327"/>
                <a:gd name="connsiteX69" fmla="*/ 1466932 w 4034334"/>
                <a:gd name="connsiteY69" fmla="*/ 568327 h 568327"/>
                <a:gd name="connsiteX70" fmla="*/ 1328991 w 4034334"/>
                <a:gd name="connsiteY70" fmla="*/ 568257 h 568327"/>
                <a:gd name="connsiteX71" fmla="*/ 1156836 w 4034334"/>
                <a:gd name="connsiteY71" fmla="*/ 568319 h 568327"/>
                <a:gd name="connsiteX72" fmla="*/ 423336 w 4034334"/>
                <a:gd name="connsiteY72" fmla="*/ 555987 h 568327"/>
                <a:gd name="connsiteX73" fmla="*/ 375081 w 4034334"/>
                <a:gd name="connsiteY73" fmla="*/ 486188 h 568327"/>
                <a:gd name="connsiteX74" fmla="*/ 369893 w 4034334"/>
                <a:gd name="connsiteY74" fmla="*/ 466575 h 568327"/>
                <a:gd name="connsiteX75" fmla="*/ 355631 w 4034334"/>
                <a:gd name="connsiteY75" fmla="*/ 465108 h 568327"/>
                <a:gd name="connsiteX76" fmla="*/ 328549 w 4034334"/>
                <a:gd name="connsiteY76" fmla="*/ 457245 h 568327"/>
                <a:gd name="connsiteX77" fmla="*/ 298302 w 4034334"/>
                <a:gd name="connsiteY77" fmla="*/ 411992 h 568327"/>
                <a:gd name="connsiteX78" fmla="*/ 294533 w 4034334"/>
                <a:gd name="connsiteY78" fmla="*/ 393006 h 568327"/>
                <a:gd name="connsiteX79" fmla="*/ 279992 w 4034334"/>
                <a:gd name="connsiteY79" fmla="*/ 390051 h 568327"/>
                <a:gd name="connsiteX80" fmla="*/ 234622 w 4034334"/>
                <a:gd name="connsiteY80" fmla="*/ 363342 h 568327"/>
                <a:gd name="connsiteX81" fmla="*/ 199327 w 4034334"/>
                <a:gd name="connsiteY81" fmla="*/ 303686 h 568327"/>
                <a:gd name="connsiteX82" fmla="*/ 190695 w 4034334"/>
                <a:gd name="connsiteY82" fmla="*/ 284468 h 568327"/>
                <a:gd name="connsiteX83" fmla="*/ 201863 w 4034334"/>
                <a:gd name="connsiteY83" fmla="*/ 260643 h 568327"/>
                <a:gd name="connsiteX84" fmla="*/ 270150 w 4034334"/>
                <a:gd name="connsiteY84" fmla="*/ 182118 h 568327"/>
                <a:gd name="connsiteX85" fmla="*/ 290043 w 4034334"/>
                <a:gd name="connsiteY85" fmla="*/ 177465 h 568327"/>
                <a:gd name="connsiteX86" fmla="*/ 297999 w 4034334"/>
                <a:gd name="connsiteY86" fmla="*/ 160596 h 568327"/>
                <a:gd name="connsiteX87" fmla="*/ 353513 w 4034334"/>
                <a:gd name="connsiteY87" fmla="*/ 105828 h 568327"/>
                <a:gd name="connsiteX88" fmla="*/ 371592 w 4034334"/>
                <a:gd name="connsiteY88" fmla="*/ 102128 h 568327"/>
                <a:gd name="connsiteX89" fmla="*/ 376105 w 4034334"/>
                <a:gd name="connsiteY89" fmla="*/ 82305 h 568327"/>
                <a:gd name="connsiteX90" fmla="*/ 440972 w 4034334"/>
                <a:gd name="connsiteY90" fmla="*/ 6829 h 568327"/>
                <a:gd name="connsiteX91" fmla="*/ 455444 w 4034334"/>
                <a:gd name="connsiteY91" fmla="*/ 1849 h 568327"/>
                <a:gd name="connsiteX92" fmla="*/ 1038270 w 4034334"/>
                <a:gd name="connsiteY92" fmla="*/ 663 h 568327"/>
                <a:gd name="connsiteX93" fmla="*/ 1430263 w 4034334"/>
                <a:gd name="connsiteY93" fmla="*/ 45 h 568327"/>
                <a:gd name="connsiteX94" fmla="*/ 1677488 w 4034334"/>
                <a:gd name="connsiteY94" fmla="*/ 168 h 568327"/>
                <a:gd name="connsiteX95" fmla="*/ 1719397 w 4034334"/>
                <a:gd name="connsiteY95" fmla="*/ 469 h 568327"/>
                <a:gd name="connsiteX96" fmla="*/ 1988440 w 4034334"/>
                <a:gd name="connsiteY96" fmla="*/ 45 h 568327"/>
                <a:gd name="connsiteX97" fmla="*/ 2235665 w 4034334"/>
                <a:gd name="connsiteY97" fmla="*/ 168 h 568327"/>
                <a:gd name="connsiteX98" fmla="*/ 2285195 w 4034334"/>
                <a:gd name="connsiteY98" fmla="*/ 524 h 568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</a:cxnLst>
              <a:rect l="l" t="t" r="r" b="b"/>
              <a:pathLst>
                <a:path w="4034334" h="568327">
                  <a:moveTo>
                    <a:pt x="101771" y="198498"/>
                  </a:moveTo>
                  <a:lnTo>
                    <a:pt x="108750" y="198498"/>
                  </a:lnTo>
                  <a:lnTo>
                    <a:pt x="108890" y="213016"/>
                  </a:lnTo>
                  <a:cubicBezTo>
                    <a:pt x="109145" y="234654"/>
                    <a:pt x="116893" y="247939"/>
                    <a:pt x="141463" y="268740"/>
                  </a:cubicBezTo>
                  <a:cubicBezTo>
                    <a:pt x="152328" y="277930"/>
                    <a:pt x="160448" y="286120"/>
                    <a:pt x="159448" y="286957"/>
                  </a:cubicBezTo>
                  <a:cubicBezTo>
                    <a:pt x="158447" y="287795"/>
                    <a:pt x="151141" y="293402"/>
                    <a:pt x="143161" y="299428"/>
                  </a:cubicBezTo>
                  <a:cubicBezTo>
                    <a:pt x="118312" y="318181"/>
                    <a:pt x="109052" y="333979"/>
                    <a:pt x="109332" y="357036"/>
                  </a:cubicBezTo>
                  <a:lnTo>
                    <a:pt x="109541" y="372485"/>
                  </a:lnTo>
                  <a:lnTo>
                    <a:pt x="99862" y="371322"/>
                  </a:lnTo>
                  <a:cubicBezTo>
                    <a:pt x="82133" y="369204"/>
                    <a:pt x="74641" y="363807"/>
                    <a:pt x="66475" y="347287"/>
                  </a:cubicBezTo>
                  <a:cubicBezTo>
                    <a:pt x="59262" y="332722"/>
                    <a:pt x="58704" y="332187"/>
                    <a:pt x="47234" y="329604"/>
                  </a:cubicBezTo>
                  <a:cubicBezTo>
                    <a:pt x="32040" y="326161"/>
                    <a:pt x="26108" y="322136"/>
                    <a:pt x="14288" y="307222"/>
                  </a:cubicBezTo>
                  <a:cubicBezTo>
                    <a:pt x="-3907" y="284259"/>
                    <a:pt x="-3534" y="286771"/>
                    <a:pt x="8704" y="269647"/>
                  </a:cubicBezTo>
                  <a:cubicBezTo>
                    <a:pt x="23432" y="248986"/>
                    <a:pt x="30714" y="243402"/>
                    <a:pt x="47001" y="240214"/>
                  </a:cubicBezTo>
                  <a:cubicBezTo>
                    <a:pt x="59960" y="237655"/>
                    <a:pt x="60774" y="237097"/>
                    <a:pt x="62148" y="229699"/>
                  </a:cubicBezTo>
                  <a:cubicBezTo>
                    <a:pt x="64078" y="219345"/>
                    <a:pt x="73781" y="208131"/>
                    <a:pt x="85413" y="202849"/>
                  </a:cubicBezTo>
                  <a:lnTo>
                    <a:pt x="85483" y="202802"/>
                  </a:lnTo>
                  <a:cubicBezTo>
                    <a:pt x="90629" y="200457"/>
                    <a:pt x="96137" y="199000"/>
                    <a:pt x="101771" y="198498"/>
                  </a:cubicBezTo>
                  <a:close/>
                  <a:moveTo>
                    <a:pt x="3923725" y="197870"/>
                  </a:moveTo>
                  <a:lnTo>
                    <a:pt x="3934149" y="199056"/>
                  </a:lnTo>
                  <a:cubicBezTo>
                    <a:pt x="3949402" y="200520"/>
                    <a:pt x="3962438" y="210664"/>
                    <a:pt x="3967606" y="225092"/>
                  </a:cubicBezTo>
                  <a:cubicBezTo>
                    <a:pt x="3971352" y="236329"/>
                    <a:pt x="3971654" y="236562"/>
                    <a:pt x="3985754" y="240424"/>
                  </a:cubicBezTo>
                  <a:cubicBezTo>
                    <a:pt x="4001877" y="244845"/>
                    <a:pt x="4007206" y="249079"/>
                    <a:pt x="4023167" y="270182"/>
                  </a:cubicBezTo>
                  <a:lnTo>
                    <a:pt x="4034334" y="284933"/>
                  </a:lnTo>
                  <a:lnTo>
                    <a:pt x="4020374" y="303546"/>
                  </a:lnTo>
                  <a:cubicBezTo>
                    <a:pt x="4005810" y="322857"/>
                    <a:pt x="4000086" y="326813"/>
                    <a:pt x="3981706" y="329838"/>
                  </a:cubicBezTo>
                  <a:cubicBezTo>
                    <a:pt x="3976191" y="330745"/>
                    <a:pt x="3971305" y="332676"/>
                    <a:pt x="3970864" y="334165"/>
                  </a:cubicBezTo>
                  <a:cubicBezTo>
                    <a:pt x="3970421" y="335654"/>
                    <a:pt x="3969375" y="339912"/>
                    <a:pt x="3968536" y="343681"/>
                  </a:cubicBezTo>
                  <a:cubicBezTo>
                    <a:pt x="3965465" y="357757"/>
                    <a:pt x="3943827" y="372904"/>
                    <a:pt x="3926657" y="372904"/>
                  </a:cubicBezTo>
                  <a:cubicBezTo>
                    <a:pt x="3922446" y="372927"/>
                    <a:pt x="3922074" y="371624"/>
                    <a:pt x="3922794" y="359153"/>
                  </a:cubicBezTo>
                  <a:cubicBezTo>
                    <a:pt x="3923644" y="350803"/>
                    <a:pt x="3922278" y="342378"/>
                    <a:pt x="3918839" y="334723"/>
                  </a:cubicBezTo>
                  <a:cubicBezTo>
                    <a:pt x="3913139" y="321787"/>
                    <a:pt x="3893153" y="300150"/>
                    <a:pt x="3879588" y="292192"/>
                  </a:cubicBezTo>
                  <a:cubicBezTo>
                    <a:pt x="3876120" y="290340"/>
                    <a:pt x="3872811" y="288199"/>
                    <a:pt x="3869701" y="285794"/>
                  </a:cubicBezTo>
                  <a:cubicBezTo>
                    <a:pt x="3869701" y="285445"/>
                    <a:pt x="3877449" y="279232"/>
                    <a:pt x="3886918" y="271997"/>
                  </a:cubicBezTo>
                  <a:cubicBezTo>
                    <a:pt x="3896636" y="264519"/>
                    <a:pt x="3905356" y="255824"/>
                    <a:pt x="3912860" y="246125"/>
                  </a:cubicBezTo>
                  <a:cubicBezTo>
                    <a:pt x="3920608" y="234864"/>
                    <a:pt x="3921724" y="231490"/>
                    <a:pt x="3922724" y="215669"/>
                  </a:cubicBezTo>
                  <a:lnTo>
                    <a:pt x="3922586" y="215645"/>
                  </a:lnTo>
                  <a:close/>
                  <a:moveTo>
                    <a:pt x="2588982" y="45"/>
                  </a:moveTo>
                  <a:cubicBezTo>
                    <a:pt x="2693832" y="-42"/>
                    <a:pt x="2774553" y="-6"/>
                    <a:pt x="2836206" y="168"/>
                  </a:cubicBezTo>
                  <a:lnTo>
                    <a:pt x="2878123" y="469"/>
                  </a:lnTo>
                  <a:lnTo>
                    <a:pt x="3147159" y="45"/>
                  </a:lnTo>
                  <a:cubicBezTo>
                    <a:pt x="3461708" y="-217"/>
                    <a:pt x="3559104" y="634"/>
                    <a:pt x="3575961" y="2989"/>
                  </a:cubicBezTo>
                  <a:cubicBezTo>
                    <a:pt x="3595873" y="5580"/>
                    <a:pt x="3614348" y="14752"/>
                    <a:pt x="3628450" y="29048"/>
                  </a:cubicBezTo>
                  <a:cubicBezTo>
                    <a:pt x="3643550" y="44288"/>
                    <a:pt x="3652415" y="61738"/>
                    <a:pt x="3657207" y="86167"/>
                  </a:cubicBezTo>
                  <a:lnTo>
                    <a:pt x="3660884" y="104780"/>
                  </a:lnTo>
                  <a:lnTo>
                    <a:pt x="3677891" y="105897"/>
                  </a:lnTo>
                  <a:cubicBezTo>
                    <a:pt x="3709301" y="107930"/>
                    <a:pt x="3727565" y="124813"/>
                    <a:pt x="3732684" y="156548"/>
                  </a:cubicBezTo>
                  <a:cubicBezTo>
                    <a:pt x="3734220" y="166158"/>
                    <a:pt x="3735663" y="174301"/>
                    <a:pt x="3735895" y="174673"/>
                  </a:cubicBezTo>
                  <a:cubicBezTo>
                    <a:pt x="3740888" y="176441"/>
                    <a:pt x="3745986" y="177902"/>
                    <a:pt x="3751158" y="179047"/>
                  </a:cubicBezTo>
                  <a:cubicBezTo>
                    <a:pt x="3759064" y="180995"/>
                    <a:pt x="3766788" y="183626"/>
                    <a:pt x="3774238" y="186911"/>
                  </a:cubicBezTo>
                  <a:cubicBezTo>
                    <a:pt x="3785476" y="192565"/>
                    <a:pt x="3800552" y="207595"/>
                    <a:pt x="3810371" y="222951"/>
                  </a:cubicBezTo>
                  <a:cubicBezTo>
                    <a:pt x="3820678" y="239261"/>
                    <a:pt x="3839291" y="279024"/>
                    <a:pt x="3839291" y="285119"/>
                  </a:cubicBezTo>
                  <a:cubicBezTo>
                    <a:pt x="3839291" y="287749"/>
                    <a:pt x="3832567" y="303546"/>
                    <a:pt x="3824331" y="320321"/>
                  </a:cubicBezTo>
                  <a:cubicBezTo>
                    <a:pt x="3801064" y="367692"/>
                    <a:pt x="3781148" y="386305"/>
                    <a:pt x="3748575" y="390959"/>
                  </a:cubicBezTo>
                  <a:lnTo>
                    <a:pt x="3735778" y="392773"/>
                  </a:lnTo>
                  <a:lnTo>
                    <a:pt x="3734057" y="406593"/>
                  </a:lnTo>
                  <a:cubicBezTo>
                    <a:pt x="3731568" y="426510"/>
                    <a:pt x="3728147" y="435142"/>
                    <a:pt x="3718608" y="445728"/>
                  </a:cubicBezTo>
                  <a:cubicBezTo>
                    <a:pt x="3708114" y="457407"/>
                    <a:pt x="3695807" y="462992"/>
                    <a:pt x="3676286" y="464993"/>
                  </a:cubicBezTo>
                  <a:lnTo>
                    <a:pt x="3661140" y="466552"/>
                  </a:lnTo>
                  <a:lnTo>
                    <a:pt x="3657138" y="484304"/>
                  </a:lnTo>
                  <a:cubicBezTo>
                    <a:pt x="3651717" y="508291"/>
                    <a:pt x="3643969" y="524113"/>
                    <a:pt x="3630661" y="538329"/>
                  </a:cubicBezTo>
                  <a:cubicBezTo>
                    <a:pt x="3618127" y="551462"/>
                    <a:pt x="3602131" y="560778"/>
                    <a:pt x="3584523" y="565201"/>
                  </a:cubicBezTo>
                  <a:cubicBezTo>
                    <a:pt x="3574938" y="567761"/>
                    <a:pt x="3450136" y="568319"/>
                    <a:pt x="2873732" y="568319"/>
                  </a:cubicBezTo>
                  <a:cubicBezTo>
                    <a:pt x="2731708" y="568319"/>
                    <a:pt x="2617936" y="568346"/>
                    <a:pt x="2526670" y="568304"/>
                  </a:cubicBezTo>
                  <a:lnTo>
                    <a:pt x="2501381" y="568252"/>
                  </a:lnTo>
                  <a:lnTo>
                    <a:pt x="2315555" y="568319"/>
                  </a:lnTo>
                  <a:cubicBezTo>
                    <a:pt x="2173531" y="568319"/>
                    <a:pt x="2059759" y="568346"/>
                    <a:pt x="1968493" y="568304"/>
                  </a:cubicBezTo>
                  <a:lnTo>
                    <a:pt x="1936854" y="568239"/>
                  </a:lnTo>
                  <a:lnTo>
                    <a:pt x="1715013" y="568319"/>
                  </a:lnTo>
                  <a:cubicBezTo>
                    <a:pt x="1620330" y="568319"/>
                    <a:pt x="1538204" y="568331"/>
                    <a:pt x="1466932" y="568327"/>
                  </a:cubicBezTo>
                  <a:lnTo>
                    <a:pt x="1328991" y="568257"/>
                  </a:lnTo>
                  <a:lnTo>
                    <a:pt x="1156836" y="568319"/>
                  </a:lnTo>
                  <a:cubicBezTo>
                    <a:pt x="399372" y="568319"/>
                    <a:pt x="445556" y="569087"/>
                    <a:pt x="423336" y="555987"/>
                  </a:cubicBezTo>
                  <a:cubicBezTo>
                    <a:pt x="396952" y="540376"/>
                    <a:pt x="384714" y="522670"/>
                    <a:pt x="375081" y="486188"/>
                  </a:cubicBezTo>
                  <a:lnTo>
                    <a:pt x="369893" y="466575"/>
                  </a:lnTo>
                  <a:lnTo>
                    <a:pt x="355631" y="465108"/>
                  </a:lnTo>
                  <a:cubicBezTo>
                    <a:pt x="346243" y="463939"/>
                    <a:pt x="337103" y="461284"/>
                    <a:pt x="328549" y="457245"/>
                  </a:cubicBezTo>
                  <a:cubicBezTo>
                    <a:pt x="311285" y="448567"/>
                    <a:pt x="303211" y="436537"/>
                    <a:pt x="298302" y="411992"/>
                  </a:cubicBezTo>
                  <a:lnTo>
                    <a:pt x="294533" y="393006"/>
                  </a:lnTo>
                  <a:lnTo>
                    <a:pt x="279992" y="390051"/>
                  </a:lnTo>
                  <a:cubicBezTo>
                    <a:pt x="261472" y="386282"/>
                    <a:pt x="248232" y="378488"/>
                    <a:pt x="234622" y="363342"/>
                  </a:cubicBezTo>
                  <a:cubicBezTo>
                    <a:pt x="222593" y="349987"/>
                    <a:pt x="212309" y="332560"/>
                    <a:pt x="199327" y="303686"/>
                  </a:cubicBezTo>
                  <a:lnTo>
                    <a:pt x="190695" y="284468"/>
                  </a:lnTo>
                  <a:lnTo>
                    <a:pt x="201863" y="260643"/>
                  </a:lnTo>
                  <a:cubicBezTo>
                    <a:pt x="225036" y="211248"/>
                    <a:pt x="243207" y="190448"/>
                    <a:pt x="270150" y="182118"/>
                  </a:cubicBezTo>
                  <a:cubicBezTo>
                    <a:pt x="276615" y="179929"/>
                    <a:pt x="283277" y="178370"/>
                    <a:pt x="290043" y="177465"/>
                  </a:cubicBezTo>
                  <a:cubicBezTo>
                    <a:pt x="294603" y="177465"/>
                    <a:pt x="295487" y="175580"/>
                    <a:pt x="297999" y="160596"/>
                  </a:cubicBezTo>
                  <a:cubicBezTo>
                    <a:pt x="304003" y="124860"/>
                    <a:pt x="321196" y="107898"/>
                    <a:pt x="353513" y="105828"/>
                  </a:cubicBezTo>
                  <a:cubicBezTo>
                    <a:pt x="363448" y="105129"/>
                    <a:pt x="371220" y="103570"/>
                    <a:pt x="371592" y="102128"/>
                  </a:cubicBezTo>
                  <a:cubicBezTo>
                    <a:pt x="371964" y="100686"/>
                    <a:pt x="373988" y="91774"/>
                    <a:pt x="376105" y="82305"/>
                  </a:cubicBezTo>
                  <a:cubicBezTo>
                    <a:pt x="384900" y="42799"/>
                    <a:pt x="405259" y="19043"/>
                    <a:pt x="440972" y="6829"/>
                  </a:cubicBezTo>
                  <a:lnTo>
                    <a:pt x="455444" y="1849"/>
                  </a:lnTo>
                  <a:lnTo>
                    <a:pt x="1038270" y="663"/>
                  </a:lnTo>
                  <a:cubicBezTo>
                    <a:pt x="1196436" y="343"/>
                    <a:pt x="1325414" y="132"/>
                    <a:pt x="1430263" y="45"/>
                  </a:cubicBezTo>
                  <a:cubicBezTo>
                    <a:pt x="1535113" y="-42"/>
                    <a:pt x="1615835" y="-6"/>
                    <a:pt x="1677488" y="168"/>
                  </a:cubicBezTo>
                  <a:lnTo>
                    <a:pt x="1719397" y="469"/>
                  </a:lnTo>
                  <a:lnTo>
                    <a:pt x="1988440" y="45"/>
                  </a:lnTo>
                  <a:cubicBezTo>
                    <a:pt x="2093290" y="-42"/>
                    <a:pt x="2174012" y="-6"/>
                    <a:pt x="2235665" y="168"/>
                  </a:cubicBezTo>
                  <a:lnTo>
                    <a:pt x="2285195" y="524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endParaRPr lang="fa-IR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6395D0E4-7374-BCE4-DEB7-0D5E4828CF9A}"/>
                </a:ext>
              </a:extLst>
            </p:cNvPr>
            <p:cNvSpPr txBox="1"/>
            <p:nvPr/>
          </p:nvSpPr>
          <p:spPr>
            <a:xfrm>
              <a:off x="5006994" y="3411054"/>
              <a:ext cx="297973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تصویر را وارد نمایید</a:t>
              </a: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323A6AF6-7271-9EB0-8679-CD055A963308}"/>
              </a:ext>
            </a:extLst>
          </p:cNvPr>
          <p:cNvGrpSpPr/>
          <p:nvPr/>
        </p:nvGrpSpPr>
        <p:grpSpPr>
          <a:xfrm>
            <a:off x="8451363" y="3362551"/>
            <a:ext cx="3252662" cy="458211"/>
            <a:chOff x="8451363" y="3362551"/>
            <a:chExt cx="3252662" cy="458211"/>
          </a:xfrm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F8853819-BF4F-1130-B456-D6E23135029F}"/>
                </a:ext>
              </a:extLst>
            </p:cNvPr>
            <p:cNvSpPr/>
            <p:nvPr/>
          </p:nvSpPr>
          <p:spPr>
            <a:xfrm>
              <a:off x="8451363" y="3362551"/>
              <a:ext cx="3252662" cy="458211"/>
            </a:xfrm>
            <a:custGeom>
              <a:avLst/>
              <a:gdLst>
                <a:gd name="connsiteX0" fmla="*/ 101771 w 4034334"/>
                <a:gd name="connsiteY0" fmla="*/ 198498 h 568327"/>
                <a:gd name="connsiteX1" fmla="*/ 108750 w 4034334"/>
                <a:gd name="connsiteY1" fmla="*/ 198498 h 568327"/>
                <a:gd name="connsiteX2" fmla="*/ 108890 w 4034334"/>
                <a:gd name="connsiteY2" fmla="*/ 213016 h 568327"/>
                <a:gd name="connsiteX3" fmla="*/ 141463 w 4034334"/>
                <a:gd name="connsiteY3" fmla="*/ 268740 h 568327"/>
                <a:gd name="connsiteX4" fmla="*/ 159448 w 4034334"/>
                <a:gd name="connsiteY4" fmla="*/ 286957 h 568327"/>
                <a:gd name="connsiteX5" fmla="*/ 143161 w 4034334"/>
                <a:gd name="connsiteY5" fmla="*/ 299428 h 568327"/>
                <a:gd name="connsiteX6" fmla="*/ 109332 w 4034334"/>
                <a:gd name="connsiteY6" fmla="*/ 357036 h 568327"/>
                <a:gd name="connsiteX7" fmla="*/ 109541 w 4034334"/>
                <a:gd name="connsiteY7" fmla="*/ 372485 h 568327"/>
                <a:gd name="connsiteX8" fmla="*/ 99862 w 4034334"/>
                <a:gd name="connsiteY8" fmla="*/ 371322 h 568327"/>
                <a:gd name="connsiteX9" fmla="*/ 66475 w 4034334"/>
                <a:gd name="connsiteY9" fmla="*/ 347287 h 568327"/>
                <a:gd name="connsiteX10" fmla="*/ 47234 w 4034334"/>
                <a:gd name="connsiteY10" fmla="*/ 329604 h 568327"/>
                <a:gd name="connsiteX11" fmla="*/ 14288 w 4034334"/>
                <a:gd name="connsiteY11" fmla="*/ 307222 h 568327"/>
                <a:gd name="connsiteX12" fmla="*/ 8704 w 4034334"/>
                <a:gd name="connsiteY12" fmla="*/ 269647 h 568327"/>
                <a:gd name="connsiteX13" fmla="*/ 47001 w 4034334"/>
                <a:gd name="connsiteY13" fmla="*/ 240214 h 568327"/>
                <a:gd name="connsiteX14" fmla="*/ 62148 w 4034334"/>
                <a:gd name="connsiteY14" fmla="*/ 229699 h 568327"/>
                <a:gd name="connsiteX15" fmla="*/ 85413 w 4034334"/>
                <a:gd name="connsiteY15" fmla="*/ 202849 h 568327"/>
                <a:gd name="connsiteX16" fmla="*/ 85483 w 4034334"/>
                <a:gd name="connsiteY16" fmla="*/ 202802 h 568327"/>
                <a:gd name="connsiteX17" fmla="*/ 101771 w 4034334"/>
                <a:gd name="connsiteY17" fmla="*/ 198498 h 568327"/>
                <a:gd name="connsiteX18" fmla="*/ 3923725 w 4034334"/>
                <a:gd name="connsiteY18" fmla="*/ 197870 h 568327"/>
                <a:gd name="connsiteX19" fmla="*/ 3934149 w 4034334"/>
                <a:gd name="connsiteY19" fmla="*/ 199056 h 568327"/>
                <a:gd name="connsiteX20" fmla="*/ 3967606 w 4034334"/>
                <a:gd name="connsiteY20" fmla="*/ 225092 h 568327"/>
                <a:gd name="connsiteX21" fmla="*/ 3985754 w 4034334"/>
                <a:gd name="connsiteY21" fmla="*/ 240424 h 568327"/>
                <a:gd name="connsiteX22" fmla="*/ 4023167 w 4034334"/>
                <a:gd name="connsiteY22" fmla="*/ 270182 h 568327"/>
                <a:gd name="connsiteX23" fmla="*/ 4034334 w 4034334"/>
                <a:gd name="connsiteY23" fmla="*/ 284933 h 568327"/>
                <a:gd name="connsiteX24" fmla="*/ 4020374 w 4034334"/>
                <a:gd name="connsiteY24" fmla="*/ 303546 h 568327"/>
                <a:gd name="connsiteX25" fmla="*/ 3981706 w 4034334"/>
                <a:gd name="connsiteY25" fmla="*/ 329838 h 568327"/>
                <a:gd name="connsiteX26" fmla="*/ 3970864 w 4034334"/>
                <a:gd name="connsiteY26" fmla="*/ 334165 h 568327"/>
                <a:gd name="connsiteX27" fmla="*/ 3968536 w 4034334"/>
                <a:gd name="connsiteY27" fmla="*/ 343681 h 568327"/>
                <a:gd name="connsiteX28" fmla="*/ 3926657 w 4034334"/>
                <a:gd name="connsiteY28" fmla="*/ 372904 h 568327"/>
                <a:gd name="connsiteX29" fmla="*/ 3922794 w 4034334"/>
                <a:gd name="connsiteY29" fmla="*/ 359153 h 568327"/>
                <a:gd name="connsiteX30" fmla="*/ 3918839 w 4034334"/>
                <a:gd name="connsiteY30" fmla="*/ 334723 h 568327"/>
                <a:gd name="connsiteX31" fmla="*/ 3879588 w 4034334"/>
                <a:gd name="connsiteY31" fmla="*/ 292192 h 568327"/>
                <a:gd name="connsiteX32" fmla="*/ 3869701 w 4034334"/>
                <a:gd name="connsiteY32" fmla="*/ 285794 h 568327"/>
                <a:gd name="connsiteX33" fmla="*/ 3886918 w 4034334"/>
                <a:gd name="connsiteY33" fmla="*/ 271997 h 568327"/>
                <a:gd name="connsiteX34" fmla="*/ 3912860 w 4034334"/>
                <a:gd name="connsiteY34" fmla="*/ 246125 h 568327"/>
                <a:gd name="connsiteX35" fmla="*/ 3922724 w 4034334"/>
                <a:gd name="connsiteY35" fmla="*/ 215669 h 568327"/>
                <a:gd name="connsiteX36" fmla="*/ 3922586 w 4034334"/>
                <a:gd name="connsiteY36" fmla="*/ 215645 h 568327"/>
                <a:gd name="connsiteX37" fmla="*/ 2588982 w 4034334"/>
                <a:gd name="connsiteY37" fmla="*/ 45 h 568327"/>
                <a:gd name="connsiteX38" fmla="*/ 2836206 w 4034334"/>
                <a:gd name="connsiteY38" fmla="*/ 168 h 568327"/>
                <a:gd name="connsiteX39" fmla="*/ 2878123 w 4034334"/>
                <a:gd name="connsiteY39" fmla="*/ 469 h 568327"/>
                <a:gd name="connsiteX40" fmla="*/ 3147159 w 4034334"/>
                <a:gd name="connsiteY40" fmla="*/ 45 h 568327"/>
                <a:gd name="connsiteX41" fmla="*/ 3575961 w 4034334"/>
                <a:gd name="connsiteY41" fmla="*/ 2989 h 568327"/>
                <a:gd name="connsiteX42" fmla="*/ 3628450 w 4034334"/>
                <a:gd name="connsiteY42" fmla="*/ 29048 h 568327"/>
                <a:gd name="connsiteX43" fmla="*/ 3657207 w 4034334"/>
                <a:gd name="connsiteY43" fmla="*/ 86167 h 568327"/>
                <a:gd name="connsiteX44" fmla="*/ 3660884 w 4034334"/>
                <a:gd name="connsiteY44" fmla="*/ 104780 h 568327"/>
                <a:gd name="connsiteX45" fmla="*/ 3677891 w 4034334"/>
                <a:gd name="connsiteY45" fmla="*/ 105897 h 568327"/>
                <a:gd name="connsiteX46" fmla="*/ 3732684 w 4034334"/>
                <a:gd name="connsiteY46" fmla="*/ 156548 h 568327"/>
                <a:gd name="connsiteX47" fmla="*/ 3735895 w 4034334"/>
                <a:gd name="connsiteY47" fmla="*/ 174673 h 568327"/>
                <a:gd name="connsiteX48" fmla="*/ 3751158 w 4034334"/>
                <a:gd name="connsiteY48" fmla="*/ 179047 h 568327"/>
                <a:gd name="connsiteX49" fmla="*/ 3774238 w 4034334"/>
                <a:gd name="connsiteY49" fmla="*/ 186911 h 568327"/>
                <a:gd name="connsiteX50" fmla="*/ 3810371 w 4034334"/>
                <a:gd name="connsiteY50" fmla="*/ 222951 h 568327"/>
                <a:gd name="connsiteX51" fmla="*/ 3839291 w 4034334"/>
                <a:gd name="connsiteY51" fmla="*/ 285119 h 568327"/>
                <a:gd name="connsiteX52" fmla="*/ 3824331 w 4034334"/>
                <a:gd name="connsiteY52" fmla="*/ 320321 h 568327"/>
                <a:gd name="connsiteX53" fmla="*/ 3748575 w 4034334"/>
                <a:gd name="connsiteY53" fmla="*/ 390959 h 568327"/>
                <a:gd name="connsiteX54" fmla="*/ 3735778 w 4034334"/>
                <a:gd name="connsiteY54" fmla="*/ 392773 h 568327"/>
                <a:gd name="connsiteX55" fmla="*/ 3734057 w 4034334"/>
                <a:gd name="connsiteY55" fmla="*/ 406593 h 568327"/>
                <a:gd name="connsiteX56" fmla="*/ 3718608 w 4034334"/>
                <a:gd name="connsiteY56" fmla="*/ 445728 h 568327"/>
                <a:gd name="connsiteX57" fmla="*/ 3676286 w 4034334"/>
                <a:gd name="connsiteY57" fmla="*/ 464993 h 568327"/>
                <a:gd name="connsiteX58" fmla="*/ 3661140 w 4034334"/>
                <a:gd name="connsiteY58" fmla="*/ 466552 h 568327"/>
                <a:gd name="connsiteX59" fmla="*/ 3657138 w 4034334"/>
                <a:gd name="connsiteY59" fmla="*/ 484304 h 568327"/>
                <a:gd name="connsiteX60" fmla="*/ 3630661 w 4034334"/>
                <a:gd name="connsiteY60" fmla="*/ 538329 h 568327"/>
                <a:gd name="connsiteX61" fmla="*/ 3584523 w 4034334"/>
                <a:gd name="connsiteY61" fmla="*/ 565201 h 568327"/>
                <a:gd name="connsiteX62" fmla="*/ 2873732 w 4034334"/>
                <a:gd name="connsiteY62" fmla="*/ 568319 h 568327"/>
                <a:gd name="connsiteX63" fmla="*/ 2526670 w 4034334"/>
                <a:gd name="connsiteY63" fmla="*/ 568304 h 568327"/>
                <a:gd name="connsiteX64" fmla="*/ 2501381 w 4034334"/>
                <a:gd name="connsiteY64" fmla="*/ 568252 h 568327"/>
                <a:gd name="connsiteX65" fmla="*/ 2315555 w 4034334"/>
                <a:gd name="connsiteY65" fmla="*/ 568319 h 568327"/>
                <a:gd name="connsiteX66" fmla="*/ 1968493 w 4034334"/>
                <a:gd name="connsiteY66" fmla="*/ 568304 h 568327"/>
                <a:gd name="connsiteX67" fmla="*/ 1936854 w 4034334"/>
                <a:gd name="connsiteY67" fmla="*/ 568239 h 568327"/>
                <a:gd name="connsiteX68" fmla="*/ 1715013 w 4034334"/>
                <a:gd name="connsiteY68" fmla="*/ 568319 h 568327"/>
                <a:gd name="connsiteX69" fmla="*/ 1466932 w 4034334"/>
                <a:gd name="connsiteY69" fmla="*/ 568327 h 568327"/>
                <a:gd name="connsiteX70" fmla="*/ 1328991 w 4034334"/>
                <a:gd name="connsiteY70" fmla="*/ 568257 h 568327"/>
                <a:gd name="connsiteX71" fmla="*/ 1156836 w 4034334"/>
                <a:gd name="connsiteY71" fmla="*/ 568319 h 568327"/>
                <a:gd name="connsiteX72" fmla="*/ 423336 w 4034334"/>
                <a:gd name="connsiteY72" fmla="*/ 555987 h 568327"/>
                <a:gd name="connsiteX73" fmla="*/ 375081 w 4034334"/>
                <a:gd name="connsiteY73" fmla="*/ 486188 h 568327"/>
                <a:gd name="connsiteX74" fmla="*/ 369893 w 4034334"/>
                <a:gd name="connsiteY74" fmla="*/ 466575 h 568327"/>
                <a:gd name="connsiteX75" fmla="*/ 355631 w 4034334"/>
                <a:gd name="connsiteY75" fmla="*/ 465108 h 568327"/>
                <a:gd name="connsiteX76" fmla="*/ 328549 w 4034334"/>
                <a:gd name="connsiteY76" fmla="*/ 457245 h 568327"/>
                <a:gd name="connsiteX77" fmla="*/ 298302 w 4034334"/>
                <a:gd name="connsiteY77" fmla="*/ 411992 h 568327"/>
                <a:gd name="connsiteX78" fmla="*/ 294533 w 4034334"/>
                <a:gd name="connsiteY78" fmla="*/ 393006 h 568327"/>
                <a:gd name="connsiteX79" fmla="*/ 279992 w 4034334"/>
                <a:gd name="connsiteY79" fmla="*/ 390051 h 568327"/>
                <a:gd name="connsiteX80" fmla="*/ 234622 w 4034334"/>
                <a:gd name="connsiteY80" fmla="*/ 363342 h 568327"/>
                <a:gd name="connsiteX81" fmla="*/ 199327 w 4034334"/>
                <a:gd name="connsiteY81" fmla="*/ 303686 h 568327"/>
                <a:gd name="connsiteX82" fmla="*/ 190695 w 4034334"/>
                <a:gd name="connsiteY82" fmla="*/ 284468 h 568327"/>
                <a:gd name="connsiteX83" fmla="*/ 201863 w 4034334"/>
                <a:gd name="connsiteY83" fmla="*/ 260643 h 568327"/>
                <a:gd name="connsiteX84" fmla="*/ 270150 w 4034334"/>
                <a:gd name="connsiteY84" fmla="*/ 182118 h 568327"/>
                <a:gd name="connsiteX85" fmla="*/ 290043 w 4034334"/>
                <a:gd name="connsiteY85" fmla="*/ 177465 h 568327"/>
                <a:gd name="connsiteX86" fmla="*/ 297999 w 4034334"/>
                <a:gd name="connsiteY86" fmla="*/ 160596 h 568327"/>
                <a:gd name="connsiteX87" fmla="*/ 353513 w 4034334"/>
                <a:gd name="connsiteY87" fmla="*/ 105828 h 568327"/>
                <a:gd name="connsiteX88" fmla="*/ 371592 w 4034334"/>
                <a:gd name="connsiteY88" fmla="*/ 102128 h 568327"/>
                <a:gd name="connsiteX89" fmla="*/ 376105 w 4034334"/>
                <a:gd name="connsiteY89" fmla="*/ 82305 h 568327"/>
                <a:gd name="connsiteX90" fmla="*/ 440972 w 4034334"/>
                <a:gd name="connsiteY90" fmla="*/ 6829 h 568327"/>
                <a:gd name="connsiteX91" fmla="*/ 455444 w 4034334"/>
                <a:gd name="connsiteY91" fmla="*/ 1849 h 568327"/>
                <a:gd name="connsiteX92" fmla="*/ 1038270 w 4034334"/>
                <a:gd name="connsiteY92" fmla="*/ 663 h 568327"/>
                <a:gd name="connsiteX93" fmla="*/ 1430263 w 4034334"/>
                <a:gd name="connsiteY93" fmla="*/ 45 h 568327"/>
                <a:gd name="connsiteX94" fmla="*/ 1677488 w 4034334"/>
                <a:gd name="connsiteY94" fmla="*/ 168 h 568327"/>
                <a:gd name="connsiteX95" fmla="*/ 1719397 w 4034334"/>
                <a:gd name="connsiteY95" fmla="*/ 469 h 568327"/>
                <a:gd name="connsiteX96" fmla="*/ 1988440 w 4034334"/>
                <a:gd name="connsiteY96" fmla="*/ 45 h 568327"/>
                <a:gd name="connsiteX97" fmla="*/ 2235665 w 4034334"/>
                <a:gd name="connsiteY97" fmla="*/ 168 h 568327"/>
                <a:gd name="connsiteX98" fmla="*/ 2285195 w 4034334"/>
                <a:gd name="connsiteY98" fmla="*/ 524 h 568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</a:cxnLst>
              <a:rect l="l" t="t" r="r" b="b"/>
              <a:pathLst>
                <a:path w="4034334" h="568327">
                  <a:moveTo>
                    <a:pt x="101771" y="198498"/>
                  </a:moveTo>
                  <a:lnTo>
                    <a:pt x="108750" y="198498"/>
                  </a:lnTo>
                  <a:lnTo>
                    <a:pt x="108890" y="213016"/>
                  </a:lnTo>
                  <a:cubicBezTo>
                    <a:pt x="109145" y="234654"/>
                    <a:pt x="116893" y="247939"/>
                    <a:pt x="141463" y="268740"/>
                  </a:cubicBezTo>
                  <a:cubicBezTo>
                    <a:pt x="152328" y="277930"/>
                    <a:pt x="160448" y="286120"/>
                    <a:pt x="159448" y="286957"/>
                  </a:cubicBezTo>
                  <a:cubicBezTo>
                    <a:pt x="158447" y="287795"/>
                    <a:pt x="151141" y="293402"/>
                    <a:pt x="143161" y="299428"/>
                  </a:cubicBezTo>
                  <a:cubicBezTo>
                    <a:pt x="118312" y="318181"/>
                    <a:pt x="109052" y="333979"/>
                    <a:pt x="109332" y="357036"/>
                  </a:cubicBezTo>
                  <a:lnTo>
                    <a:pt x="109541" y="372485"/>
                  </a:lnTo>
                  <a:lnTo>
                    <a:pt x="99862" y="371322"/>
                  </a:lnTo>
                  <a:cubicBezTo>
                    <a:pt x="82133" y="369204"/>
                    <a:pt x="74641" y="363807"/>
                    <a:pt x="66475" y="347287"/>
                  </a:cubicBezTo>
                  <a:cubicBezTo>
                    <a:pt x="59262" y="332722"/>
                    <a:pt x="58704" y="332187"/>
                    <a:pt x="47234" y="329604"/>
                  </a:cubicBezTo>
                  <a:cubicBezTo>
                    <a:pt x="32040" y="326161"/>
                    <a:pt x="26108" y="322136"/>
                    <a:pt x="14288" y="307222"/>
                  </a:cubicBezTo>
                  <a:cubicBezTo>
                    <a:pt x="-3907" y="284259"/>
                    <a:pt x="-3534" y="286771"/>
                    <a:pt x="8704" y="269647"/>
                  </a:cubicBezTo>
                  <a:cubicBezTo>
                    <a:pt x="23432" y="248986"/>
                    <a:pt x="30714" y="243402"/>
                    <a:pt x="47001" y="240214"/>
                  </a:cubicBezTo>
                  <a:cubicBezTo>
                    <a:pt x="59960" y="237655"/>
                    <a:pt x="60774" y="237097"/>
                    <a:pt x="62148" y="229699"/>
                  </a:cubicBezTo>
                  <a:cubicBezTo>
                    <a:pt x="64078" y="219345"/>
                    <a:pt x="73781" y="208131"/>
                    <a:pt x="85413" y="202849"/>
                  </a:cubicBezTo>
                  <a:lnTo>
                    <a:pt x="85483" y="202802"/>
                  </a:lnTo>
                  <a:cubicBezTo>
                    <a:pt x="90629" y="200457"/>
                    <a:pt x="96137" y="199000"/>
                    <a:pt x="101771" y="198498"/>
                  </a:cubicBezTo>
                  <a:close/>
                  <a:moveTo>
                    <a:pt x="3923725" y="197870"/>
                  </a:moveTo>
                  <a:lnTo>
                    <a:pt x="3934149" y="199056"/>
                  </a:lnTo>
                  <a:cubicBezTo>
                    <a:pt x="3949402" y="200520"/>
                    <a:pt x="3962438" y="210664"/>
                    <a:pt x="3967606" y="225092"/>
                  </a:cubicBezTo>
                  <a:cubicBezTo>
                    <a:pt x="3971352" y="236329"/>
                    <a:pt x="3971654" y="236562"/>
                    <a:pt x="3985754" y="240424"/>
                  </a:cubicBezTo>
                  <a:cubicBezTo>
                    <a:pt x="4001877" y="244845"/>
                    <a:pt x="4007206" y="249079"/>
                    <a:pt x="4023167" y="270182"/>
                  </a:cubicBezTo>
                  <a:lnTo>
                    <a:pt x="4034334" y="284933"/>
                  </a:lnTo>
                  <a:lnTo>
                    <a:pt x="4020374" y="303546"/>
                  </a:lnTo>
                  <a:cubicBezTo>
                    <a:pt x="4005810" y="322857"/>
                    <a:pt x="4000086" y="326813"/>
                    <a:pt x="3981706" y="329838"/>
                  </a:cubicBezTo>
                  <a:cubicBezTo>
                    <a:pt x="3976191" y="330745"/>
                    <a:pt x="3971305" y="332676"/>
                    <a:pt x="3970864" y="334165"/>
                  </a:cubicBezTo>
                  <a:cubicBezTo>
                    <a:pt x="3970421" y="335654"/>
                    <a:pt x="3969375" y="339912"/>
                    <a:pt x="3968536" y="343681"/>
                  </a:cubicBezTo>
                  <a:cubicBezTo>
                    <a:pt x="3965465" y="357757"/>
                    <a:pt x="3943827" y="372904"/>
                    <a:pt x="3926657" y="372904"/>
                  </a:cubicBezTo>
                  <a:cubicBezTo>
                    <a:pt x="3922446" y="372927"/>
                    <a:pt x="3922074" y="371624"/>
                    <a:pt x="3922794" y="359153"/>
                  </a:cubicBezTo>
                  <a:cubicBezTo>
                    <a:pt x="3923644" y="350803"/>
                    <a:pt x="3922278" y="342378"/>
                    <a:pt x="3918839" y="334723"/>
                  </a:cubicBezTo>
                  <a:cubicBezTo>
                    <a:pt x="3913139" y="321787"/>
                    <a:pt x="3893153" y="300150"/>
                    <a:pt x="3879588" y="292192"/>
                  </a:cubicBezTo>
                  <a:cubicBezTo>
                    <a:pt x="3876120" y="290340"/>
                    <a:pt x="3872811" y="288199"/>
                    <a:pt x="3869701" y="285794"/>
                  </a:cubicBezTo>
                  <a:cubicBezTo>
                    <a:pt x="3869701" y="285445"/>
                    <a:pt x="3877449" y="279232"/>
                    <a:pt x="3886918" y="271997"/>
                  </a:cubicBezTo>
                  <a:cubicBezTo>
                    <a:pt x="3896636" y="264519"/>
                    <a:pt x="3905356" y="255824"/>
                    <a:pt x="3912860" y="246125"/>
                  </a:cubicBezTo>
                  <a:cubicBezTo>
                    <a:pt x="3920608" y="234864"/>
                    <a:pt x="3921724" y="231490"/>
                    <a:pt x="3922724" y="215669"/>
                  </a:cubicBezTo>
                  <a:lnTo>
                    <a:pt x="3922586" y="215645"/>
                  </a:lnTo>
                  <a:close/>
                  <a:moveTo>
                    <a:pt x="2588982" y="45"/>
                  </a:moveTo>
                  <a:cubicBezTo>
                    <a:pt x="2693832" y="-42"/>
                    <a:pt x="2774553" y="-6"/>
                    <a:pt x="2836206" y="168"/>
                  </a:cubicBezTo>
                  <a:lnTo>
                    <a:pt x="2878123" y="469"/>
                  </a:lnTo>
                  <a:lnTo>
                    <a:pt x="3147159" y="45"/>
                  </a:lnTo>
                  <a:cubicBezTo>
                    <a:pt x="3461708" y="-217"/>
                    <a:pt x="3559104" y="634"/>
                    <a:pt x="3575961" y="2989"/>
                  </a:cubicBezTo>
                  <a:cubicBezTo>
                    <a:pt x="3595873" y="5580"/>
                    <a:pt x="3614348" y="14752"/>
                    <a:pt x="3628450" y="29048"/>
                  </a:cubicBezTo>
                  <a:cubicBezTo>
                    <a:pt x="3643550" y="44288"/>
                    <a:pt x="3652415" y="61738"/>
                    <a:pt x="3657207" y="86167"/>
                  </a:cubicBezTo>
                  <a:lnTo>
                    <a:pt x="3660884" y="104780"/>
                  </a:lnTo>
                  <a:lnTo>
                    <a:pt x="3677891" y="105897"/>
                  </a:lnTo>
                  <a:cubicBezTo>
                    <a:pt x="3709301" y="107930"/>
                    <a:pt x="3727565" y="124813"/>
                    <a:pt x="3732684" y="156548"/>
                  </a:cubicBezTo>
                  <a:cubicBezTo>
                    <a:pt x="3734220" y="166158"/>
                    <a:pt x="3735663" y="174301"/>
                    <a:pt x="3735895" y="174673"/>
                  </a:cubicBezTo>
                  <a:cubicBezTo>
                    <a:pt x="3740888" y="176441"/>
                    <a:pt x="3745986" y="177902"/>
                    <a:pt x="3751158" y="179047"/>
                  </a:cubicBezTo>
                  <a:cubicBezTo>
                    <a:pt x="3759064" y="180995"/>
                    <a:pt x="3766788" y="183626"/>
                    <a:pt x="3774238" y="186911"/>
                  </a:cubicBezTo>
                  <a:cubicBezTo>
                    <a:pt x="3785476" y="192565"/>
                    <a:pt x="3800552" y="207595"/>
                    <a:pt x="3810371" y="222951"/>
                  </a:cubicBezTo>
                  <a:cubicBezTo>
                    <a:pt x="3820678" y="239261"/>
                    <a:pt x="3839291" y="279024"/>
                    <a:pt x="3839291" y="285119"/>
                  </a:cubicBezTo>
                  <a:cubicBezTo>
                    <a:pt x="3839291" y="287749"/>
                    <a:pt x="3832567" y="303546"/>
                    <a:pt x="3824331" y="320321"/>
                  </a:cubicBezTo>
                  <a:cubicBezTo>
                    <a:pt x="3801064" y="367692"/>
                    <a:pt x="3781148" y="386305"/>
                    <a:pt x="3748575" y="390959"/>
                  </a:cubicBezTo>
                  <a:lnTo>
                    <a:pt x="3735778" y="392773"/>
                  </a:lnTo>
                  <a:lnTo>
                    <a:pt x="3734057" y="406593"/>
                  </a:lnTo>
                  <a:cubicBezTo>
                    <a:pt x="3731568" y="426510"/>
                    <a:pt x="3728147" y="435142"/>
                    <a:pt x="3718608" y="445728"/>
                  </a:cubicBezTo>
                  <a:cubicBezTo>
                    <a:pt x="3708114" y="457407"/>
                    <a:pt x="3695807" y="462992"/>
                    <a:pt x="3676286" y="464993"/>
                  </a:cubicBezTo>
                  <a:lnTo>
                    <a:pt x="3661140" y="466552"/>
                  </a:lnTo>
                  <a:lnTo>
                    <a:pt x="3657138" y="484304"/>
                  </a:lnTo>
                  <a:cubicBezTo>
                    <a:pt x="3651717" y="508291"/>
                    <a:pt x="3643969" y="524113"/>
                    <a:pt x="3630661" y="538329"/>
                  </a:cubicBezTo>
                  <a:cubicBezTo>
                    <a:pt x="3618127" y="551462"/>
                    <a:pt x="3602131" y="560778"/>
                    <a:pt x="3584523" y="565201"/>
                  </a:cubicBezTo>
                  <a:cubicBezTo>
                    <a:pt x="3574938" y="567761"/>
                    <a:pt x="3450136" y="568319"/>
                    <a:pt x="2873732" y="568319"/>
                  </a:cubicBezTo>
                  <a:cubicBezTo>
                    <a:pt x="2731708" y="568319"/>
                    <a:pt x="2617936" y="568346"/>
                    <a:pt x="2526670" y="568304"/>
                  </a:cubicBezTo>
                  <a:lnTo>
                    <a:pt x="2501381" y="568252"/>
                  </a:lnTo>
                  <a:lnTo>
                    <a:pt x="2315555" y="568319"/>
                  </a:lnTo>
                  <a:cubicBezTo>
                    <a:pt x="2173531" y="568319"/>
                    <a:pt x="2059759" y="568346"/>
                    <a:pt x="1968493" y="568304"/>
                  </a:cubicBezTo>
                  <a:lnTo>
                    <a:pt x="1936854" y="568239"/>
                  </a:lnTo>
                  <a:lnTo>
                    <a:pt x="1715013" y="568319"/>
                  </a:lnTo>
                  <a:cubicBezTo>
                    <a:pt x="1620330" y="568319"/>
                    <a:pt x="1538204" y="568331"/>
                    <a:pt x="1466932" y="568327"/>
                  </a:cubicBezTo>
                  <a:lnTo>
                    <a:pt x="1328991" y="568257"/>
                  </a:lnTo>
                  <a:lnTo>
                    <a:pt x="1156836" y="568319"/>
                  </a:lnTo>
                  <a:cubicBezTo>
                    <a:pt x="399372" y="568319"/>
                    <a:pt x="445556" y="569087"/>
                    <a:pt x="423336" y="555987"/>
                  </a:cubicBezTo>
                  <a:cubicBezTo>
                    <a:pt x="396952" y="540376"/>
                    <a:pt x="384714" y="522670"/>
                    <a:pt x="375081" y="486188"/>
                  </a:cubicBezTo>
                  <a:lnTo>
                    <a:pt x="369893" y="466575"/>
                  </a:lnTo>
                  <a:lnTo>
                    <a:pt x="355631" y="465108"/>
                  </a:lnTo>
                  <a:cubicBezTo>
                    <a:pt x="346243" y="463939"/>
                    <a:pt x="337103" y="461284"/>
                    <a:pt x="328549" y="457245"/>
                  </a:cubicBezTo>
                  <a:cubicBezTo>
                    <a:pt x="311285" y="448567"/>
                    <a:pt x="303211" y="436537"/>
                    <a:pt x="298302" y="411992"/>
                  </a:cubicBezTo>
                  <a:lnTo>
                    <a:pt x="294533" y="393006"/>
                  </a:lnTo>
                  <a:lnTo>
                    <a:pt x="279992" y="390051"/>
                  </a:lnTo>
                  <a:cubicBezTo>
                    <a:pt x="261472" y="386282"/>
                    <a:pt x="248232" y="378488"/>
                    <a:pt x="234622" y="363342"/>
                  </a:cubicBezTo>
                  <a:cubicBezTo>
                    <a:pt x="222593" y="349987"/>
                    <a:pt x="212309" y="332560"/>
                    <a:pt x="199327" y="303686"/>
                  </a:cubicBezTo>
                  <a:lnTo>
                    <a:pt x="190695" y="284468"/>
                  </a:lnTo>
                  <a:lnTo>
                    <a:pt x="201863" y="260643"/>
                  </a:lnTo>
                  <a:cubicBezTo>
                    <a:pt x="225036" y="211248"/>
                    <a:pt x="243207" y="190448"/>
                    <a:pt x="270150" y="182118"/>
                  </a:cubicBezTo>
                  <a:cubicBezTo>
                    <a:pt x="276615" y="179929"/>
                    <a:pt x="283277" y="178370"/>
                    <a:pt x="290043" y="177465"/>
                  </a:cubicBezTo>
                  <a:cubicBezTo>
                    <a:pt x="294603" y="177465"/>
                    <a:pt x="295487" y="175580"/>
                    <a:pt x="297999" y="160596"/>
                  </a:cubicBezTo>
                  <a:cubicBezTo>
                    <a:pt x="304003" y="124860"/>
                    <a:pt x="321196" y="107898"/>
                    <a:pt x="353513" y="105828"/>
                  </a:cubicBezTo>
                  <a:cubicBezTo>
                    <a:pt x="363448" y="105129"/>
                    <a:pt x="371220" y="103570"/>
                    <a:pt x="371592" y="102128"/>
                  </a:cubicBezTo>
                  <a:cubicBezTo>
                    <a:pt x="371964" y="100686"/>
                    <a:pt x="373988" y="91774"/>
                    <a:pt x="376105" y="82305"/>
                  </a:cubicBezTo>
                  <a:cubicBezTo>
                    <a:pt x="384900" y="42799"/>
                    <a:pt x="405259" y="19043"/>
                    <a:pt x="440972" y="6829"/>
                  </a:cubicBezTo>
                  <a:lnTo>
                    <a:pt x="455444" y="1849"/>
                  </a:lnTo>
                  <a:lnTo>
                    <a:pt x="1038270" y="663"/>
                  </a:lnTo>
                  <a:cubicBezTo>
                    <a:pt x="1196436" y="343"/>
                    <a:pt x="1325414" y="132"/>
                    <a:pt x="1430263" y="45"/>
                  </a:cubicBezTo>
                  <a:cubicBezTo>
                    <a:pt x="1535113" y="-42"/>
                    <a:pt x="1615835" y="-6"/>
                    <a:pt x="1677488" y="168"/>
                  </a:cubicBezTo>
                  <a:lnTo>
                    <a:pt x="1719397" y="469"/>
                  </a:lnTo>
                  <a:lnTo>
                    <a:pt x="1988440" y="45"/>
                  </a:lnTo>
                  <a:cubicBezTo>
                    <a:pt x="2093290" y="-42"/>
                    <a:pt x="2174012" y="-6"/>
                    <a:pt x="2235665" y="168"/>
                  </a:cubicBezTo>
                  <a:lnTo>
                    <a:pt x="2285195" y="524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endParaRPr lang="fa-IR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150501B1-9207-7B48-B481-068BA0984063}"/>
                </a:ext>
              </a:extLst>
            </p:cNvPr>
            <p:cNvSpPr txBox="1"/>
            <p:nvPr/>
          </p:nvSpPr>
          <p:spPr>
            <a:xfrm>
              <a:off x="8587823" y="3411054"/>
              <a:ext cx="297973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تصویر را وارد نمایید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7F31EA32-A9CA-7B9A-9D22-10286ED0CE5E}"/>
              </a:ext>
            </a:extLst>
          </p:cNvPr>
          <p:cNvGrpSpPr/>
          <p:nvPr/>
        </p:nvGrpSpPr>
        <p:grpSpPr>
          <a:xfrm>
            <a:off x="1388656" y="6009551"/>
            <a:ext cx="3252662" cy="458211"/>
            <a:chOff x="1388656" y="6009551"/>
            <a:chExt cx="3252662" cy="458211"/>
          </a:xfrm>
        </p:grpSpPr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83198553-F4C4-31B0-ECC7-E48EA23F487F}"/>
                </a:ext>
              </a:extLst>
            </p:cNvPr>
            <p:cNvSpPr/>
            <p:nvPr/>
          </p:nvSpPr>
          <p:spPr>
            <a:xfrm>
              <a:off x="1388656" y="6009551"/>
              <a:ext cx="3252662" cy="458211"/>
            </a:xfrm>
            <a:custGeom>
              <a:avLst/>
              <a:gdLst>
                <a:gd name="connsiteX0" fmla="*/ 101771 w 4034334"/>
                <a:gd name="connsiteY0" fmla="*/ 198498 h 568327"/>
                <a:gd name="connsiteX1" fmla="*/ 108750 w 4034334"/>
                <a:gd name="connsiteY1" fmla="*/ 198498 h 568327"/>
                <a:gd name="connsiteX2" fmla="*/ 108890 w 4034334"/>
                <a:gd name="connsiteY2" fmla="*/ 213016 h 568327"/>
                <a:gd name="connsiteX3" fmla="*/ 141463 w 4034334"/>
                <a:gd name="connsiteY3" fmla="*/ 268740 h 568327"/>
                <a:gd name="connsiteX4" fmla="*/ 159448 w 4034334"/>
                <a:gd name="connsiteY4" fmla="*/ 286957 h 568327"/>
                <a:gd name="connsiteX5" fmla="*/ 143161 w 4034334"/>
                <a:gd name="connsiteY5" fmla="*/ 299428 h 568327"/>
                <a:gd name="connsiteX6" fmla="*/ 109332 w 4034334"/>
                <a:gd name="connsiteY6" fmla="*/ 357036 h 568327"/>
                <a:gd name="connsiteX7" fmla="*/ 109541 w 4034334"/>
                <a:gd name="connsiteY7" fmla="*/ 372485 h 568327"/>
                <a:gd name="connsiteX8" fmla="*/ 99862 w 4034334"/>
                <a:gd name="connsiteY8" fmla="*/ 371322 h 568327"/>
                <a:gd name="connsiteX9" fmla="*/ 66475 w 4034334"/>
                <a:gd name="connsiteY9" fmla="*/ 347287 h 568327"/>
                <a:gd name="connsiteX10" fmla="*/ 47234 w 4034334"/>
                <a:gd name="connsiteY10" fmla="*/ 329604 h 568327"/>
                <a:gd name="connsiteX11" fmla="*/ 14288 w 4034334"/>
                <a:gd name="connsiteY11" fmla="*/ 307222 h 568327"/>
                <a:gd name="connsiteX12" fmla="*/ 8704 w 4034334"/>
                <a:gd name="connsiteY12" fmla="*/ 269647 h 568327"/>
                <a:gd name="connsiteX13" fmla="*/ 47001 w 4034334"/>
                <a:gd name="connsiteY13" fmla="*/ 240214 h 568327"/>
                <a:gd name="connsiteX14" fmla="*/ 62148 w 4034334"/>
                <a:gd name="connsiteY14" fmla="*/ 229699 h 568327"/>
                <a:gd name="connsiteX15" fmla="*/ 85413 w 4034334"/>
                <a:gd name="connsiteY15" fmla="*/ 202849 h 568327"/>
                <a:gd name="connsiteX16" fmla="*/ 85483 w 4034334"/>
                <a:gd name="connsiteY16" fmla="*/ 202802 h 568327"/>
                <a:gd name="connsiteX17" fmla="*/ 101771 w 4034334"/>
                <a:gd name="connsiteY17" fmla="*/ 198498 h 568327"/>
                <a:gd name="connsiteX18" fmla="*/ 3923725 w 4034334"/>
                <a:gd name="connsiteY18" fmla="*/ 197870 h 568327"/>
                <a:gd name="connsiteX19" fmla="*/ 3934149 w 4034334"/>
                <a:gd name="connsiteY19" fmla="*/ 199056 h 568327"/>
                <a:gd name="connsiteX20" fmla="*/ 3967606 w 4034334"/>
                <a:gd name="connsiteY20" fmla="*/ 225092 h 568327"/>
                <a:gd name="connsiteX21" fmla="*/ 3985754 w 4034334"/>
                <a:gd name="connsiteY21" fmla="*/ 240424 h 568327"/>
                <a:gd name="connsiteX22" fmla="*/ 4023167 w 4034334"/>
                <a:gd name="connsiteY22" fmla="*/ 270182 h 568327"/>
                <a:gd name="connsiteX23" fmla="*/ 4034334 w 4034334"/>
                <a:gd name="connsiteY23" fmla="*/ 284933 h 568327"/>
                <a:gd name="connsiteX24" fmla="*/ 4020374 w 4034334"/>
                <a:gd name="connsiteY24" fmla="*/ 303546 h 568327"/>
                <a:gd name="connsiteX25" fmla="*/ 3981706 w 4034334"/>
                <a:gd name="connsiteY25" fmla="*/ 329838 h 568327"/>
                <a:gd name="connsiteX26" fmla="*/ 3970864 w 4034334"/>
                <a:gd name="connsiteY26" fmla="*/ 334165 h 568327"/>
                <a:gd name="connsiteX27" fmla="*/ 3968536 w 4034334"/>
                <a:gd name="connsiteY27" fmla="*/ 343681 h 568327"/>
                <a:gd name="connsiteX28" fmla="*/ 3926657 w 4034334"/>
                <a:gd name="connsiteY28" fmla="*/ 372904 h 568327"/>
                <a:gd name="connsiteX29" fmla="*/ 3922794 w 4034334"/>
                <a:gd name="connsiteY29" fmla="*/ 359153 h 568327"/>
                <a:gd name="connsiteX30" fmla="*/ 3918839 w 4034334"/>
                <a:gd name="connsiteY30" fmla="*/ 334723 h 568327"/>
                <a:gd name="connsiteX31" fmla="*/ 3879588 w 4034334"/>
                <a:gd name="connsiteY31" fmla="*/ 292192 h 568327"/>
                <a:gd name="connsiteX32" fmla="*/ 3869701 w 4034334"/>
                <a:gd name="connsiteY32" fmla="*/ 285794 h 568327"/>
                <a:gd name="connsiteX33" fmla="*/ 3886918 w 4034334"/>
                <a:gd name="connsiteY33" fmla="*/ 271997 h 568327"/>
                <a:gd name="connsiteX34" fmla="*/ 3912860 w 4034334"/>
                <a:gd name="connsiteY34" fmla="*/ 246125 h 568327"/>
                <a:gd name="connsiteX35" fmla="*/ 3922724 w 4034334"/>
                <a:gd name="connsiteY35" fmla="*/ 215669 h 568327"/>
                <a:gd name="connsiteX36" fmla="*/ 3922586 w 4034334"/>
                <a:gd name="connsiteY36" fmla="*/ 215645 h 568327"/>
                <a:gd name="connsiteX37" fmla="*/ 2588982 w 4034334"/>
                <a:gd name="connsiteY37" fmla="*/ 45 h 568327"/>
                <a:gd name="connsiteX38" fmla="*/ 2836206 w 4034334"/>
                <a:gd name="connsiteY38" fmla="*/ 168 h 568327"/>
                <a:gd name="connsiteX39" fmla="*/ 2878123 w 4034334"/>
                <a:gd name="connsiteY39" fmla="*/ 469 h 568327"/>
                <a:gd name="connsiteX40" fmla="*/ 3147159 w 4034334"/>
                <a:gd name="connsiteY40" fmla="*/ 45 h 568327"/>
                <a:gd name="connsiteX41" fmla="*/ 3575961 w 4034334"/>
                <a:gd name="connsiteY41" fmla="*/ 2989 h 568327"/>
                <a:gd name="connsiteX42" fmla="*/ 3628450 w 4034334"/>
                <a:gd name="connsiteY42" fmla="*/ 29048 h 568327"/>
                <a:gd name="connsiteX43" fmla="*/ 3657207 w 4034334"/>
                <a:gd name="connsiteY43" fmla="*/ 86167 h 568327"/>
                <a:gd name="connsiteX44" fmla="*/ 3660884 w 4034334"/>
                <a:gd name="connsiteY44" fmla="*/ 104780 h 568327"/>
                <a:gd name="connsiteX45" fmla="*/ 3677891 w 4034334"/>
                <a:gd name="connsiteY45" fmla="*/ 105897 h 568327"/>
                <a:gd name="connsiteX46" fmla="*/ 3732684 w 4034334"/>
                <a:gd name="connsiteY46" fmla="*/ 156548 h 568327"/>
                <a:gd name="connsiteX47" fmla="*/ 3735895 w 4034334"/>
                <a:gd name="connsiteY47" fmla="*/ 174673 h 568327"/>
                <a:gd name="connsiteX48" fmla="*/ 3751158 w 4034334"/>
                <a:gd name="connsiteY48" fmla="*/ 179047 h 568327"/>
                <a:gd name="connsiteX49" fmla="*/ 3774238 w 4034334"/>
                <a:gd name="connsiteY49" fmla="*/ 186911 h 568327"/>
                <a:gd name="connsiteX50" fmla="*/ 3810371 w 4034334"/>
                <a:gd name="connsiteY50" fmla="*/ 222951 h 568327"/>
                <a:gd name="connsiteX51" fmla="*/ 3839291 w 4034334"/>
                <a:gd name="connsiteY51" fmla="*/ 285119 h 568327"/>
                <a:gd name="connsiteX52" fmla="*/ 3824331 w 4034334"/>
                <a:gd name="connsiteY52" fmla="*/ 320321 h 568327"/>
                <a:gd name="connsiteX53" fmla="*/ 3748575 w 4034334"/>
                <a:gd name="connsiteY53" fmla="*/ 390959 h 568327"/>
                <a:gd name="connsiteX54" fmla="*/ 3735778 w 4034334"/>
                <a:gd name="connsiteY54" fmla="*/ 392773 h 568327"/>
                <a:gd name="connsiteX55" fmla="*/ 3734057 w 4034334"/>
                <a:gd name="connsiteY55" fmla="*/ 406593 h 568327"/>
                <a:gd name="connsiteX56" fmla="*/ 3718608 w 4034334"/>
                <a:gd name="connsiteY56" fmla="*/ 445728 h 568327"/>
                <a:gd name="connsiteX57" fmla="*/ 3676286 w 4034334"/>
                <a:gd name="connsiteY57" fmla="*/ 464993 h 568327"/>
                <a:gd name="connsiteX58" fmla="*/ 3661140 w 4034334"/>
                <a:gd name="connsiteY58" fmla="*/ 466552 h 568327"/>
                <a:gd name="connsiteX59" fmla="*/ 3657138 w 4034334"/>
                <a:gd name="connsiteY59" fmla="*/ 484304 h 568327"/>
                <a:gd name="connsiteX60" fmla="*/ 3630661 w 4034334"/>
                <a:gd name="connsiteY60" fmla="*/ 538329 h 568327"/>
                <a:gd name="connsiteX61" fmla="*/ 3584523 w 4034334"/>
                <a:gd name="connsiteY61" fmla="*/ 565201 h 568327"/>
                <a:gd name="connsiteX62" fmla="*/ 2873732 w 4034334"/>
                <a:gd name="connsiteY62" fmla="*/ 568319 h 568327"/>
                <a:gd name="connsiteX63" fmla="*/ 2526670 w 4034334"/>
                <a:gd name="connsiteY63" fmla="*/ 568304 h 568327"/>
                <a:gd name="connsiteX64" fmla="*/ 2501381 w 4034334"/>
                <a:gd name="connsiteY64" fmla="*/ 568252 h 568327"/>
                <a:gd name="connsiteX65" fmla="*/ 2315555 w 4034334"/>
                <a:gd name="connsiteY65" fmla="*/ 568319 h 568327"/>
                <a:gd name="connsiteX66" fmla="*/ 1968493 w 4034334"/>
                <a:gd name="connsiteY66" fmla="*/ 568304 h 568327"/>
                <a:gd name="connsiteX67" fmla="*/ 1936854 w 4034334"/>
                <a:gd name="connsiteY67" fmla="*/ 568239 h 568327"/>
                <a:gd name="connsiteX68" fmla="*/ 1715013 w 4034334"/>
                <a:gd name="connsiteY68" fmla="*/ 568319 h 568327"/>
                <a:gd name="connsiteX69" fmla="*/ 1466932 w 4034334"/>
                <a:gd name="connsiteY69" fmla="*/ 568327 h 568327"/>
                <a:gd name="connsiteX70" fmla="*/ 1328991 w 4034334"/>
                <a:gd name="connsiteY70" fmla="*/ 568257 h 568327"/>
                <a:gd name="connsiteX71" fmla="*/ 1156836 w 4034334"/>
                <a:gd name="connsiteY71" fmla="*/ 568319 h 568327"/>
                <a:gd name="connsiteX72" fmla="*/ 423336 w 4034334"/>
                <a:gd name="connsiteY72" fmla="*/ 555987 h 568327"/>
                <a:gd name="connsiteX73" fmla="*/ 375081 w 4034334"/>
                <a:gd name="connsiteY73" fmla="*/ 486188 h 568327"/>
                <a:gd name="connsiteX74" fmla="*/ 369893 w 4034334"/>
                <a:gd name="connsiteY74" fmla="*/ 466575 h 568327"/>
                <a:gd name="connsiteX75" fmla="*/ 355631 w 4034334"/>
                <a:gd name="connsiteY75" fmla="*/ 465108 h 568327"/>
                <a:gd name="connsiteX76" fmla="*/ 328549 w 4034334"/>
                <a:gd name="connsiteY76" fmla="*/ 457245 h 568327"/>
                <a:gd name="connsiteX77" fmla="*/ 298302 w 4034334"/>
                <a:gd name="connsiteY77" fmla="*/ 411992 h 568327"/>
                <a:gd name="connsiteX78" fmla="*/ 294533 w 4034334"/>
                <a:gd name="connsiteY78" fmla="*/ 393006 h 568327"/>
                <a:gd name="connsiteX79" fmla="*/ 279992 w 4034334"/>
                <a:gd name="connsiteY79" fmla="*/ 390051 h 568327"/>
                <a:gd name="connsiteX80" fmla="*/ 234622 w 4034334"/>
                <a:gd name="connsiteY80" fmla="*/ 363342 h 568327"/>
                <a:gd name="connsiteX81" fmla="*/ 199327 w 4034334"/>
                <a:gd name="connsiteY81" fmla="*/ 303686 h 568327"/>
                <a:gd name="connsiteX82" fmla="*/ 190695 w 4034334"/>
                <a:gd name="connsiteY82" fmla="*/ 284468 h 568327"/>
                <a:gd name="connsiteX83" fmla="*/ 201863 w 4034334"/>
                <a:gd name="connsiteY83" fmla="*/ 260643 h 568327"/>
                <a:gd name="connsiteX84" fmla="*/ 270150 w 4034334"/>
                <a:gd name="connsiteY84" fmla="*/ 182118 h 568327"/>
                <a:gd name="connsiteX85" fmla="*/ 290043 w 4034334"/>
                <a:gd name="connsiteY85" fmla="*/ 177465 h 568327"/>
                <a:gd name="connsiteX86" fmla="*/ 297999 w 4034334"/>
                <a:gd name="connsiteY86" fmla="*/ 160596 h 568327"/>
                <a:gd name="connsiteX87" fmla="*/ 353513 w 4034334"/>
                <a:gd name="connsiteY87" fmla="*/ 105828 h 568327"/>
                <a:gd name="connsiteX88" fmla="*/ 371592 w 4034334"/>
                <a:gd name="connsiteY88" fmla="*/ 102128 h 568327"/>
                <a:gd name="connsiteX89" fmla="*/ 376105 w 4034334"/>
                <a:gd name="connsiteY89" fmla="*/ 82305 h 568327"/>
                <a:gd name="connsiteX90" fmla="*/ 440972 w 4034334"/>
                <a:gd name="connsiteY90" fmla="*/ 6829 h 568327"/>
                <a:gd name="connsiteX91" fmla="*/ 455444 w 4034334"/>
                <a:gd name="connsiteY91" fmla="*/ 1849 h 568327"/>
                <a:gd name="connsiteX92" fmla="*/ 1038270 w 4034334"/>
                <a:gd name="connsiteY92" fmla="*/ 663 h 568327"/>
                <a:gd name="connsiteX93" fmla="*/ 1430263 w 4034334"/>
                <a:gd name="connsiteY93" fmla="*/ 45 h 568327"/>
                <a:gd name="connsiteX94" fmla="*/ 1677488 w 4034334"/>
                <a:gd name="connsiteY94" fmla="*/ 168 h 568327"/>
                <a:gd name="connsiteX95" fmla="*/ 1719397 w 4034334"/>
                <a:gd name="connsiteY95" fmla="*/ 469 h 568327"/>
                <a:gd name="connsiteX96" fmla="*/ 1988440 w 4034334"/>
                <a:gd name="connsiteY96" fmla="*/ 45 h 568327"/>
                <a:gd name="connsiteX97" fmla="*/ 2235665 w 4034334"/>
                <a:gd name="connsiteY97" fmla="*/ 168 h 568327"/>
                <a:gd name="connsiteX98" fmla="*/ 2285195 w 4034334"/>
                <a:gd name="connsiteY98" fmla="*/ 524 h 568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</a:cxnLst>
              <a:rect l="l" t="t" r="r" b="b"/>
              <a:pathLst>
                <a:path w="4034334" h="568327">
                  <a:moveTo>
                    <a:pt x="101771" y="198498"/>
                  </a:moveTo>
                  <a:lnTo>
                    <a:pt x="108750" y="198498"/>
                  </a:lnTo>
                  <a:lnTo>
                    <a:pt x="108890" y="213016"/>
                  </a:lnTo>
                  <a:cubicBezTo>
                    <a:pt x="109145" y="234654"/>
                    <a:pt x="116893" y="247939"/>
                    <a:pt x="141463" y="268740"/>
                  </a:cubicBezTo>
                  <a:cubicBezTo>
                    <a:pt x="152328" y="277930"/>
                    <a:pt x="160448" y="286120"/>
                    <a:pt x="159448" y="286957"/>
                  </a:cubicBezTo>
                  <a:cubicBezTo>
                    <a:pt x="158447" y="287795"/>
                    <a:pt x="151141" y="293402"/>
                    <a:pt x="143161" y="299428"/>
                  </a:cubicBezTo>
                  <a:cubicBezTo>
                    <a:pt x="118312" y="318181"/>
                    <a:pt x="109052" y="333979"/>
                    <a:pt x="109332" y="357036"/>
                  </a:cubicBezTo>
                  <a:lnTo>
                    <a:pt x="109541" y="372485"/>
                  </a:lnTo>
                  <a:lnTo>
                    <a:pt x="99862" y="371322"/>
                  </a:lnTo>
                  <a:cubicBezTo>
                    <a:pt x="82133" y="369204"/>
                    <a:pt x="74641" y="363807"/>
                    <a:pt x="66475" y="347287"/>
                  </a:cubicBezTo>
                  <a:cubicBezTo>
                    <a:pt x="59262" y="332722"/>
                    <a:pt x="58704" y="332187"/>
                    <a:pt x="47234" y="329604"/>
                  </a:cubicBezTo>
                  <a:cubicBezTo>
                    <a:pt x="32040" y="326161"/>
                    <a:pt x="26108" y="322136"/>
                    <a:pt x="14288" y="307222"/>
                  </a:cubicBezTo>
                  <a:cubicBezTo>
                    <a:pt x="-3907" y="284259"/>
                    <a:pt x="-3534" y="286771"/>
                    <a:pt x="8704" y="269647"/>
                  </a:cubicBezTo>
                  <a:cubicBezTo>
                    <a:pt x="23432" y="248986"/>
                    <a:pt x="30714" y="243402"/>
                    <a:pt x="47001" y="240214"/>
                  </a:cubicBezTo>
                  <a:cubicBezTo>
                    <a:pt x="59960" y="237655"/>
                    <a:pt x="60774" y="237097"/>
                    <a:pt x="62148" y="229699"/>
                  </a:cubicBezTo>
                  <a:cubicBezTo>
                    <a:pt x="64078" y="219345"/>
                    <a:pt x="73781" y="208131"/>
                    <a:pt x="85413" y="202849"/>
                  </a:cubicBezTo>
                  <a:lnTo>
                    <a:pt x="85483" y="202802"/>
                  </a:lnTo>
                  <a:cubicBezTo>
                    <a:pt x="90629" y="200457"/>
                    <a:pt x="96137" y="199000"/>
                    <a:pt x="101771" y="198498"/>
                  </a:cubicBezTo>
                  <a:close/>
                  <a:moveTo>
                    <a:pt x="3923725" y="197870"/>
                  </a:moveTo>
                  <a:lnTo>
                    <a:pt x="3934149" y="199056"/>
                  </a:lnTo>
                  <a:cubicBezTo>
                    <a:pt x="3949402" y="200520"/>
                    <a:pt x="3962438" y="210664"/>
                    <a:pt x="3967606" y="225092"/>
                  </a:cubicBezTo>
                  <a:cubicBezTo>
                    <a:pt x="3971352" y="236329"/>
                    <a:pt x="3971654" y="236562"/>
                    <a:pt x="3985754" y="240424"/>
                  </a:cubicBezTo>
                  <a:cubicBezTo>
                    <a:pt x="4001877" y="244845"/>
                    <a:pt x="4007206" y="249079"/>
                    <a:pt x="4023167" y="270182"/>
                  </a:cubicBezTo>
                  <a:lnTo>
                    <a:pt x="4034334" y="284933"/>
                  </a:lnTo>
                  <a:lnTo>
                    <a:pt x="4020374" y="303546"/>
                  </a:lnTo>
                  <a:cubicBezTo>
                    <a:pt x="4005810" y="322857"/>
                    <a:pt x="4000086" y="326813"/>
                    <a:pt x="3981706" y="329838"/>
                  </a:cubicBezTo>
                  <a:cubicBezTo>
                    <a:pt x="3976191" y="330745"/>
                    <a:pt x="3971305" y="332676"/>
                    <a:pt x="3970864" y="334165"/>
                  </a:cubicBezTo>
                  <a:cubicBezTo>
                    <a:pt x="3970421" y="335654"/>
                    <a:pt x="3969375" y="339912"/>
                    <a:pt x="3968536" y="343681"/>
                  </a:cubicBezTo>
                  <a:cubicBezTo>
                    <a:pt x="3965465" y="357757"/>
                    <a:pt x="3943827" y="372904"/>
                    <a:pt x="3926657" y="372904"/>
                  </a:cubicBezTo>
                  <a:cubicBezTo>
                    <a:pt x="3922446" y="372927"/>
                    <a:pt x="3922074" y="371624"/>
                    <a:pt x="3922794" y="359153"/>
                  </a:cubicBezTo>
                  <a:cubicBezTo>
                    <a:pt x="3923644" y="350803"/>
                    <a:pt x="3922278" y="342378"/>
                    <a:pt x="3918839" y="334723"/>
                  </a:cubicBezTo>
                  <a:cubicBezTo>
                    <a:pt x="3913139" y="321787"/>
                    <a:pt x="3893153" y="300150"/>
                    <a:pt x="3879588" y="292192"/>
                  </a:cubicBezTo>
                  <a:cubicBezTo>
                    <a:pt x="3876120" y="290340"/>
                    <a:pt x="3872811" y="288199"/>
                    <a:pt x="3869701" y="285794"/>
                  </a:cubicBezTo>
                  <a:cubicBezTo>
                    <a:pt x="3869701" y="285445"/>
                    <a:pt x="3877449" y="279232"/>
                    <a:pt x="3886918" y="271997"/>
                  </a:cubicBezTo>
                  <a:cubicBezTo>
                    <a:pt x="3896636" y="264519"/>
                    <a:pt x="3905356" y="255824"/>
                    <a:pt x="3912860" y="246125"/>
                  </a:cubicBezTo>
                  <a:cubicBezTo>
                    <a:pt x="3920608" y="234864"/>
                    <a:pt x="3921724" y="231490"/>
                    <a:pt x="3922724" y="215669"/>
                  </a:cubicBezTo>
                  <a:lnTo>
                    <a:pt x="3922586" y="215645"/>
                  </a:lnTo>
                  <a:close/>
                  <a:moveTo>
                    <a:pt x="2588982" y="45"/>
                  </a:moveTo>
                  <a:cubicBezTo>
                    <a:pt x="2693832" y="-42"/>
                    <a:pt x="2774553" y="-6"/>
                    <a:pt x="2836206" y="168"/>
                  </a:cubicBezTo>
                  <a:lnTo>
                    <a:pt x="2878123" y="469"/>
                  </a:lnTo>
                  <a:lnTo>
                    <a:pt x="3147159" y="45"/>
                  </a:lnTo>
                  <a:cubicBezTo>
                    <a:pt x="3461708" y="-217"/>
                    <a:pt x="3559104" y="634"/>
                    <a:pt x="3575961" y="2989"/>
                  </a:cubicBezTo>
                  <a:cubicBezTo>
                    <a:pt x="3595873" y="5580"/>
                    <a:pt x="3614348" y="14752"/>
                    <a:pt x="3628450" y="29048"/>
                  </a:cubicBezTo>
                  <a:cubicBezTo>
                    <a:pt x="3643550" y="44288"/>
                    <a:pt x="3652415" y="61738"/>
                    <a:pt x="3657207" y="86167"/>
                  </a:cubicBezTo>
                  <a:lnTo>
                    <a:pt x="3660884" y="104780"/>
                  </a:lnTo>
                  <a:lnTo>
                    <a:pt x="3677891" y="105897"/>
                  </a:lnTo>
                  <a:cubicBezTo>
                    <a:pt x="3709301" y="107930"/>
                    <a:pt x="3727565" y="124813"/>
                    <a:pt x="3732684" y="156548"/>
                  </a:cubicBezTo>
                  <a:cubicBezTo>
                    <a:pt x="3734220" y="166158"/>
                    <a:pt x="3735663" y="174301"/>
                    <a:pt x="3735895" y="174673"/>
                  </a:cubicBezTo>
                  <a:cubicBezTo>
                    <a:pt x="3740888" y="176441"/>
                    <a:pt x="3745986" y="177902"/>
                    <a:pt x="3751158" y="179047"/>
                  </a:cubicBezTo>
                  <a:cubicBezTo>
                    <a:pt x="3759064" y="180995"/>
                    <a:pt x="3766788" y="183626"/>
                    <a:pt x="3774238" y="186911"/>
                  </a:cubicBezTo>
                  <a:cubicBezTo>
                    <a:pt x="3785476" y="192565"/>
                    <a:pt x="3800552" y="207595"/>
                    <a:pt x="3810371" y="222951"/>
                  </a:cubicBezTo>
                  <a:cubicBezTo>
                    <a:pt x="3820678" y="239261"/>
                    <a:pt x="3839291" y="279024"/>
                    <a:pt x="3839291" y="285119"/>
                  </a:cubicBezTo>
                  <a:cubicBezTo>
                    <a:pt x="3839291" y="287749"/>
                    <a:pt x="3832567" y="303546"/>
                    <a:pt x="3824331" y="320321"/>
                  </a:cubicBezTo>
                  <a:cubicBezTo>
                    <a:pt x="3801064" y="367692"/>
                    <a:pt x="3781148" y="386305"/>
                    <a:pt x="3748575" y="390959"/>
                  </a:cubicBezTo>
                  <a:lnTo>
                    <a:pt x="3735778" y="392773"/>
                  </a:lnTo>
                  <a:lnTo>
                    <a:pt x="3734057" y="406593"/>
                  </a:lnTo>
                  <a:cubicBezTo>
                    <a:pt x="3731568" y="426510"/>
                    <a:pt x="3728147" y="435142"/>
                    <a:pt x="3718608" y="445728"/>
                  </a:cubicBezTo>
                  <a:cubicBezTo>
                    <a:pt x="3708114" y="457407"/>
                    <a:pt x="3695807" y="462992"/>
                    <a:pt x="3676286" y="464993"/>
                  </a:cubicBezTo>
                  <a:lnTo>
                    <a:pt x="3661140" y="466552"/>
                  </a:lnTo>
                  <a:lnTo>
                    <a:pt x="3657138" y="484304"/>
                  </a:lnTo>
                  <a:cubicBezTo>
                    <a:pt x="3651717" y="508291"/>
                    <a:pt x="3643969" y="524113"/>
                    <a:pt x="3630661" y="538329"/>
                  </a:cubicBezTo>
                  <a:cubicBezTo>
                    <a:pt x="3618127" y="551462"/>
                    <a:pt x="3602131" y="560778"/>
                    <a:pt x="3584523" y="565201"/>
                  </a:cubicBezTo>
                  <a:cubicBezTo>
                    <a:pt x="3574938" y="567761"/>
                    <a:pt x="3450136" y="568319"/>
                    <a:pt x="2873732" y="568319"/>
                  </a:cubicBezTo>
                  <a:cubicBezTo>
                    <a:pt x="2731708" y="568319"/>
                    <a:pt x="2617936" y="568346"/>
                    <a:pt x="2526670" y="568304"/>
                  </a:cubicBezTo>
                  <a:lnTo>
                    <a:pt x="2501381" y="568252"/>
                  </a:lnTo>
                  <a:lnTo>
                    <a:pt x="2315555" y="568319"/>
                  </a:lnTo>
                  <a:cubicBezTo>
                    <a:pt x="2173531" y="568319"/>
                    <a:pt x="2059759" y="568346"/>
                    <a:pt x="1968493" y="568304"/>
                  </a:cubicBezTo>
                  <a:lnTo>
                    <a:pt x="1936854" y="568239"/>
                  </a:lnTo>
                  <a:lnTo>
                    <a:pt x="1715013" y="568319"/>
                  </a:lnTo>
                  <a:cubicBezTo>
                    <a:pt x="1620330" y="568319"/>
                    <a:pt x="1538204" y="568331"/>
                    <a:pt x="1466932" y="568327"/>
                  </a:cubicBezTo>
                  <a:lnTo>
                    <a:pt x="1328991" y="568257"/>
                  </a:lnTo>
                  <a:lnTo>
                    <a:pt x="1156836" y="568319"/>
                  </a:lnTo>
                  <a:cubicBezTo>
                    <a:pt x="399372" y="568319"/>
                    <a:pt x="445556" y="569087"/>
                    <a:pt x="423336" y="555987"/>
                  </a:cubicBezTo>
                  <a:cubicBezTo>
                    <a:pt x="396952" y="540376"/>
                    <a:pt x="384714" y="522670"/>
                    <a:pt x="375081" y="486188"/>
                  </a:cubicBezTo>
                  <a:lnTo>
                    <a:pt x="369893" y="466575"/>
                  </a:lnTo>
                  <a:lnTo>
                    <a:pt x="355631" y="465108"/>
                  </a:lnTo>
                  <a:cubicBezTo>
                    <a:pt x="346243" y="463939"/>
                    <a:pt x="337103" y="461284"/>
                    <a:pt x="328549" y="457245"/>
                  </a:cubicBezTo>
                  <a:cubicBezTo>
                    <a:pt x="311285" y="448567"/>
                    <a:pt x="303211" y="436537"/>
                    <a:pt x="298302" y="411992"/>
                  </a:cubicBezTo>
                  <a:lnTo>
                    <a:pt x="294533" y="393006"/>
                  </a:lnTo>
                  <a:lnTo>
                    <a:pt x="279992" y="390051"/>
                  </a:lnTo>
                  <a:cubicBezTo>
                    <a:pt x="261472" y="386282"/>
                    <a:pt x="248232" y="378488"/>
                    <a:pt x="234622" y="363342"/>
                  </a:cubicBezTo>
                  <a:cubicBezTo>
                    <a:pt x="222593" y="349987"/>
                    <a:pt x="212309" y="332560"/>
                    <a:pt x="199327" y="303686"/>
                  </a:cubicBezTo>
                  <a:lnTo>
                    <a:pt x="190695" y="284468"/>
                  </a:lnTo>
                  <a:lnTo>
                    <a:pt x="201863" y="260643"/>
                  </a:lnTo>
                  <a:cubicBezTo>
                    <a:pt x="225036" y="211248"/>
                    <a:pt x="243207" y="190448"/>
                    <a:pt x="270150" y="182118"/>
                  </a:cubicBezTo>
                  <a:cubicBezTo>
                    <a:pt x="276615" y="179929"/>
                    <a:pt x="283277" y="178370"/>
                    <a:pt x="290043" y="177465"/>
                  </a:cubicBezTo>
                  <a:cubicBezTo>
                    <a:pt x="294603" y="177465"/>
                    <a:pt x="295487" y="175580"/>
                    <a:pt x="297999" y="160596"/>
                  </a:cubicBezTo>
                  <a:cubicBezTo>
                    <a:pt x="304003" y="124860"/>
                    <a:pt x="321196" y="107898"/>
                    <a:pt x="353513" y="105828"/>
                  </a:cubicBezTo>
                  <a:cubicBezTo>
                    <a:pt x="363448" y="105129"/>
                    <a:pt x="371220" y="103570"/>
                    <a:pt x="371592" y="102128"/>
                  </a:cubicBezTo>
                  <a:cubicBezTo>
                    <a:pt x="371964" y="100686"/>
                    <a:pt x="373988" y="91774"/>
                    <a:pt x="376105" y="82305"/>
                  </a:cubicBezTo>
                  <a:cubicBezTo>
                    <a:pt x="384900" y="42799"/>
                    <a:pt x="405259" y="19043"/>
                    <a:pt x="440972" y="6829"/>
                  </a:cubicBezTo>
                  <a:lnTo>
                    <a:pt x="455444" y="1849"/>
                  </a:lnTo>
                  <a:lnTo>
                    <a:pt x="1038270" y="663"/>
                  </a:lnTo>
                  <a:cubicBezTo>
                    <a:pt x="1196436" y="343"/>
                    <a:pt x="1325414" y="132"/>
                    <a:pt x="1430263" y="45"/>
                  </a:cubicBezTo>
                  <a:cubicBezTo>
                    <a:pt x="1535113" y="-42"/>
                    <a:pt x="1615835" y="-6"/>
                    <a:pt x="1677488" y="168"/>
                  </a:cubicBezTo>
                  <a:lnTo>
                    <a:pt x="1719397" y="469"/>
                  </a:lnTo>
                  <a:lnTo>
                    <a:pt x="1988440" y="45"/>
                  </a:lnTo>
                  <a:cubicBezTo>
                    <a:pt x="2093290" y="-42"/>
                    <a:pt x="2174012" y="-6"/>
                    <a:pt x="2235665" y="168"/>
                  </a:cubicBezTo>
                  <a:lnTo>
                    <a:pt x="2285195" y="524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endParaRPr lang="fa-IR"/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6A4BB4E3-805C-BABE-AAF4-271BA40A5E6F}"/>
                </a:ext>
              </a:extLst>
            </p:cNvPr>
            <p:cNvSpPr txBox="1"/>
            <p:nvPr/>
          </p:nvSpPr>
          <p:spPr>
            <a:xfrm>
              <a:off x="1529513" y="6058054"/>
              <a:ext cx="297973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تصویر را وارد نمایید</a:t>
              </a: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1D9D8827-4D43-EC46-98C5-F8A7E9BB1B15}"/>
              </a:ext>
            </a:extLst>
          </p:cNvPr>
          <p:cNvGrpSpPr/>
          <p:nvPr/>
        </p:nvGrpSpPr>
        <p:grpSpPr>
          <a:xfrm>
            <a:off x="4879498" y="6021126"/>
            <a:ext cx="3252662" cy="458211"/>
            <a:chOff x="4879498" y="6021126"/>
            <a:chExt cx="3252662" cy="458211"/>
          </a:xfrm>
        </p:grpSpPr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9C525E40-A2E3-C2A4-CB33-BAF60A774899}"/>
                </a:ext>
              </a:extLst>
            </p:cNvPr>
            <p:cNvSpPr/>
            <p:nvPr/>
          </p:nvSpPr>
          <p:spPr>
            <a:xfrm>
              <a:off x="4879498" y="6021126"/>
              <a:ext cx="3252662" cy="458211"/>
            </a:xfrm>
            <a:custGeom>
              <a:avLst/>
              <a:gdLst>
                <a:gd name="connsiteX0" fmla="*/ 101771 w 4034334"/>
                <a:gd name="connsiteY0" fmla="*/ 198498 h 568327"/>
                <a:gd name="connsiteX1" fmla="*/ 108750 w 4034334"/>
                <a:gd name="connsiteY1" fmla="*/ 198498 h 568327"/>
                <a:gd name="connsiteX2" fmla="*/ 108890 w 4034334"/>
                <a:gd name="connsiteY2" fmla="*/ 213016 h 568327"/>
                <a:gd name="connsiteX3" fmla="*/ 141463 w 4034334"/>
                <a:gd name="connsiteY3" fmla="*/ 268740 h 568327"/>
                <a:gd name="connsiteX4" fmla="*/ 159448 w 4034334"/>
                <a:gd name="connsiteY4" fmla="*/ 286957 h 568327"/>
                <a:gd name="connsiteX5" fmla="*/ 143161 w 4034334"/>
                <a:gd name="connsiteY5" fmla="*/ 299428 h 568327"/>
                <a:gd name="connsiteX6" fmla="*/ 109332 w 4034334"/>
                <a:gd name="connsiteY6" fmla="*/ 357036 h 568327"/>
                <a:gd name="connsiteX7" fmla="*/ 109541 w 4034334"/>
                <a:gd name="connsiteY7" fmla="*/ 372485 h 568327"/>
                <a:gd name="connsiteX8" fmla="*/ 99862 w 4034334"/>
                <a:gd name="connsiteY8" fmla="*/ 371322 h 568327"/>
                <a:gd name="connsiteX9" fmla="*/ 66475 w 4034334"/>
                <a:gd name="connsiteY9" fmla="*/ 347287 h 568327"/>
                <a:gd name="connsiteX10" fmla="*/ 47234 w 4034334"/>
                <a:gd name="connsiteY10" fmla="*/ 329604 h 568327"/>
                <a:gd name="connsiteX11" fmla="*/ 14288 w 4034334"/>
                <a:gd name="connsiteY11" fmla="*/ 307222 h 568327"/>
                <a:gd name="connsiteX12" fmla="*/ 8704 w 4034334"/>
                <a:gd name="connsiteY12" fmla="*/ 269647 h 568327"/>
                <a:gd name="connsiteX13" fmla="*/ 47001 w 4034334"/>
                <a:gd name="connsiteY13" fmla="*/ 240214 h 568327"/>
                <a:gd name="connsiteX14" fmla="*/ 62148 w 4034334"/>
                <a:gd name="connsiteY14" fmla="*/ 229699 h 568327"/>
                <a:gd name="connsiteX15" fmla="*/ 85413 w 4034334"/>
                <a:gd name="connsiteY15" fmla="*/ 202849 h 568327"/>
                <a:gd name="connsiteX16" fmla="*/ 85483 w 4034334"/>
                <a:gd name="connsiteY16" fmla="*/ 202802 h 568327"/>
                <a:gd name="connsiteX17" fmla="*/ 101771 w 4034334"/>
                <a:gd name="connsiteY17" fmla="*/ 198498 h 568327"/>
                <a:gd name="connsiteX18" fmla="*/ 3923725 w 4034334"/>
                <a:gd name="connsiteY18" fmla="*/ 197870 h 568327"/>
                <a:gd name="connsiteX19" fmla="*/ 3934149 w 4034334"/>
                <a:gd name="connsiteY19" fmla="*/ 199056 h 568327"/>
                <a:gd name="connsiteX20" fmla="*/ 3967606 w 4034334"/>
                <a:gd name="connsiteY20" fmla="*/ 225092 h 568327"/>
                <a:gd name="connsiteX21" fmla="*/ 3985754 w 4034334"/>
                <a:gd name="connsiteY21" fmla="*/ 240424 h 568327"/>
                <a:gd name="connsiteX22" fmla="*/ 4023167 w 4034334"/>
                <a:gd name="connsiteY22" fmla="*/ 270182 h 568327"/>
                <a:gd name="connsiteX23" fmla="*/ 4034334 w 4034334"/>
                <a:gd name="connsiteY23" fmla="*/ 284933 h 568327"/>
                <a:gd name="connsiteX24" fmla="*/ 4020374 w 4034334"/>
                <a:gd name="connsiteY24" fmla="*/ 303546 h 568327"/>
                <a:gd name="connsiteX25" fmla="*/ 3981706 w 4034334"/>
                <a:gd name="connsiteY25" fmla="*/ 329838 h 568327"/>
                <a:gd name="connsiteX26" fmla="*/ 3970864 w 4034334"/>
                <a:gd name="connsiteY26" fmla="*/ 334165 h 568327"/>
                <a:gd name="connsiteX27" fmla="*/ 3968536 w 4034334"/>
                <a:gd name="connsiteY27" fmla="*/ 343681 h 568327"/>
                <a:gd name="connsiteX28" fmla="*/ 3926657 w 4034334"/>
                <a:gd name="connsiteY28" fmla="*/ 372904 h 568327"/>
                <a:gd name="connsiteX29" fmla="*/ 3922794 w 4034334"/>
                <a:gd name="connsiteY29" fmla="*/ 359153 h 568327"/>
                <a:gd name="connsiteX30" fmla="*/ 3918839 w 4034334"/>
                <a:gd name="connsiteY30" fmla="*/ 334723 h 568327"/>
                <a:gd name="connsiteX31" fmla="*/ 3879588 w 4034334"/>
                <a:gd name="connsiteY31" fmla="*/ 292192 h 568327"/>
                <a:gd name="connsiteX32" fmla="*/ 3869701 w 4034334"/>
                <a:gd name="connsiteY32" fmla="*/ 285794 h 568327"/>
                <a:gd name="connsiteX33" fmla="*/ 3886918 w 4034334"/>
                <a:gd name="connsiteY33" fmla="*/ 271997 h 568327"/>
                <a:gd name="connsiteX34" fmla="*/ 3912860 w 4034334"/>
                <a:gd name="connsiteY34" fmla="*/ 246125 h 568327"/>
                <a:gd name="connsiteX35" fmla="*/ 3922724 w 4034334"/>
                <a:gd name="connsiteY35" fmla="*/ 215669 h 568327"/>
                <a:gd name="connsiteX36" fmla="*/ 3922586 w 4034334"/>
                <a:gd name="connsiteY36" fmla="*/ 215645 h 568327"/>
                <a:gd name="connsiteX37" fmla="*/ 2588982 w 4034334"/>
                <a:gd name="connsiteY37" fmla="*/ 45 h 568327"/>
                <a:gd name="connsiteX38" fmla="*/ 2836206 w 4034334"/>
                <a:gd name="connsiteY38" fmla="*/ 168 h 568327"/>
                <a:gd name="connsiteX39" fmla="*/ 2878123 w 4034334"/>
                <a:gd name="connsiteY39" fmla="*/ 469 h 568327"/>
                <a:gd name="connsiteX40" fmla="*/ 3147159 w 4034334"/>
                <a:gd name="connsiteY40" fmla="*/ 45 h 568327"/>
                <a:gd name="connsiteX41" fmla="*/ 3575961 w 4034334"/>
                <a:gd name="connsiteY41" fmla="*/ 2989 h 568327"/>
                <a:gd name="connsiteX42" fmla="*/ 3628450 w 4034334"/>
                <a:gd name="connsiteY42" fmla="*/ 29048 h 568327"/>
                <a:gd name="connsiteX43" fmla="*/ 3657207 w 4034334"/>
                <a:gd name="connsiteY43" fmla="*/ 86167 h 568327"/>
                <a:gd name="connsiteX44" fmla="*/ 3660884 w 4034334"/>
                <a:gd name="connsiteY44" fmla="*/ 104780 h 568327"/>
                <a:gd name="connsiteX45" fmla="*/ 3677891 w 4034334"/>
                <a:gd name="connsiteY45" fmla="*/ 105897 h 568327"/>
                <a:gd name="connsiteX46" fmla="*/ 3732684 w 4034334"/>
                <a:gd name="connsiteY46" fmla="*/ 156548 h 568327"/>
                <a:gd name="connsiteX47" fmla="*/ 3735895 w 4034334"/>
                <a:gd name="connsiteY47" fmla="*/ 174673 h 568327"/>
                <a:gd name="connsiteX48" fmla="*/ 3751158 w 4034334"/>
                <a:gd name="connsiteY48" fmla="*/ 179047 h 568327"/>
                <a:gd name="connsiteX49" fmla="*/ 3774238 w 4034334"/>
                <a:gd name="connsiteY49" fmla="*/ 186911 h 568327"/>
                <a:gd name="connsiteX50" fmla="*/ 3810371 w 4034334"/>
                <a:gd name="connsiteY50" fmla="*/ 222951 h 568327"/>
                <a:gd name="connsiteX51" fmla="*/ 3839291 w 4034334"/>
                <a:gd name="connsiteY51" fmla="*/ 285119 h 568327"/>
                <a:gd name="connsiteX52" fmla="*/ 3824331 w 4034334"/>
                <a:gd name="connsiteY52" fmla="*/ 320321 h 568327"/>
                <a:gd name="connsiteX53" fmla="*/ 3748575 w 4034334"/>
                <a:gd name="connsiteY53" fmla="*/ 390959 h 568327"/>
                <a:gd name="connsiteX54" fmla="*/ 3735778 w 4034334"/>
                <a:gd name="connsiteY54" fmla="*/ 392773 h 568327"/>
                <a:gd name="connsiteX55" fmla="*/ 3734057 w 4034334"/>
                <a:gd name="connsiteY55" fmla="*/ 406593 h 568327"/>
                <a:gd name="connsiteX56" fmla="*/ 3718608 w 4034334"/>
                <a:gd name="connsiteY56" fmla="*/ 445728 h 568327"/>
                <a:gd name="connsiteX57" fmla="*/ 3676286 w 4034334"/>
                <a:gd name="connsiteY57" fmla="*/ 464993 h 568327"/>
                <a:gd name="connsiteX58" fmla="*/ 3661140 w 4034334"/>
                <a:gd name="connsiteY58" fmla="*/ 466552 h 568327"/>
                <a:gd name="connsiteX59" fmla="*/ 3657138 w 4034334"/>
                <a:gd name="connsiteY59" fmla="*/ 484304 h 568327"/>
                <a:gd name="connsiteX60" fmla="*/ 3630661 w 4034334"/>
                <a:gd name="connsiteY60" fmla="*/ 538329 h 568327"/>
                <a:gd name="connsiteX61" fmla="*/ 3584523 w 4034334"/>
                <a:gd name="connsiteY61" fmla="*/ 565201 h 568327"/>
                <a:gd name="connsiteX62" fmla="*/ 2873732 w 4034334"/>
                <a:gd name="connsiteY62" fmla="*/ 568319 h 568327"/>
                <a:gd name="connsiteX63" fmla="*/ 2526670 w 4034334"/>
                <a:gd name="connsiteY63" fmla="*/ 568304 h 568327"/>
                <a:gd name="connsiteX64" fmla="*/ 2501381 w 4034334"/>
                <a:gd name="connsiteY64" fmla="*/ 568252 h 568327"/>
                <a:gd name="connsiteX65" fmla="*/ 2315555 w 4034334"/>
                <a:gd name="connsiteY65" fmla="*/ 568319 h 568327"/>
                <a:gd name="connsiteX66" fmla="*/ 1968493 w 4034334"/>
                <a:gd name="connsiteY66" fmla="*/ 568304 h 568327"/>
                <a:gd name="connsiteX67" fmla="*/ 1936854 w 4034334"/>
                <a:gd name="connsiteY67" fmla="*/ 568239 h 568327"/>
                <a:gd name="connsiteX68" fmla="*/ 1715013 w 4034334"/>
                <a:gd name="connsiteY68" fmla="*/ 568319 h 568327"/>
                <a:gd name="connsiteX69" fmla="*/ 1466932 w 4034334"/>
                <a:gd name="connsiteY69" fmla="*/ 568327 h 568327"/>
                <a:gd name="connsiteX70" fmla="*/ 1328991 w 4034334"/>
                <a:gd name="connsiteY70" fmla="*/ 568257 h 568327"/>
                <a:gd name="connsiteX71" fmla="*/ 1156836 w 4034334"/>
                <a:gd name="connsiteY71" fmla="*/ 568319 h 568327"/>
                <a:gd name="connsiteX72" fmla="*/ 423336 w 4034334"/>
                <a:gd name="connsiteY72" fmla="*/ 555987 h 568327"/>
                <a:gd name="connsiteX73" fmla="*/ 375081 w 4034334"/>
                <a:gd name="connsiteY73" fmla="*/ 486188 h 568327"/>
                <a:gd name="connsiteX74" fmla="*/ 369893 w 4034334"/>
                <a:gd name="connsiteY74" fmla="*/ 466575 h 568327"/>
                <a:gd name="connsiteX75" fmla="*/ 355631 w 4034334"/>
                <a:gd name="connsiteY75" fmla="*/ 465108 h 568327"/>
                <a:gd name="connsiteX76" fmla="*/ 328549 w 4034334"/>
                <a:gd name="connsiteY76" fmla="*/ 457245 h 568327"/>
                <a:gd name="connsiteX77" fmla="*/ 298302 w 4034334"/>
                <a:gd name="connsiteY77" fmla="*/ 411992 h 568327"/>
                <a:gd name="connsiteX78" fmla="*/ 294533 w 4034334"/>
                <a:gd name="connsiteY78" fmla="*/ 393006 h 568327"/>
                <a:gd name="connsiteX79" fmla="*/ 279992 w 4034334"/>
                <a:gd name="connsiteY79" fmla="*/ 390051 h 568327"/>
                <a:gd name="connsiteX80" fmla="*/ 234622 w 4034334"/>
                <a:gd name="connsiteY80" fmla="*/ 363342 h 568327"/>
                <a:gd name="connsiteX81" fmla="*/ 199327 w 4034334"/>
                <a:gd name="connsiteY81" fmla="*/ 303686 h 568327"/>
                <a:gd name="connsiteX82" fmla="*/ 190695 w 4034334"/>
                <a:gd name="connsiteY82" fmla="*/ 284468 h 568327"/>
                <a:gd name="connsiteX83" fmla="*/ 201863 w 4034334"/>
                <a:gd name="connsiteY83" fmla="*/ 260643 h 568327"/>
                <a:gd name="connsiteX84" fmla="*/ 270150 w 4034334"/>
                <a:gd name="connsiteY84" fmla="*/ 182118 h 568327"/>
                <a:gd name="connsiteX85" fmla="*/ 290043 w 4034334"/>
                <a:gd name="connsiteY85" fmla="*/ 177465 h 568327"/>
                <a:gd name="connsiteX86" fmla="*/ 297999 w 4034334"/>
                <a:gd name="connsiteY86" fmla="*/ 160596 h 568327"/>
                <a:gd name="connsiteX87" fmla="*/ 353513 w 4034334"/>
                <a:gd name="connsiteY87" fmla="*/ 105828 h 568327"/>
                <a:gd name="connsiteX88" fmla="*/ 371592 w 4034334"/>
                <a:gd name="connsiteY88" fmla="*/ 102128 h 568327"/>
                <a:gd name="connsiteX89" fmla="*/ 376105 w 4034334"/>
                <a:gd name="connsiteY89" fmla="*/ 82305 h 568327"/>
                <a:gd name="connsiteX90" fmla="*/ 440972 w 4034334"/>
                <a:gd name="connsiteY90" fmla="*/ 6829 h 568327"/>
                <a:gd name="connsiteX91" fmla="*/ 455444 w 4034334"/>
                <a:gd name="connsiteY91" fmla="*/ 1849 h 568327"/>
                <a:gd name="connsiteX92" fmla="*/ 1038270 w 4034334"/>
                <a:gd name="connsiteY92" fmla="*/ 663 h 568327"/>
                <a:gd name="connsiteX93" fmla="*/ 1430263 w 4034334"/>
                <a:gd name="connsiteY93" fmla="*/ 45 h 568327"/>
                <a:gd name="connsiteX94" fmla="*/ 1677488 w 4034334"/>
                <a:gd name="connsiteY94" fmla="*/ 168 h 568327"/>
                <a:gd name="connsiteX95" fmla="*/ 1719397 w 4034334"/>
                <a:gd name="connsiteY95" fmla="*/ 469 h 568327"/>
                <a:gd name="connsiteX96" fmla="*/ 1988440 w 4034334"/>
                <a:gd name="connsiteY96" fmla="*/ 45 h 568327"/>
                <a:gd name="connsiteX97" fmla="*/ 2235665 w 4034334"/>
                <a:gd name="connsiteY97" fmla="*/ 168 h 568327"/>
                <a:gd name="connsiteX98" fmla="*/ 2285195 w 4034334"/>
                <a:gd name="connsiteY98" fmla="*/ 524 h 568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</a:cxnLst>
              <a:rect l="l" t="t" r="r" b="b"/>
              <a:pathLst>
                <a:path w="4034334" h="568327">
                  <a:moveTo>
                    <a:pt x="101771" y="198498"/>
                  </a:moveTo>
                  <a:lnTo>
                    <a:pt x="108750" y="198498"/>
                  </a:lnTo>
                  <a:lnTo>
                    <a:pt x="108890" y="213016"/>
                  </a:lnTo>
                  <a:cubicBezTo>
                    <a:pt x="109145" y="234654"/>
                    <a:pt x="116893" y="247939"/>
                    <a:pt x="141463" y="268740"/>
                  </a:cubicBezTo>
                  <a:cubicBezTo>
                    <a:pt x="152328" y="277930"/>
                    <a:pt x="160448" y="286120"/>
                    <a:pt x="159448" y="286957"/>
                  </a:cubicBezTo>
                  <a:cubicBezTo>
                    <a:pt x="158447" y="287795"/>
                    <a:pt x="151141" y="293402"/>
                    <a:pt x="143161" y="299428"/>
                  </a:cubicBezTo>
                  <a:cubicBezTo>
                    <a:pt x="118312" y="318181"/>
                    <a:pt x="109052" y="333979"/>
                    <a:pt x="109332" y="357036"/>
                  </a:cubicBezTo>
                  <a:lnTo>
                    <a:pt x="109541" y="372485"/>
                  </a:lnTo>
                  <a:lnTo>
                    <a:pt x="99862" y="371322"/>
                  </a:lnTo>
                  <a:cubicBezTo>
                    <a:pt x="82133" y="369204"/>
                    <a:pt x="74641" y="363807"/>
                    <a:pt x="66475" y="347287"/>
                  </a:cubicBezTo>
                  <a:cubicBezTo>
                    <a:pt x="59262" y="332722"/>
                    <a:pt x="58704" y="332187"/>
                    <a:pt x="47234" y="329604"/>
                  </a:cubicBezTo>
                  <a:cubicBezTo>
                    <a:pt x="32040" y="326161"/>
                    <a:pt x="26108" y="322136"/>
                    <a:pt x="14288" y="307222"/>
                  </a:cubicBezTo>
                  <a:cubicBezTo>
                    <a:pt x="-3907" y="284259"/>
                    <a:pt x="-3534" y="286771"/>
                    <a:pt x="8704" y="269647"/>
                  </a:cubicBezTo>
                  <a:cubicBezTo>
                    <a:pt x="23432" y="248986"/>
                    <a:pt x="30714" y="243402"/>
                    <a:pt x="47001" y="240214"/>
                  </a:cubicBezTo>
                  <a:cubicBezTo>
                    <a:pt x="59960" y="237655"/>
                    <a:pt x="60774" y="237097"/>
                    <a:pt x="62148" y="229699"/>
                  </a:cubicBezTo>
                  <a:cubicBezTo>
                    <a:pt x="64078" y="219345"/>
                    <a:pt x="73781" y="208131"/>
                    <a:pt x="85413" y="202849"/>
                  </a:cubicBezTo>
                  <a:lnTo>
                    <a:pt x="85483" y="202802"/>
                  </a:lnTo>
                  <a:cubicBezTo>
                    <a:pt x="90629" y="200457"/>
                    <a:pt x="96137" y="199000"/>
                    <a:pt x="101771" y="198498"/>
                  </a:cubicBezTo>
                  <a:close/>
                  <a:moveTo>
                    <a:pt x="3923725" y="197870"/>
                  </a:moveTo>
                  <a:lnTo>
                    <a:pt x="3934149" y="199056"/>
                  </a:lnTo>
                  <a:cubicBezTo>
                    <a:pt x="3949402" y="200520"/>
                    <a:pt x="3962438" y="210664"/>
                    <a:pt x="3967606" y="225092"/>
                  </a:cubicBezTo>
                  <a:cubicBezTo>
                    <a:pt x="3971352" y="236329"/>
                    <a:pt x="3971654" y="236562"/>
                    <a:pt x="3985754" y="240424"/>
                  </a:cubicBezTo>
                  <a:cubicBezTo>
                    <a:pt x="4001877" y="244845"/>
                    <a:pt x="4007206" y="249079"/>
                    <a:pt x="4023167" y="270182"/>
                  </a:cubicBezTo>
                  <a:lnTo>
                    <a:pt x="4034334" y="284933"/>
                  </a:lnTo>
                  <a:lnTo>
                    <a:pt x="4020374" y="303546"/>
                  </a:lnTo>
                  <a:cubicBezTo>
                    <a:pt x="4005810" y="322857"/>
                    <a:pt x="4000086" y="326813"/>
                    <a:pt x="3981706" y="329838"/>
                  </a:cubicBezTo>
                  <a:cubicBezTo>
                    <a:pt x="3976191" y="330745"/>
                    <a:pt x="3971305" y="332676"/>
                    <a:pt x="3970864" y="334165"/>
                  </a:cubicBezTo>
                  <a:cubicBezTo>
                    <a:pt x="3970421" y="335654"/>
                    <a:pt x="3969375" y="339912"/>
                    <a:pt x="3968536" y="343681"/>
                  </a:cubicBezTo>
                  <a:cubicBezTo>
                    <a:pt x="3965465" y="357757"/>
                    <a:pt x="3943827" y="372904"/>
                    <a:pt x="3926657" y="372904"/>
                  </a:cubicBezTo>
                  <a:cubicBezTo>
                    <a:pt x="3922446" y="372927"/>
                    <a:pt x="3922074" y="371624"/>
                    <a:pt x="3922794" y="359153"/>
                  </a:cubicBezTo>
                  <a:cubicBezTo>
                    <a:pt x="3923644" y="350803"/>
                    <a:pt x="3922278" y="342378"/>
                    <a:pt x="3918839" y="334723"/>
                  </a:cubicBezTo>
                  <a:cubicBezTo>
                    <a:pt x="3913139" y="321787"/>
                    <a:pt x="3893153" y="300150"/>
                    <a:pt x="3879588" y="292192"/>
                  </a:cubicBezTo>
                  <a:cubicBezTo>
                    <a:pt x="3876120" y="290340"/>
                    <a:pt x="3872811" y="288199"/>
                    <a:pt x="3869701" y="285794"/>
                  </a:cubicBezTo>
                  <a:cubicBezTo>
                    <a:pt x="3869701" y="285445"/>
                    <a:pt x="3877449" y="279232"/>
                    <a:pt x="3886918" y="271997"/>
                  </a:cubicBezTo>
                  <a:cubicBezTo>
                    <a:pt x="3896636" y="264519"/>
                    <a:pt x="3905356" y="255824"/>
                    <a:pt x="3912860" y="246125"/>
                  </a:cubicBezTo>
                  <a:cubicBezTo>
                    <a:pt x="3920608" y="234864"/>
                    <a:pt x="3921724" y="231490"/>
                    <a:pt x="3922724" y="215669"/>
                  </a:cubicBezTo>
                  <a:lnTo>
                    <a:pt x="3922586" y="215645"/>
                  </a:lnTo>
                  <a:close/>
                  <a:moveTo>
                    <a:pt x="2588982" y="45"/>
                  </a:moveTo>
                  <a:cubicBezTo>
                    <a:pt x="2693832" y="-42"/>
                    <a:pt x="2774553" y="-6"/>
                    <a:pt x="2836206" y="168"/>
                  </a:cubicBezTo>
                  <a:lnTo>
                    <a:pt x="2878123" y="469"/>
                  </a:lnTo>
                  <a:lnTo>
                    <a:pt x="3147159" y="45"/>
                  </a:lnTo>
                  <a:cubicBezTo>
                    <a:pt x="3461708" y="-217"/>
                    <a:pt x="3559104" y="634"/>
                    <a:pt x="3575961" y="2989"/>
                  </a:cubicBezTo>
                  <a:cubicBezTo>
                    <a:pt x="3595873" y="5580"/>
                    <a:pt x="3614348" y="14752"/>
                    <a:pt x="3628450" y="29048"/>
                  </a:cubicBezTo>
                  <a:cubicBezTo>
                    <a:pt x="3643550" y="44288"/>
                    <a:pt x="3652415" y="61738"/>
                    <a:pt x="3657207" y="86167"/>
                  </a:cubicBezTo>
                  <a:lnTo>
                    <a:pt x="3660884" y="104780"/>
                  </a:lnTo>
                  <a:lnTo>
                    <a:pt x="3677891" y="105897"/>
                  </a:lnTo>
                  <a:cubicBezTo>
                    <a:pt x="3709301" y="107930"/>
                    <a:pt x="3727565" y="124813"/>
                    <a:pt x="3732684" y="156548"/>
                  </a:cubicBezTo>
                  <a:cubicBezTo>
                    <a:pt x="3734220" y="166158"/>
                    <a:pt x="3735663" y="174301"/>
                    <a:pt x="3735895" y="174673"/>
                  </a:cubicBezTo>
                  <a:cubicBezTo>
                    <a:pt x="3740888" y="176441"/>
                    <a:pt x="3745986" y="177902"/>
                    <a:pt x="3751158" y="179047"/>
                  </a:cubicBezTo>
                  <a:cubicBezTo>
                    <a:pt x="3759064" y="180995"/>
                    <a:pt x="3766788" y="183626"/>
                    <a:pt x="3774238" y="186911"/>
                  </a:cubicBezTo>
                  <a:cubicBezTo>
                    <a:pt x="3785476" y="192565"/>
                    <a:pt x="3800552" y="207595"/>
                    <a:pt x="3810371" y="222951"/>
                  </a:cubicBezTo>
                  <a:cubicBezTo>
                    <a:pt x="3820678" y="239261"/>
                    <a:pt x="3839291" y="279024"/>
                    <a:pt x="3839291" y="285119"/>
                  </a:cubicBezTo>
                  <a:cubicBezTo>
                    <a:pt x="3839291" y="287749"/>
                    <a:pt x="3832567" y="303546"/>
                    <a:pt x="3824331" y="320321"/>
                  </a:cubicBezTo>
                  <a:cubicBezTo>
                    <a:pt x="3801064" y="367692"/>
                    <a:pt x="3781148" y="386305"/>
                    <a:pt x="3748575" y="390959"/>
                  </a:cubicBezTo>
                  <a:lnTo>
                    <a:pt x="3735778" y="392773"/>
                  </a:lnTo>
                  <a:lnTo>
                    <a:pt x="3734057" y="406593"/>
                  </a:lnTo>
                  <a:cubicBezTo>
                    <a:pt x="3731568" y="426510"/>
                    <a:pt x="3728147" y="435142"/>
                    <a:pt x="3718608" y="445728"/>
                  </a:cubicBezTo>
                  <a:cubicBezTo>
                    <a:pt x="3708114" y="457407"/>
                    <a:pt x="3695807" y="462992"/>
                    <a:pt x="3676286" y="464993"/>
                  </a:cubicBezTo>
                  <a:lnTo>
                    <a:pt x="3661140" y="466552"/>
                  </a:lnTo>
                  <a:lnTo>
                    <a:pt x="3657138" y="484304"/>
                  </a:lnTo>
                  <a:cubicBezTo>
                    <a:pt x="3651717" y="508291"/>
                    <a:pt x="3643969" y="524113"/>
                    <a:pt x="3630661" y="538329"/>
                  </a:cubicBezTo>
                  <a:cubicBezTo>
                    <a:pt x="3618127" y="551462"/>
                    <a:pt x="3602131" y="560778"/>
                    <a:pt x="3584523" y="565201"/>
                  </a:cubicBezTo>
                  <a:cubicBezTo>
                    <a:pt x="3574938" y="567761"/>
                    <a:pt x="3450136" y="568319"/>
                    <a:pt x="2873732" y="568319"/>
                  </a:cubicBezTo>
                  <a:cubicBezTo>
                    <a:pt x="2731708" y="568319"/>
                    <a:pt x="2617936" y="568346"/>
                    <a:pt x="2526670" y="568304"/>
                  </a:cubicBezTo>
                  <a:lnTo>
                    <a:pt x="2501381" y="568252"/>
                  </a:lnTo>
                  <a:lnTo>
                    <a:pt x="2315555" y="568319"/>
                  </a:lnTo>
                  <a:cubicBezTo>
                    <a:pt x="2173531" y="568319"/>
                    <a:pt x="2059759" y="568346"/>
                    <a:pt x="1968493" y="568304"/>
                  </a:cubicBezTo>
                  <a:lnTo>
                    <a:pt x="1936854" y="568239"/>
                  </a:lnTo>
                  <a:lnTo>
                    <a:pt x="1715013" y="568319"/>
                  </a:lnTo>
                  <a:cubicBezTo>
                    <a:pt x="1620330" y="568319"/>
                    <a:pt x="1538204" y="568331"/>
                    <a:pt x="1466932" y="568327"/>
                  </a:cubicBezTo>
                  <a:lnTo>
                    <a:pt x="1328991" y="568257"/>
                  </a:lnTo>
                  <a:lnTo>
                    <a:pt x="1156836" y="568319"/>
                  </a:lnTo>
                  <a:cubicBezTo>
                    <a:pt x="399372" y="568319"/>
                    <a:pt x="445556" y="569087"/>
                    <a:pt x="423336" y="555987"/>
                  </a:cubicBezTo>
                  <a:cubicBezTo>
                    <a:pt x="396952" y="540376"/>
                    <a:pt x="384714" y="522670"/>
                    <a:pt x="375081" y="486188"/>
                  </a:cubicBezTo>
                  <a:lnTo>
                    <a:pt x="369893" y="466575"/>
                  </a:lnTo>
                  <a:lnTo>
                    <a:pt x="355631" y="465108"/>
                  </a:lnTo>
                  <a:cubicBezTo>
                    <a:pt x="346243" y="463939"/>
                    <a:pt x="337103" y="461284"/>
                    <a:pt x="328549" y="457245"/>
                  </a:cubicBezTo>
                  <a:cubicBezTo>
                    <a:pt x="311285" y="448567"/>
                    <a:pt x="303211" y="436537"/>
                    <a:pt x="298302" y="411992"/>
                  </a:cubicBezTo>
                  <a:lnTo>
                    <a:pt x="294533" y="393006"/>
                  </a:lnTo>
                  <a:lnTo>
                    <a:pt x="279992" y="390051"/>
                  </a:lnTo>
                  <a:cubicBezTo>
                    <a:pt x="261472" y="386282"/>
                    <a:pt x="248232" y="378488"/>
                    <a:pt x="234622" y="363342"/>
                  </a:cubicBezTo>
                  <a:cubicBezTo>
                    <a:pt x="222593" y="349987"/>
                    <a:pt x="212309" y="332560"/>
                    <a:pt x="199327" y="303686"/>
                  </a:cubicBezTo>
                  <a:lnTo>
                    <a:pt x="190695" y="284468"/>
                  </a:lnTo>
                  <a:lnTo>
                    <a:pt x="201863" y="260643"/>
                  </a:lnTo>
                  <a:cubicBezTo>
                    <a:pt x="225036" y="211248"/>
                    <a:pt x="243207" y="190448"/>
                    <a:pt x="270150" y="182118"/>
                  </a:cubicBezTo>
                  <a:cubicBezTo>
                    <a:pt x="276615" y="179929"/>
                    <a:pt x="283277" y="178370"/>
                    <a:pt x="290043" y="177465"/>
                  </a:cubicBezTo>
                  <a:cubicBezTo>
                    <a:pt x="294603" y="177465"/>
                    <a:pt x="295487" y="175580"/>
                    <a:pt x="297999" y="160596"/>
                  </a:cubicBezTo>
                  <a:cubicBezTo>
                    <a:pt x="304003" y="124860"/>
                    <a:pt x="321196" y="107898"/>
                    <a:pt x="353513" y="105828"/>
                  </a:cubicBezTo>
                  <a:cubicBezTo>
                    <a:pt x="363448" y="105129"/>
                    <a:pt x="371220" y="103570"/>
                    <a:pt x="371592" y="102128"/>
                  </a:cubicBezTo>
                  <a:cubicBezTo>
                    <a:pt x="371964" y="100686"/>
                    <a:pt x="373988" y="91774"/>
                    <a:pt x="376105" y="82305"/>
                  </a:cubicBezTo>
                  <a:cubicBezTo>
                    <a:pt x="384900" y="42799"/>
                    <a:pt x="405259" y="19043"/>
                    <a:pt x="440972" y="6829"/>
                  </a:cubicBezTo>
                  <a:lnTo>
                    <a:pt x="455444" y="1849"/>
                  </a:lnTo>
                  <a:lnTo>
                    <a:pt x="1038270" y="663"/>
                  </a:lnTo>
                  <a:cubicBezTo>
                    <a:pt x="1196436" y="343"/>
                    <a:pt x="1325414" y="132"/>
                    <a:pt x="1430263" y="45"/>
                  </a:cubicBezTo>
                  <a:cubicBezTo>
                    <a:pt x="1535113" y="-42"/>
                    <a:pt x="1615835" y="-6"/>
                    <a:pt x="1677488" y="168"/>
                  </a:cubicBezTo>
                  <a:lnTo>
                    <a:pt x="1719397" y="469"/>
                  </a:lnTo>
                  <a:lnTo>
                    <a:pt x="1988440" y="45"/>
                  </a:lnTo>
                  <a:cubicBezTo>
                    <a:pt x="2093290" y="-42"/>
                    <a:pt x="2174012" y="-6"/>
                    <a:pt x="2235665" y="168"/>
                  </a:cubicBezTo>
                  <a:lnTo>
                    <a:pt x="2285195" y="524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endParaRPr lang="fa-IR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0E8F6B27-85B4-7E51-60BD-2D1EE8414D3C}"/>
                </a:ext>
              </a:extLst>
            </p:cNvPr>
            <p:cNvSpPr txBox="1"/>
            <p:nvPr/>
          </p:nvSpPr>
          <p:spPr>
            <a:xfrm>
              <a:off x="5006994" y="6069629"/>
              <a:ext cx="297973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تصویر را وارد نمایید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FF985D2A-D9DA-EA7D-93BC-F72E868BA0BB}"/>
              </a:ext>
            </a:extLst>
          </p:cNvPr>
          <p:cNvGrpSpPr/>
          <p:nvPr/>
        </p:nvGrpSpPr>
        <p:grpSpPr>
          <a:xfrm>
            <a:off x="8451363" y="6021126"/>
            <a:ext cx="3252662" cy="458211"/>
            <a:chOff x="8451363" y="6021126"/>
            <a:chExt cx="3252662" cy="458211"/>
          </a:xfrm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AD877A81-A235-DC57-37B0-E578C2B4A4E5}"/>
                </a:ext>
              </a:extLst>
            </p:cNvPr>
            <p:cNvSpPr/>
            <p:nvPr/>
          </p:nvSpPr>
          <p:spPr>
            <a:xfrm>
              <a:off x="8451363" y="6021126"/>
              <a:ext cx="3252662" cy="458211"/>
            </a:xfrm>
            <a:custGeom>
              <a:avLst/>
              <a:gdLst>
                <a:gd name="connsiteX0" fmla="*/ 101771 w 4034334"/>
                <a:gd name="connsiteY0" fmla="*/ 198498 h 568327"/>
                <a:gd name="connsiteX1" fmla="*/ 108750 w 4034334"/>
                <a:gd name="connsiteY1" fmla="*/ 198498 h 568327"/>
                <a:gd name="connsiteX2" fmla="*/ 108890 w 4034334"/>
                <a:gd name="connsiteY2" fmla="*/ 213016 h 568327"/>
                <a:gd name="connsiteX3" fmla="*/ 141463 w 4034334"/>
                <a:gd name="connsiteY3" fmla="*/ 268740 h 568327"/>
                <a:gd name="connsiteX4" fmla="*/ 159448 w 4034334"/>
                <a:gd name="connsiteY4" fmla="*/ 286957 h 568327"/>
                <a:gd name="connsiteX5" fmla="*/ 143161 w 4034334"/>
                <a:gd name="connsiteY5" fmla="*/ 299428 h 568327"/>
                <a:gd name="connsiteX6" fmla="*/ 109332 w 4034334"/>
                <a:gd name="connsiteY6" fmla="*/ 357036 h 568327"/>
                <a:gd name="connsiteX7" fmla="*/ 109541 w 4034334"/>
                <a:gd name="connsiteY7" fmla="*/ 372485 h 568327"/>
                <a:gd name="connsiteX8" fmla="*/ 99862 w 4034334"/>
                <a:gd name="connsiteY8" fmla="*/ 371322 h 568327"/>
                <a:gd name="connsiteX9" fmla="*/ 66475 w 4034334"/>
                <a:gd name="connsiteY9" fmla="*/ 347287 h 568327"/>
                <a:gd name="connsiteX10" fmla="*/ 47234 w 4034334"/>
                <a:gd name="connsiteY10" fmla="*/ 329604 h 568327"/>
                <a:gd name="connsiteX11" fmla="*/ 14288 w 4034334"/>
                <a:gd name="connsiteY11" fmla="*/ 307222 h 568327"/>
                <a:gd name="connsiteX12" fmla="*/ 8704 w 4034334"/>
                <a:gd name="connsiteY12" fmla="*/ 269647 h 568327"/>
                <a:gd name="connsiteX13" fmla="*/ 47001 w 4034334"/>
                <a:gd name="connsiteY13" fmla="*/ 240214 h 568327"/>
                <a:gd name="connsiteX14" fmla="*/ 62148 w 4034334"/>
                <a:gd name="connsiteY14" fmla="*/ 229699 h 568327"/>
                <a:gd name="connsiteX15" fmla="*/ 85413 w 4034334"/>
                <a:gd name="connsiteY15" fmla="*/ 202849 h 568327"/>
                <a:gd name="connsiteX16" fmla="*/ 85483 w 4034334"/>
                <a:gd name="connsiteY16" fmla="*/ 202802 h 568327"/>
                <a:gd name="connsiteX17" fmla="*/ 101771 w 4034334"/>
                <a:gd name="connsiteY17" fmla="*/ 198498 h 568327"/>
                <a:gd name="connsiteX18" fmla="*/ 3923725 w 4034334"/>
                <a:gd name="connsiteY18" fmla="*/ 197870 h 568327"/>
                <a:gd name="connsiteX19" fmla="*/ 3934149 w 4034334"/>
                <a:gd name="connsiteY19" fmla="*/ 199056 h 568327"/>
                <a:gd name="connsiteX20" fmla="*/ 3967606 w 4034334"/>
                <a:gd name="connsiteY20" fmla="*/ 225092 h 568327"/>
                <a:gd name="connsiteX21" fmla="*/ 3985754 w 4034334"/>
                <a:gd name="connsiteY21" fmla="*/ 240424 h 568327"/>
                <a:gd name="connsiteX22" fmla="*/ 4023167 w 4034334"/>
                <a:gd name="connsiteY22" fmla="*/ 270182 h 568327"/>
                <a:gd name="connsiteX23" fmla="*/ 4034334 w 4034334"/>
                <a:gd name="connsiteY23" fmla="*/ 284933 h 568327"/>
                <a:gd name="connsiteX24" fmla="*/ 4020374 w 4034334"/>
                <a:gd name="connsiteY24" fmla="*/ 303546 h 568327"/>
                <a:gd name="connsiteX25" fmla="*/ 3981706 w 4034334"/>
                <a:gd name="connsiteY25" fmla="*/ 329838 h 568327"/>
                <a:gd name="connsiteX26" fmla="*/ 3970864 w 4034334"/>
                <a:gd name="connsiteY26" fmla="*/ 334165 h 568327"/>
                <a:gd name="connsiteX27" fmla="*/ 3968536 w 4034334"/>
                <a:gd name="connsiteY27" fmla="*/ 343681 h 568327"/>
                <a:gd name="connsiteX28" fmla="*/ 3926657 w 4034334"/>
                <a:gd name="connsiteY28" fmla="*/ 372904 h 568327"/>
                <a:gd name="connsiteX29" fmla="*/ 3922794 w 4034334"/>
                <a:gd name="connsiteY29" fmla="*/ 359153 h 568327"/>
                <a:gd name="connsiteX30" fmla="*/ 3918839 w 4034334"/>
                <a:gd name="connsiteY30" fmla="*/ 334723 h 568327"/>
                <a:gd name="connsiteX31" fmla="*/ 3879588 w 4034334"/>
                <a:gd name="connsiteY31" fmla="*/ 292192 h 568327"/>
                <a:gd name="connsiteX32" fmla="*/ 3869701 w 4034334"/>
                <a:gd name="connsiteY32" fmla="*/ 285794 h 568327"/>
                <a:gd name="connsiteX33" fmla="*/ 3886918 w 4034334"/>
                <a:gd name="connsiteY33" fmla="*/ 271997 h 568327"/>
                <a:gd name="connsiteX34" fmla="*/ 3912860 w 4034334"/>
                <a:gd name="connsiteY34" fmla="*/ 246125 h 568327"/>
                <a:gd name="connsiteX35" fmla="*/ 3922724 w 4034334"/>
                <a:gd name="connsiteY35" fmla="*/ 215669 h 568327"/>
                <a:gd name="connsiteX36" fmla="*/ 3922586 w 4034334"/>
                <a:gd name="connsiteY36" fmla="*/ 215645 h 568327"/>
                <a:gd name="connsiteX37" fmla="*/ 2588982 w 4034334"/>
                <a:gd name="connsiteY37" fmla="*/ 45 h 568327"/>
                <a:gd name="connsiteX38" fmla="*/ 2836206 w 4034334"/>
                <a:gd name="connsiteY38" fmla="*/ 168 h 568327"/>
                <a:gd name="connsiteX39" fmla="*/ 2878123 w 4034334"/>
                <a:gd name="connsiteY39" fmla="*/ 469 h 568327"/>
                <a:gd name="connsiteX40" fmla="*/ 3147159 w 4034334"/>
                <a:gd name="connsiteY40" fmla="*/ 45 h 568327"/>
                <a:gd name="connsiteX41" fmla="*/ 3575961 w 4034334"/>
                <a:gd name="connsiteY41" fmla="*/ 2989 h 568327"/>
                <a:gd name="connsiteX42" fmla="*/ 3628450 w 4034334"/>
                <a:gd name="connsiteY42" fmla="*/ 29048 h 568327"/>
                <a:gd name="connsiteX43" fmla="*/ 3657207 w 4034334"/>
                <a:gd name="connsiteY43" fmla="*/ 86167 h 568327"/>
                <a:gd name="connsiteX44" fmla="*/ 3660884 w 4034334"/>
                <a:gd name="connsiteY44" fmla="*/ 104780 h 568327"/>
                <a:gd name="connsiteX45" fmla="*/ 3677891 w 4034334"/>
                <a:gd name="connsiteY45" fmla="*/ 105897 h 568327"/>
                <a:gd name="connsiteX46" fmla="*/ 3732684 w 4034334"/>
                <a:gd name="connsiteY46" fmla="*/ 156548 h 568327"/>
                <a:gd name="connsiteX47" fmla="*/ 3735895 w 4034334"/>
                <a:gd name="connsiteY47" fmla="*/ 174673 h 568327"/>
                <a:gd name="connsiteX48" fmla="*/ 3751158 w 4034334"/>
                <a:gd name="connsiteY48" fmla="*/ 179047 h 568327"/>
                <a:gd name="connsiteX49" fmla="*/ 3774238 w 4034334"/>
                <a:gd name="connsiteY49" fmla="*/ 186911 h 568327"/>
                <a:gd name="connsiteX50" fmla="*/ 3810371 w 4034334"/>
                <a:gd name="connsiteY50" fmla="*/ 222951 h 568327"/>
                <a:gd name="connsiteX51" fmla="*/ 3839291 w 4034334"/>
                <a:gd name="connsiteY51" fmla="*/ 285119 h 568327"/>
                <a:gd name="connsiteX52" fmla="*/ 3824331 w 4034334"/>
                <a:gd name="connsiteY52" fmla="*/ 320321 h 568327"/>
                <a:gd name="connsiteX53" fmla="*/ 3748575 w 4034334"/>
                <a:gd name="connsiteY53" fmla="*/ 390959 h 568327"/>
                <a:gd name="connsiteX54" fmla="*/ 3735778 w 4034334"/>
                <a:gd name="connsiteY54" fmla="*/ 392773 h 568327"/>
                <a:gd name="connsiteX55" fmla="*/ 3734057 w 4034334"/>
                <a:gd name="connsiteY55" fmla="*/ 406593 h 568327"/>
                <a:gd name="connsiteX56" fmla="*/ 3718608 w 4034334"/>
                <a:gd name="connsiteY56" fmla="*/ 445728 h 568327"/>
                <a:gd name="connsiteX57" fmla="*/ 3676286 w 4034334"/>
                <a:gd name="connsiteY57" fmla="*/ 464993 h 568327"/>
                <a:gd name="connsiteX58" fmla="*/ 3661140 w 4034334"/>
                <a:gd name="connsiteY58" fmla="*/ 466552 h 568327"/>
                <a:gd name="connsiteX59" fmla="*/ 3657138 w 4034334"/>
                <a:gd name="connsiteY59" fmla="*/ 484304 h 568327"/>
                <a:gd name="connsiteX60" fmla="*/ 3630661 w 4034334"/>
                <a:gd name="connsiteY60" fmla="*/ 538329 h 568327"/>
                <a:gd name="connsiteX61" fmla="*/ 3584523 w 4034334"/>
                <a:gd name="connsiteY61" fmla="*/ 565201 h 568327"/>
                <a:gd name="connsiteX62" fmla="*/ 2873732 w 4034334"/>
                <a:gd name="connsiteY62" fmla="*/ 568319 h 568327"/>
                <a:gd name="connsiteX63" fmla="*/ 2526670 w 4034334"/>
                <a:gd name="connsiteY63" fmla="*/ 568304 h 568327"/>
                <a:gd name="connsiteX64" fmla="*/ 2501381 w 4034334"/>
                <a:gd name="connsiteY64" fmla="*/ 568252 h 568327"/>
                <a:gd name="connsiteX65" fmla="*/ 2315555 w 4034334"/>
                <a:gd name="connsiteY65" fmla="*/ 568319 h 568327"/>
                <a:gd name="connsiteX66" fmla="*/ 1968493 w 4034334"/>
                <a:gd name="connsiteY66" fmla="*/ 568304 h 568327"/>
                <a:gd name="connsiteX67" fmla="*/ 1936854 w 4034334"/>
                <a:gd name="connsiteY67" fmla="*/ 568239 h 568327"/>
                <a:gd name="connsiteX68" fmla="*/ 1715013 w 4034334"/>
                <a:gd name="connsiteY68" fmla="*/ 568319 h 568327"/>
                <a:gd name="connsiteX69" fmla="*/ 1466932 w 4034334"/>
                <a:gd name="connsiteY69" fmla="*/ 568327 h 568327"/>
                <a:gd name="connsiteX70" fmla="*/ 1328991 w 4034334"/>
                <a:gd name="connsiteY70" fmla="*/ 568257 h 568327"/>
                <a:gd name="connsiteX71" fmla="*/ 1156836 w 4034334"/>
                <a:gd name="connsiteY71" fmla="*/ 568319 h 568327"/>
                <a:gd name="connsiteX72" fmla="*/ 423336 w 4034334"/>
                <a:gd name="connsiteY72" fmla="*/ 555987 h 568327"/>
                <a:gd name="connsiteX73" fmla="*/ 375081 w 4034334"/>
                <a:gd name="connsiteY73" fmla="*/ 486188 h 568327"/>
                <a:gd name="connsiteX74" fmla="*/ 369893 w 4034334"/>
                <a:gd name="connsiteY74" fmla="*/ 466575 h 568327"/>
                <a:gd name="connsiteX75" fmla="*/ 355631 w 4034334"/>
                <a:gd name="connsiteY75" fmla="*/ 465108 h 568327"/>
                <a:gd name="connsiteX76" fmla="*/ 328549 w 4034334"/>
                <a:gd name="connsiteY76" fmla="*/ 457245 h 568327"/>
                <a:gd name="connsiteX77" fmla="*/ 298302 w 4034334"/>
                <a:gd name="connsiteY77" fmla="*/ 411992 h 568327"/>
                <a:gd name="connsiteX78" fmla="*/ 294533 w 4034334"/>
                <a:gd name="connsiteY78" fmla="*/ 393006 h 568327"/>
                <a:gd name="connsiteX79" fmla="*/ 279992 w 4034334"/>
                <a:gd name="connsiteY79" fmla="*/ 390051 h 568327"/>
                <a:gd name="connsiteX80" fmla="*/ 234622 w 4034334"/>
                <a:gd name="connsiteY80" fmla="*/ 363342 h 568327"/>
                <a:gd name="connsiteX81" fmla="*/ 199327 w 4034334"/>
                <a:gd name="connsiteY81" fmla="*/ 303686 h 568327"/>
                <a:gd name="connsiteX82" fmla="*/ 190695 w 4034334"/>
                <a:gd name="connsiteY82" fmla="*/ 284468 h 568327"/>
                <a:gd name="connsiteX83" fmla="*/ 201863 w 4034334"/>
                <a:gd name="connsiteY83" fmla="*/ 260643 h 568327"/>
                <a:gd name="connsiteX84" fmla="*/ 270150 w 4034334"/>
                <a:gd name="connsiteY84" fmla="*/ 182118 h 568327"/>
                <a:gd name="connsiteX85" fmla="*/ 290043 w 4034334"/>
                <a:gd name="connsiteY85" fmla="*/ 177465 h 568327"/>
                <a:gd name="connsiteX86" fmla="*/ 297999 w 4034334"/>
                <a:gd name="connsiteY86" fmla="*/ 160596 h 568327"/>
                <a:gd name="connsiteX87" fmla="*/ 353513 w 4034334"/>
                <a:gd name="connsiteY87" fmla="*/ 105828 h 568327"/>
                <a:gd name="connsiteX88" fmla="*/ 371592 w 4034334"/>
                <a:gd name="connsiteY88" fmla="*/ 102128 h 568327"/>
                <a:gd name="connsiteX89" fmla="*/ 376105 w 4034334"/>
                <a:gd name="connsiteY89" fmla="*/ 82305 h 568327"/>
                <a:gd name="connsiteX90" fmla="*/ 440972 w 4034334"/>
                <a:gd name="connsiteY90" fmla="*/ 6829 h 568327"/>
                <a:gd name="connsiteX91" fmla="*/ 455444 w 4034334"/>
                <a:gd name="connsiteY91" fmla="*/ 1849 h 568327"/>
                <a:gd name="connsiteX92" fmla="*/ 1038270 w 4034334"/>
                <a:gd name="connsiteY92" fmla="*/ 663 h 568327"/>
                <a:gd name="connsiteX93" fmla="*/ 1430263 w 4034334"/>
                <a:gd name="connsiteY93" fmla="*/ 45 h 568327"/>
                <a:gd name="connsiteX94" fmla="*/ 1677488 w 4034334"/>
                <a:gd name="connsiteY94" fmla="*/ 168 h 568327"/>
                <a:gd name="connsiteX95" fmla="*/ 1719397 w 4034334"/>
                <a:gd name="connsiteY95" fmla="*/ 469 h 568327"/>
                <a:gd name="connsiteX96" fmla="*/ 1988440 w 4034334"/>
                <a:gd name="connsiteY96" fmla="*/ 45 h 568327"/>
                <a:gd name="connsiteX97" fmla="*/ 2235665 w 4034334"/>
                <a:gd name="connsiteY97" fmla="*/ 168 h 568327"/>
                <a:gd name="connsiteX98" fmla="*/ 2285195 w 4034334"/>
                <a:gd name="connsiteY98" fmla="*/ 524 h 568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</a:cxnLst>
              <a:rect l="l" t="t" r="r" b="b"/>
              <a:pathLst>
                <a:path w="4034334" h="568327">
                  <a:moveTo>
                    <a:pt x="101771" y="198498"/>
                  </a:moveTo>
                  <a:lnTo>
                    <a:pt x="108750" y="198498"/>
                  </a:lnTo>
                  <a:lnTo>
                    <a:pt x="108890" y="213016"/>
                  </a:lnTo>
                  <a:cubicBezTo>
                    <a:pt x="109145" y="234654"/>
                    <a:pt x="116893" y="247939"/>
                    <a:pt x="141463" y="268740"/>
                  </a:cubicBezTo>
                  <a:cubicBezTo>
                    <a:pt x="152328" y="277930"/>
                    <a:pt x="160448" y="286120"/>
                    <a:pt x="159448" y="286957"/>
                  </a:cubicBezTo>
                  <a:cubicBezTo>
                    <a:pt x="158447" y="287795"/>
                    <a:pt x="151141" y="293402"/>
                    <a:pt x="143161" y="299428"/>
                  </a:cubicBezTo>
                  <a:cubicBezTo>
                    <a:pt x="118312" y="318181"/>
                    <a:pt x="109052" y="333979"/>
                    <a:pt x="109332" y="357036"/>
                  </a:cubicBezTo>
                  <a:lnTo>
                    <a:pt x="109541" y="372485"/>
                  </a:lnTo>
                  <a:lnTo>
                    <a:pt x="99862" y="371322"/>
                  </a:lnTo>
                  <a:cubicBezTo>
                    <a:pt x="82133" y="369204"/>
                    <a:pt x="74641" y="363807"/>
                    <a:pt x="66475" y="347287"/>
                  </a:cubicBezTo>
                  <a:cubicBezTo>
                    <a:pt x="59262" y="332722"/>
                    <a:pt x="58704" y="332187"/>
                    <a:pt x="47234" y="329604"/>
                  </a:cubicBezTo>
                  <a:cubicBezTo>
                    <a:pt x="32040" y="326161"/>
                    <a:pt x="26108" y="322136"/>
                    <a:pt x="14288" y="307222"/>
                  </a:cubicBezTo>
                  <a:cubicBezTo>
                    <a:pt x="-3907" y="284259"/>
                    <a:pt x="-3534" y="286771"/>
                    <a:pt x="8704" y="269647"/>
                  </a:cubicBezTo>
                  <a:cubicBezTo>
                    <a:pt x="23432" y="248986"/>
                    <a:pt x="30714" y="243402"/>
                    <a:pt x="47001" y="240214"/>
                  </a:cubicBezTo>
                  <a:cubicBezTo>
                    <a:pt x="59960" y="237655"/>
                    <a:pt x="60774" y="237097"/>
                    <a:pt x="62148" y="229699"/>
                  </a:cubicBezTo>
                  <a:cubicBezTo>
                    <a:pt x="64078" y="219345"/>
                    <a:pt x="73781" y="208131"/>
                    <a:pt x="85413" y="202849"/>
                  </a:cubicBezTo>
                  <a:lnTo>
                    <a:pt x="85483" y="202802"/>
                  </a:lnTo>
                  <a:cubicBezTo>
                    <a:pt x="90629" y="200457"/>
                    <a:pt x="96137" y="199000"/>
                    <a:pt x="101771" y="198498"/>
                  </a:cubicBezTo>
                  <a:close/>
                  <a:moveTo>
                    <a:pt x="3923725" y="197870"/>
                  </a:moveTo>
                  <a:lnTo>
                    <a:pt x="3934149" y="199056"/>
                  </a:lnTo>
                  <a:cubicBezTo>
                    <a:pt x="3949402" y="200520"/>
                    <a:pt x="3962438" y="210664"/>
                    <a:pt x="3967606" y="225092"/>
                  </a:cubicBezTo>
                  <a:cubicBezTo>
                    <a:pt x="3971352" y="236329"/>
                    <a:pt x="3971654" y="236562"/>
                    <a:pt x="3985754" y="240424"/>
                  </a:cubicBezTo>
                  <a:cubicBezTo>
                    <a:pt x="4001877" y="244845"/>
                    <a:pt x="4007206" y="249079"/>
                    <a:pt x="4023167" y="270182"/>
                  </a:cubicBezTo>
                  <a:lnTo>
                    <a:pt x="4034334" y="284933"/>
                  </a:lnTo>
                  <a:lnTo>
                    <a:pt x="4020374" y="303546"/>
                  </a:lnTo>
                  <a:cubicBezTo>
                    <a:pt x="4005810" y="322857"/>
                    <a:pt x="4000086" y="326813"/>
                    <a:pt x="3981706" y="329838"/>
                  </a:cubicBezTo>
                  <a:cubicBezTo>
                    <a:pt x="3976191" y="330745"/>
                    <a:pt x="3971305" y="332676"/>
                    <a:pt x="3970864" y="334165"/>
                  </a:cubicBezTo>
                  <a:cubicBezTo>
                    <a:pt x="3970421" y="335654"/>
                    <a:pt x="3969375" y="339912"/>
                    <a:pt x="3968536" y="343681"/>
                  </a:cubicBezTo>
                  <a:cubicBezTo>
                    <a:pt x="3965465" y="357757"/>
                    <a:pt x="3943827" y="372904"/>
                    <a:pt x="3926657" y="372904"/>
                  </a:cubicBezTo>
                  <a:cubicBezTo>
                    <a:pt x="3922446" y="372927"/>
                    <a:pt x="3922074" y="371624"/>
                    <a:pt x="3922794" y="359153"/>
                  </a:cubicBezTo>
                  <a:cubicBezTo>
                    <a:pt x="3923644" y="350803"/>
                    <a:pt x="3922278" y="342378"/>
                    <a:pt x="3918839" y="334723"/>
                  </a:cubicBezTo>
                  <a:cubicBezTo>
                    <a:pt x="3913139" y="321787"/>
                    <a:pt x="3893153" y="300150"/>
                    <a:pt x="3879588" y="292192"/>
                  </a:cubicBezTo>
                  <a:cubicBezTo>
                    <a:pt x="3876120" y="290340"/>
                    <a:pt x="3872811" y="288199"/>
                    <a:pt x="3869701" y="285794"/>
                  </a:cubicBezTo>
                  <a:cubicBezTo>
                    <a:pt x="3869701" y="285445"/>
                    <a:pt x="3877449" y="279232"/>
                    <a:pt x="3886918" y="271997"/>
                  </a:cubicBezTo>
                  <a:cubicBezTo>
                    <a:pt x="3896636" y="264519"/>
                    <a:pt x="3905356" y="255824"/>
                    <a:pt x="3912860" y="246125"/>
                  </a:cubicBezTo>
                  <a:cubicBezTo>
                    <a:pt x="3920608" y="234864"/>
                    <a:pt x="3921724" y="231490"/>
                    <a:pt x="3922724" y="215669"/>
                  </a:cubicBezTo>
                  <a:lnTo>
                    <a:pt x="3922586" y="215645"/>
                  </a:lnTo>
                  <a:close/>
                  <a:moveTo>
                    <a:pt x="2588982" y="45"/>
                  </a:moveTo>
                  <a:cubicBezTo>
                    <a:pt x="2693832" y="-42"/>
                    <a:pt x="2774553" y="-6"/>
                    <a:pt x="2836206" y="168"/>
                  </a:cubicBezTo>
                  <a:lnTo>
                    <a:pt x="2878123" y="469"/>
                  </a:lnTo>
                  <a:lnTo>
                    <a:pt x="3147159" y="45"/>
                  </a:lnTo>
                  <a:cubicBezTo>
                    <a:pt x="3461708" y="-217"/>
                    <a:pt x="3559104" y="634"/>
                    <a:pt x="3575961" y="2989"/>
                  </a:cubicBezTo>
                  <a:cubicBezTo>
                    <a:pt x="3595873" y="5580"/>
                    <a:pt x="3614348" y="14752"/>
                    <a:pt x="3628450" y="29048"/>
                  </a:cubicBezTo>
                  <a:cubicBezTo>
                    <a:pt x="3643550" y="44288"/>
                    <a:pt x="3652415" y="61738"/>
                    <a:pt x="3657207" y="86167"/>
                  </a:cubicBezTo>
                  <a:lnTo>
                    <a:pt x="3660884" y="104780"/>
                  </a:lnTo>
                  <a:lnTo>
                    <a:pt x="3677891" y="105897"/>
                  </a:lnTo>
                  <a:cubicBezTo>
                    <a:pt x="3709301" y="107930"/>
                    <a:pt x="3727565" y="124813"/>
                    <a:pt x="3732684" y="156548"/>
                  </a:cubicBezTo>
                  <a:cubicBezTo>
                    <a:pt x="3734220" y="166158"/>
                    <a:pt x="3735663" y="174301"/>
                    <a:pt x="3735895" y="174673"/>
                  </a:cubicBezTo>
                  <a:cubicBezTo>
                    <a:pt x="3740888" y="176441"/>
                    <a:pt x="3745986" y="177902"/>
                    <a:pt x="3751158" y="179047"/>
                  </a:cubicBezTo>
                  <a:cubicBezTo>
                    <a:pt x="3759064" y="180995"/>
                    <a:pt x="3766788" y="183626"/>
                    <a:pt x="3774238" y="186911"/>
                  </a:cubicBezTo>
                  <a:cubicBezTo>
                    <a:pt x="3785476" y="192565"/>
                    <a:pt x="3800552" y="207595"/>
                    <a:pt x="3810371" y="222951"/>
                  </a:cubicBezTo>
                  <a:cubicBezTo>
                    <a:pt x="3820678" y="239261"/>
                    <a:pt x="3839291" y="279024"/>
                    <a:pt x="3839291" y="285119"/>
                  </a:cubicBezTo>
                  <a:cubicBezTo>
                    <a:pt x="3839291" y="287749"/>
                    <a:pt x="3832567" y="303546"/>
                    <a:pt x="3824331" y="320321"/>
                  </a:cubicBezTo>
                  <a:cubicBezTo>
                    <a:pt x="3801064" y="367692"/>
                    <a:pt x="3781148" y="386305"/>
                    <a:pt x="3748575" y="390959"/>
                  </a:cubicBezTo>
                  <a:lnTo>
                    <a:pt x="3735778" y="392773"/>
                  </a:lnTo>
                  <a:lnTo>
                    <a:pt x="3734057" y="406593"/>
                  </a:lnTo>
                  <a:cubicBezTo>
                    <a:pt x="3731568" y="426510"/>
                    <a:pt x="3728147" y="435142"/>
                    <a:pt x="3718608" y="445728"/>
                  </a:cubicBezTo>
                  <a:cubicBezTo>
                    <a:pt x="3708114" y="457407"/>
                    <a:pt x="3695807" y="462992"/>
                    <a:pt x="3676286" y="464993"/>
                  </a:cubicBezTo>
                  <a:lnTo>
                    <a:pt x="3661140" y="466552"/>
                  </a:lnTo>
                  <a:lnTo>
                    <a:pt x="3657138" y="484304"/>
                  </a:lnTo>
                  <a:cubicBezTo>
                    <a:pt x="3651717" y="508291"/>
                    <a:pt x="3643969" y="524113"/>
                    <a:pt x="3630661" y="538329"/>
                  </a:cubicBezTo>
                  <a:cubicBezTo>
                    <a:pt x="3618127" y="551462"/>
                    <a:pt x="3602131" y="560778"/>
                    <a:pt x="3584523" y="565201"/>
                  </a:cubicBezTo>
                  <a:cubicBezTo>
                    <a:pt x="3574938" y="567761"/>
                    <a:pt x="3450136" y="568319"/>
                    <a:pt x="2873732" y="568319"/>
                  </a:cubicBezTo>
                  <a:cubicBezTo>
                    <a:pt x="2731708" y="568319"/>
                    <a:pt x="2617936" y="568346"/>
                    <a:pt x="2526670" y="568304"/>
                  </a:cubicBezTo>
                  <a:lnTo>
                    <a:pt x="2501381" y="568252"/>
                  </a:lnTo>
                  <a:lnTo>
                    <a:pt x="2315555" y="568319"/>
                  </a:lnTo>
                  <a:cubicBezTo>
                    <a:pt x="2173531" y="568319"/>
                    <a:pt x="2059759" y="568346"/>
                    <a:pt x="1968493" y="568304"/>
                  </a:cubicBezTo>
                  <a:lnTo>
                    <a:pt x="1936854" y="568239"/>
                  </a:lnTo>
                  <a:lnTo>
                    <a:pt x="1715013" y="568319"/>
                  </a:lnTo>
                  <a:cubicBezTo>
                    <a:pt x="1620330" y="568319"/>
                    <a:pt x="1538204" y="568331"/>
                    <a:pt x="1466932" y="568327"/>
                  </a:cubicBezTo>
                  <a:lnTo>
                    <a:pt x="1328991" y="568257"/>
                  </a:lnTo>
                  <a:lnTo>
                    <a:pt x="1156836" y="568319"/>
                  </a:lnTo>
                  <a:cubicBezTo>
                    <a:pt x="399372" y="568319"/>
                    <a:pt x="445556" y="569087"/>
                    <a:pt x="423336" y="555987"/>
                  </a:cubicBezTo>
                  <a:cubicBezTo>
                    <a:pt x="396952" y="540376"/>
                    <a:pt x="384714" y="522670"/>
                    <a:pt x="375081" y="486188"/>
                  </a:cubicBezTo>
                  <a:lnTo>
                    <a:pt x="369893" y="466575"/>
                  </a:lnTo>
                  <a:lnTo>
                    <a:pt x="355631" y="465108"/>
                  </a:lnTo>
                  <a:cubicBezTo>
                    <a:pt x="346243" y="463939"/>
                    <a:pt x="337103" y="461284"/>
                    <a:pt x="328549" y="457245"/>
                  </a:cubicBezTo>
                  <a:cubicBezTo>
                    <a:pt x="311285" y="448567"/>
                    <a:pt x="303211" y="436537"/>
                    <a:pt x="298302" y="411992"/>
                  </a:cubicBezTo>
                  <a:lnTo>
                    <a:pt x="294533" y="393006"/>
                  </a:lnTo>
                  <a:lnTo>
                    <a:pt x="279992" y="390051"/>
                  </a:lnTo>
                  <a:cubicBezTo>
                    <a:pt x="261472" y="386282"/>
                    <a:pt x="248232" y="378488"/>
                    <a:pt x="234622" y="363342"/>
                  </a:cubicBezTo>
                  <a:cubicBezTo>
                    <a:pt x="222593" y="349987"/>
                    <a:pt x="212309" y="332560"/>
                    <a:pt x="199327" y="303686"/>
                  </a:cubicBezTo>
                  <a:lnTo>
                    <a:pt x="190695" y="284468"/>
                  </a:lnTo>
                  <a:lnTo>
                    <a:pt x="201863" y="260643"/>
                  </a:lnTo>
                  <a:cubicBezTo>
                    <a:pt x="225036" y="211248"/>
                    <a:pt x="243207" y="190448"/>
                    <a:pt x="270150" y="182118"/>
                  </a:cubicBezTo>
                  <a:cubicBezTo>
                    <a:pt x="276615" y="179929"/>
                    <a:pt x="283277" y="178370"/>
                    <a:pt x="290043" y="177465"/>
                  </a:cubicBezTo>
                  <a:cubicBezTo>
                    <a:pt x="294603" y="177465"/>
                    <a:pt x="295487" y="175580"/>
                    <a:pt x="297999" y="160596"/>
                  </a:cubicBezTo>
                  <a:cubicBezTo>
                    <a:pt x="304003" y="124860"/>
                    <a:pt x="321196" y="107898"/>
                    <a:pt x="353513" y="105828"/>
                  </a:cubicBezTo>
                  <a:cubicBezTo>
                    <a:pt x="363448" y="105129"/>
                    <a:pt x="371220" y="103570"/>
                    <a:pt x="371592" y="102128"/>
                  </a:cubicBezTo>
                  <a:cubicBezTo>
                    <a:pt x="371964" y="100686"/>
                    <a:pt x="373988" y="91774"/>
                    <a:pt x="376105" y="82305"/>
                  </a:cubicBezTo>
                  <a:cubicBezTo>
                    <a:pt x="384900" y="42799"/>
                    <a:pt x="405259" y="19043"/>
                    <a:pt x="440972" y="6829"/>
                  </a:cubicBezTo>
                  <a:lnTo>
                    <a:pt x="455444" y="1849"/>
                  </a:lnTo>
                  <a:lnTo>
                    <a:pt x="1038270" y="663"/>
                  </a:lnTo>
                  <a:cubicBezTo>
                    <a:pt x="1196436" y="343"/>
                    <a:pt x="1325414" y="132"/>
                    <a:pt x="1430263" y="45"/>
                  </a:cubicBezTo>
                  <a:cubicBezTo>
                    <a:pt x="1535113" y="-42"/>
                    <a:pt x="1615835" y="-6"/>
                    <a:pt x="1677488" y="168"/>
                  </a:cubicBezTo>
                  <a:lnTo>
                    <a:pt x="1719397" y="469"/>
                  </a:lnTo>
                  <a:lnTo>
                    <a:pt x="1988440" y="45"/>
                  </a:lnTo>
                  <a:cubicBezTo>
                    <a:pt x="2093290" y="-42"/>
                    <a:pt x="2174012" y="-6"/>
                    <a:pt x="2235665" y="168"/>
                  </a:cubicBezTo>
                  <a:lnTo>
                    <a:pt x="2285195" y="524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endParaRPr lang="fa-IR"/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31795AD9-5C27-96AF-066C-C02A4EC68BE6}"/>
                </a:ext>
              </a:extLst>
            </p:cNvPr>
            <p:cNvSpPr txBox="1"/>
            <p:nvPr/>
          </p:nvSpPr>
          <p:spPr>
            <a:xfrm>
              <a:off x="8587823" y="6069629"/>
              <a:ext cx="297973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تصویر را وارد نمایید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26697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500"/>
                            </p:stCondLst>
                            <p:childTnLst>
                              <p:par>
                                <p:cTn id="7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8D1781D-5598-A3E4-6063-B0D20676247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18</a:t>
            </a:fld>
            <a:endParaRPr lang="fa-IR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A53A195-4EF6-66A1-61C9-C5062E9DB6D5}"/>
              </a:ext>
            </a:extLst>
          </p:cNvPr>
          <p:cNvSpPr txBox="1"/>
          <p:nvPr/>
        </p:nvSpPr>
        <p:spPr>
          <a:xfrm>
            <a:off x="1700981" y="274926"/>
            <a:ext cx="36772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3600" dirty="0">
                <a:solidFill>
                  <a:srgbClr val="087A85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روابط عمومی شهرداری استان تهران</a:t>
            </a:r>
            <a:endParaRPr lang="fa-IR" sz="3600" dirty="0">
              <a:solidFill>
                <a:srgbClr val="087A85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C599C56-0631-2A41-9D7E-4723EB8C8852}"/>
              </a:ext>
            </a:extLst>
          </p:cNvPr>
          <p:cNvSpPr txBox="1"/>
          <p:nvPr/>
        </p:nvSpPr>
        <p:spPr>
          <a:xfrm>
            <a:off x="7152969" y="274926"/>
            <a:ext cx="36772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3600" dirty="0">
                <a:solidFill>
                  <a:srgbClr val="087A85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عنوان موضوع  بخش خود را وارد نمایید</a:t>
            </a:r>
            <a:endParaRPr lang="fa-IR" sz="3600" dirty="0">
              <a:solidFill>
                <a:srgbClr val="087A85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A5EBD7D-C388-6FC5-00DF-29EB3B82C42D}"/>
              </a:ext>
            </a:extLst>
          </p:cNvPr>
          <p:cNvPicPr>
            <a:picLocks noChangeAspect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7594" y="292800"/>
            <a:ext cx="808621" cy="808621"/>
          </a:xfrm>
          <a:prstGeom prst="rect">
            <a:avLst/>
          </a:prstGeom>
        </p:spPr>
      </p:pic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0B1C7E47-E629-4813-A358-06E0230A074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764684"/>
              </p:ext>
            </p:extLst>
          </p:nvPr>
        </p:nvGraphicFramePr>
        <p:xfrm>
          <a:off x="1384457" y="2254520"/>
          <a:ext cx="10180544" cy="43106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901062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6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6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6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6">
                                            <p:graphicEl>
                                              <a:chart seriesIdx="-4" categoryIdx="8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9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6">
                                            <p:graphicEl>
                                              <a:chart seriesIdx="-4" categoryIdx="9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1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6">
                                            <p:graphicEl>
                                              <a:chart seriesIdx="-4" categoryIdx="1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1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6">
                                            <p:graphicEl>
                                              <a:chart seriesIdx="-4" categoryIdx="1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Chart bld="category"/>
        </p:bldSub>
      </p:bldGraphic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95562F0-4E03-2F08-6FB7-81F5BD5A398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19</a:t>
            </a:fld>
            <a:endParaRPr lang="fa-IR" dirty="0"/>
          </a:p>
        </p:txBody>
      </p:sp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59976D40-F636-055F-55B3-359732B13EEB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34" r="11943" b="12391"/>
          <a:stretch/>
        </p:blipFill>
        <p:spPr>
          <a:xfrm>
            <a:off x="1675593" y="1313975"/>
            <a:ext cx="2979738" cy="2502609"/>
          </a:xfrm>
        </p:spPr>
      </p:pic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73B20F33-E423-A95B-D693-CE103851F640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48" r="12288" b="9861"/>
          <a:stretch/>
        </p:blipFill>
        <p:spPr>
          <a:xfrm>
            <a:off x="5154858" y="3641022"/>
            <a:ext cx="2979738" cy="2502609"/>
          </a:xfrm>
        </p:spPr>
      </p:pic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8F14E758-CC5D-02B6-41DA-A39A1F6C6998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96" r="12394" b="9202"/>
          <a:stretch/>
        </p:blipFill>
        <p:spPr>
          <a:xfrm>
            <a:off x="8634124" y="1313975"/>
            <a:ext cx="2979738" cy="2502609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71EE0D4-9FCA-EC3B-2321-38346D4637C5}"/>
              </a:ext>
            </a:extLst>
          </p:cNvPr>
          <p:cNvSpPr txBox="1"/>
          <p:nvPr/>
        </p:nvSpPr>
        <p:spPr>
          <a:xfrm>
            <a:off x="1700981" y="274926"/>
            <a:ext cx="36772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3600" dirty="0">
                <a:solidFill>
                  <a:srgbClr val="087A85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روابط عمومی شهرداری استان تهران</a:t>
            </a:r>
            <a:endParaRPr lang="fa-IR" sz="3600" dirty="0">
              <a:solidFill>
                <a:srgbClr val="087A85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D1AA8C4-23CC-A9EC-BA0E-29100A4D037A}"/>
              </a:ext>
            </a:extLst>
          </p:cNvPr>
          <p:cNvSpPr txBox="1"/>
          <p:nvPr/>
        </p:nvSpPr>
        <p:spPr>
          <a:xfrm>
            <a:off x="7152969" y="274926"/>
            <a:ext cx="36772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3600" dirty="0">
                <a:solidFill>
                  <a:srgbClr val="087A85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عنوان موضوع  بخش خود را وارد نمایید</a:t>
            </a:r>
            <a:endParaRPr lang="fa-IR" sz="3600" dirty="0">
              <a:solidFill>
                <a:srgbClr val="087A85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F5DBD58-6ED2-ACE2-9051-D5A22764113A}"/>
              </a:ext>
            </a:extLst>
          </p:cNvPr>
          <p:cNvPicPr>
            <a:picLocks noChangeAspect="1"/>
          </p:cNvPicPr>
          <p:nvPr/>
        </p:nvPicPr>
        <p:blipFill>
          <a:blip r:embed="rId5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7594" y="292800"/>
            <a:ext cx="808621" cy="808621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817FA1E3-8EDA-5BBC-152A-44D87E44F8F3}"/>
              </a:ext>
            </a:extLst>
          </p:cNvPr>
          <p:cNvGrpSpPr/>
          <p:nvPr/>
        </p:nvGrpSpPr>
        <p:grpSpPr>
          <a:xfrm>
            <a:off x="8497663" y="3640345"/>
            <a:ext cx="3252662" cy="458211"/>
            <a:chOff x="8497663" y="3640345"/>
            <a:chExt cx="3252662" cy="458211"/>
          </a:xfrm>
        </p:grpSpPr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1916C56A-94FF-4582-658C-C2355A5AF321}"/>
                </a:ext>
              </a:extLst>
            </p:cNvPr>
            <p:cNvSpPr/>
            <p:nvPr/>
          </p:nvSpPr>
          <p:spPr>
            <a:xfrm>
              <a:off x="8497663" y="3640345"/>
              <a:ext cx="3252662" cy="458211"/>
            </a:xfrm>
            <a:custGeom>
              <a:avLst/>
              <a:gdLst>
                <a:gd name="connsiteX0" fmla="*/ 101771 w 4034334"/>
                <a:gd name="connsiteY0" fmla="*/ 198498 h 568327"/>
                <a:gd name="connsiteX1" fmla="*/ 108750 w 4034334"/>
                <a:gd name="connsiteY1" fmla="*/ 198498 h 568327"/>
                <a:gd name="connsiteX2" fmla="*/ 108890 w 4034334"/>
                <a:gd name="connsiteY2" fmla="*/ 213016 h 568327"/>
                <a:gd name="connsiteX3" fmla="*/ 141463 w 4034334"/>
                <a:gd name="connsiteY3" fmla="*/ 268740 h 568327"/>
                <a:gd name="connsiteX4" fmla="*/ 159448 w 4034334"/>
                <a:gd name="connsiteY4" fmla="*/ 286957 h 568327"/>
                <a:gd name="connsiteX5" fmla="*/ 143161 w 4034334"/>
                <a:gd name="connsiteY5" fmla="*/ 299428 h 568327"/>
                <a:gd name="connsiteX6" fmla="*/ 109332 w 4034334"/>
                <a:gd name="connsiteY6" fmla="*/ 357036 h 568327"/>
                <a:gd name="connsiteX7" fmla="*/ 109541 w 4034334"/>
                <a:gd name="connsiteY7" fmla="*/ 372485 h 568327"/>
                <a:gd name="connsiteX8" fmla="*/ 99862 w 4034334"/>
                <a:gd name="connsiteY8" fmla="*/ 371322 h 568327"/>
                <a:gd name="connsiteX9" fmla="*/ 66475 w 4034334"/>
                <a:gd name="connsiteY9" fmla="*/ 347287 h 568327"/>
                <a:gd name="connsiteX10" fmla="*/ 47234 w 4034334"/>
                <a:gd name="connsiteY10" fmla="*/ 329604 h 568327"/>
                <a:gd name="connsiteX11" fmla="*/ 14288 w 4034334"/>
                <a:gd name="connsiteY11" fmla="*/ 307222 h 568327"/>
                <a:gd name="connsiteX12" fmla="*/ 8704 w 4034334"/>
                <a:gd name="connsiteY12" fmla="*/ 269647 h 568327"/>
                <a:gd name="connsiteX13" fmla="*/ 47001 w 4034334"/>
                <a:gd name="connsiteY13" fmla="*/ 240214 h 568327"/>
                <a:gd name="connsiteX14" fmla="*/ 62148 w 4034334"/>
                <a:gd name="connsiteY14" fmla="*/ 229699 h 568327"/>
                <a:gd name="connsiteX15" fmla="*/ 85413 w 4034334"/>
                <a:gd name="connsiteY15" fmla="*/ 202849 h 568327"/>
                <a:gd name="connsiteX16" fmla="*/ 85483 w 4034334"/>
                <a:gd name="connsiteY16" fmla="*/ 202802 h 568327"/>
                <a:gd name="connsiteX17" fmla="*/ 101771 w 4034334"/>
                <a:gd name="connsiteY17" fmla="*/ 198498 h 568327"/>
                <a:gd name="connsiteX18" fmla="*/ 3923725 w 4034334"/>
                <a:gd name="connsiteY18" fmla="*/ 197870 h 568327"/>
                <a:gd name="connsiteX19" fmla="*/ 3934149 w 4034334"/>
                <a:gd name="connsiteY19" fmla="*/ 199056 h 568327"/>
                <a:gd name="connsiteX20" fmla="*/ 3967606 w 4034334"/>
                <a:gd name="connsiteY20" fmla="*/ 225092 h 568327"/>
                <a:gd name="connsiteX21" fmla="*/ 3985754 w 4034334"/>
                <a:gd name="connsiteY21" fmla="*/ 240424 h 568327"/>
                <a:gd name="connsiteX22" fmla="*/ 4023167 w 4034334"/>
                <a:gd name="connsiteY22" fmla="*/ 270182 h 568327"/>
                <a:gd name="connsiteX23" fmla="*/ 4034334 w 4034334"/>
                <a:gd name="connsiteY23" fmla="*/ 284933 h 568327"/>
                <a:gd name="connsiteX24" fmla="*/ 4020374 w 4034334"/>
                <a:gd name="connsiteY24" fmla="*/ 303546 h 568327"/>
                <a:gd name="connsiteX25" fmla="*/ 3981706 w 4034334"/>
                <a:gd name="connsiteY25" fmla="*/ 329838 h 568327"/>
                <a:gd name="connsiteX26" fmla="*/ 3970864 w 4034334"/>
                <a:gd name="connsiteY26" fmla="*/ 334165 h 568327"/>
                <a:gd name="connsiteX27" fmla="*/ 3968536 w 4034334"/>
                <a:gd name="connsiteY27" fmla="*/ 343681 h 568327"/>
                <a:gd name="connsiteX28" fmla="*/ 3926657 w 4034334"/>
                <a:gd name="connsiteY28" fmla="*/ 372904 h 568327"/>
                <a:gd name="connsiteX29" fmla="*/ 3922794 w 4034334"/>
                <a:gd name="connsiteY29" fmla="*/ 359153 h 568327"/>
                <a:gd name="connsiteX30" fmla="*/ 3918839 w 4034334"/>
                <a:gd name="connsiteY30" fmla="*/ 334723 h 568327"/>
                <a:gd name="connsiteX31" fmla="*/ 3879588 w 4034334"/>
                <a:gd name="connsiteY31" fmla="*/ 292192 h 568327"/>
                <a:gd name="connsiteX32" fmla="*/ 3869701 w 4034334"/>
                <a:gd name="connsiteY32" fmla="*/ 285794 h 568327"/>
                <a:gd name="connsiteX33" fmla="*/ 3886918 w 4034334"/>
                <a:gd name="connsiteY33" fmla="*/ 271997 h 568327"/>
                <a:gd name="connsiteX34" fmla="*/ 3912860 w 4034334"/>
                <a:gd name="connsiteY34" fmla="*/ 246125 h 568327"/>
                <a:gd name="connsiteX35" fmla="*/ 3922724 w 4034334"/>
                <a:gd name="connsiteY35" fmla="*/ 215669 h 568327"/>
                <a:gd name="connsiteX36" fmla="*/ 3922586 w 4034334"/>
                <a:gd name="connsiteY36" fmla="*/ 215645 h 568327"/>
                <a:gd name="connsiteX37" fmla="*/ 2588982 w 4034334"/>
                <a:gd name="connsiteY37" fmla="*/ 45 h 568327"/>
                <a:gd name="connsiteX38" fmla="*/ 2836206 w 4034334"/>
                <a:gd name="connsiteY38" fmla="*/ 168 h 568327"/>
                <a:gd name="connsiteX39" fmla="*/ 2878123 w 4034334"/>
                <a:gd name="connsiteY39" fmla="*/ 469 h 568327"/>
                <a:gd name="connsiteX40" fmla="*/ 3147159 w 4034334"/>
                <a:gd name="connsiteY40" fmla="*/ 45 h 568327"/>
                <a:gd name="connsiteX41" fmla="*/ 3575961 w 4034334"/>
                <a:gd name="connsiteY41" fmla="*/ 2989 h 568327"/>
                <a:gd name="connsiteX42" fmla="*/ 3628450 w 4034334"/>
                <a:gd name="connsiteY42" fmla="*/ 29048 h 568327"/>
                <a:gd name="connsiteX43" fmla="*/ 3657207 w 4034334"/>
                <a:gd name="connsiteY43" fmla="*/ 86167 h 568327"/>
                <a:gd name="connsiteX44" fmla="*/ 3660884 w 4034334"/>
                <a:gd name="connsiteY44" fmla="*/ 104780 h 568327"/>
                <a:gd name="connsiteX45" fmla="*/ 3677891 w 4034334"/>
                <a:gd name="connsiteY45" fmla="*/ 105897 h 568327"/>
                <a:gd name="connsiteX46" fmla="*/ 3732684 w 4034334"/>
                <a:gd name="connsiteY46" fmla="*/ 156548 h 568327"/>
                <a:gd name="connsiteX47" fmla="*/ 3735895 w 4034334"/>
                <a:gd name="connsiteY47" fmla="*/ 174673 h 568327"/>
                <a:gd name="connsiteX48" fmla="*/ 3751158 w 4034334"/>
                <a:gd name="connsiteY48" fmla="*/ 179047 h 568327"/>
                <a:gd name="connsiteX49" fmla="*/ 3774238 w 4034334"/>
                <a:gd name="connsiteY49" fmla="*/ 186911 h 568327"/>
                <a:gd name="connsiteX50" fmla="*/ 3810371 w 4034334"/>
                <a:gd name="connsiteY50" fmla="*/ 222951 h 568327"/>
                <a:gd name="connsiteX51" fmla="*/ 3839291 w 4034334"/>
                <a:gd name="connsiteY51" fmla="*/ 285119 h 568327"/>
                <a:gd name="connsiteX52" fmla="*/ 3824331 w 4034334"/>
                <a:gd name="connsiteY52" fmla="*/ 320321 h 568327"/>
                <a:gd name="connsiteX53" fmla="*/ 3748575 w 4034334"/>
                <a:gd name="connsiteY53" fmla="*/ 390959 h 568327"/>
                <a:gd name="connsiteX54" fmla="*/ 3735778 w 4034334"/>
                <a:gd name="connsiteY54" fmla="*/ 392773 h 568327"/>
                <a:gd name="connsiteX55" fmla="*/ 3734057 w 4034334"/>
                <a:gd name="connsiteY55" fmla="*/ 406593 h 568327"/>
                <a:gd name="connsiteX56" fmla="*/ 3718608 w 4034334"/>
                <a:gd name="connsiteY56" fmla="*/ 445728 h 568327"/>
                <a:gd name="connsiteX57" fmla="*/ 3676286 w 4034334"/>
                <a:gd name="connsiteY57" fmla="*/ 464993 h 568327"/>
                <a:gd name="connsiteX58" fmla="*/ 3661140 w 4034334"/>
                <a:gd name="connsiteY58" fmla="*/ 466552 h 568327"/>
                <a:gd name="connsiteX59" fmla="*/ 3657138 w 4034334"/>
                <a:gd name="connsiteY59" fmla="*/ 484304 h 568327"/>
                <a:gd name="connsiteX60" fmla="*/ 3630661 w 4034334"/>
                <a:gd name="connsiteY60" fmla="*/ 538329 h 568327"/>
                <a:gd name="connsiteX61" fmla="*/ 3584523 w 4034334"/>
                <a:gd name="connsiteY61" fmla="*/ 565201 h 568327"/>
                <a:gd name="connsiteX62" fmla="*/ 2873732 w 4034334"/>
                <a:gd name="connsiteY62" fmla="*/ 568319 h 568327"/>
                <a:gd name="connsiteX63" fmla="*/ 2526670 w 4034334"/>
                <a:gd name="connsiteY63" fmla="*/ 568304 h 568327"/>
                <a:gd name="connsiteX64" fmla="*/ 2501381 w 4034334"/>
                <a:gd name="connsiteY64" fmla="*/ 568252 h 568327"/>
                <a:gd name="connsiteX65" fmla="*/ 2315555 w 4034334"/>
                <a:gd name="connsiteY65" fmla="*/ 568319 h 568327"/>
                <a:gd name="connsiteX66" fmla="*/ 1968493 w 4034334"/>
                <a:gd name="connsiteY66" fmla="*/ 568304 h 568327"/>
                <a:gd name="connsiteX67" fmla="*/ 1936854 w 4034334"/>
                <a:gd name="connsiteY67" fmla="*/ 568239 h 568327"/>
                <a:gd name="connsiteX68" fmla="*/ 1715013 w 4034334"/>
                <a:gd name="connsiteY68" fmla="*/ 568319 h 568327"/>
                <a:gd name="connsiteX69" fmla="*/ 1466932 w 4034334"/>
                <a:gd name="connsiteY69" fmla="*/ 568327 h 568327"/>
                <a:gd name="connsiteX70" fmla="*/ 1328991 w 4034334"/>
                <a:gd name="connsiteY70" fmla="*/ 568257 h 568327"/>
                <a:gd name="connsiteX71" fmla="*/ 1156836 w 4034334"/>
                <a:gd name="connsiteY71" fmla="*/ 568319 h 568327"/>
                <a:gd name="connsiteX72" fmla="*/ 423336 w 4034334"/>
                <a:gd name="connsiteY72" fmla="*/ 555987 h 568327"/>
                <a:gd name="connsiteX73" fmla="*/ 375081 w 4034334"/>
                <a:gd name="connsiteY73" fmla="*/ 486188 h 568327"/>
                <a:gd name="connsiteX74" fmla="*/ 369893 w 4034334"/>
                <a:gd name="connsiteY74" fmla="*/ 466575 h 568327"/>
                <a:gd name="connsiteX75" fmla="*/ 355631 w 4034334"/>
                <a:gd name="connsiteY75" fmla="*/ 465108 h 568327"/>
                <a:gd name="connsiteX76" fmla="*/ 328549 w 4034334"/>
                <a:gd name="connsiteY76" fmla="*/ 457245 h 568327"/>
                <a:gd name="connsiteX77" fmla="*/ 298302 w 4034334"/>
                <a:gd name="connsiteY77" fmla="*/ 411992 h 568327"/>
                <a:gd name="connsiteX78" fmla="*/ 294533 w 4034334"/>
                <a:gd name="connsiteY78" fmla="*/ 393006 h 568327"/>
                <a:gd name="connsiteX79" fmla="*/ 279992 w 4034334"/>
                <a:gd name="connsiteY79" fmla="*/ 390051 h 568327"/>
                <a:gd name="connsiteX80" fmla="*/ 234622 w 4034334"/>
                <a:gd name="connsiteY80" fmla="*/ 363342 h 568327"/>
                <a:gd name="connsiteX81" fmla="*/ 199327 w 4034334"/>
                <a:gd name="connsiteY81" fmla="*/ 303686 h 568327"/>
                <a:gd name="connsiteX82" fmla="*/ 190695 w 4034334"/>
                <a:gd name="connsiteY82" fmla="*/ 284468 h 568327"/>
                <a:gd name="connsiteX83" fmla="*/ 201863 w 4034334"/>
                <a:gd name="connsiteY83" fmla="*/ 260643 h 568327"/>
                <a:gd name="connsiteX84" fmla="*/ 270150 w 4034334"/>
                <a:gd name="connsiteY84" fmla="*/ 182118 h 568327"/>
                <a:gd name="connsiteX85" fmla="*/ 290043 w 4034334"/>
                <a:gd name="connsiteY85" fmla="*/ 177465 h 568327"/>
                <a:gd name="connsiteX86" fmla="*/ 297999 w 4034334"/>
                <a:gd name="connsiteY86" fmla="*/ 160596 h 568327"/>
                <a:gd name="connsiteX87" fmla="*/ 353513 w 4034334"/>
                <a:gd name="connsiteY87" fmla="*/ 105828 h 568327"/>
                <a:gd name="connsiteX88" fmla="*/ 371592 w 4034334"/>
                <a:gd name="connsiteY88" fmla="*/ 102128 h 568327"/>
                <a:gd name="connsiteX89" fmla="*/ 376105 w 4034334"/>
                <a:gd name="connsiteY89" fmla="*/ 82305 h 568327"/>
                <a:gd name="connsiteX90" fmla="*/ 440972 w 4034334"/>
                <a:gd name="connsiteY90" fmla="*/ 6829 h 568327"/>
                <a:gd name="connsiteX91" fmla="*/ 455444 w 4034334"/>
                <a:gd name="connsiteY91" fmla="*/ 1849 h 568327"/>
                <a:gd name="connsiteX92" fmla="*/ 1038270 w 4034334"/>
                <a:gd name="connsiteY92" fmla="*/ 663 h 568327"/>
                <a:gd name="connsiteX93" fmla="*/ 1430263 w 4034334"/>
                <a:gd name="connsiteY93" fmla="*/ 45 h 568327"/>
                <a:gd name="connsiteX94" fmla="*/ 1677488 w 4034334"/>
                <a:gd name="connsiteY94" fmla="*/ 168 h 568327"/>
                <a:gd name="connsiteX95" fmla="*/ 1719397 w 4034334"/>
                <a:gd name="connsiteY95" fmla="*/ 469 h 568327"/>
                <a:gd name="connsiteX96" fmla="*/ 1988440 w 4034334"/>
                <a:gd name="connsiteY96" fmla="*/ 45 h 568327"/>
                <a:gd name="connsiteX97" fmla="*/ 2235665 w 4034334"/>
                <a:gd name="connsiteY97" fmla="*/ 168 h 568327"/>
                <a:gd name="connsiteX98" fmla="*/ 2285195 w 4034334"/>
                <a:gd name="connsiteY98" fmla="*/ 524 h 568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</a:cxnLst>
              <a:rect l="l" t="t" r="r" b="b"/>
              <a:pathLst>
                <a:path w="4034334" h="568327">
                  <a:moveTo>
                    <a:pt x="101771" y="198498"/>
                  </a:moveTo>
                  <a:lnTo>
                    <a:pt x="108750" y="198498"/>
                  </a:lnTo>
                  <a:lnTo>
                    <a:pt x="108890" y="213016"/>
                  </a:lnTo>
                  <a:cubicBezTo>
                    <a:pt x="109145" y="234654"/>
                    <a:pt x="116893" y="247939"/>
                    <a:pt x="141463" y="268740"/>
                  </a:cubicBezTo>
                  <a:cubicBezTo>
                    <a:pt x="152328" y="277930"/>
                    <a:pt x="160448" y="286120"/>
                    <a:pt x="159448" y="286957"/>
                  </a:cubicBezTo>
                  <a:cubicBezTo>
                    <a:pt x="158447" y="287795"/>
                    <a:pt x="151141" y="293402"/>
                    <a:pt x="143161" y="299428"/>
                  </a:cubicBezTo>
                  <a:cubicBezTo>
                    <a:pt x="118312" y="318181"/>
                    <a:pt x="109052" y="333979"/>
                    <a:pt x="109332" y="357036"/>
                  </a:cubicBezTo>
                  <a:lnTo>
                    <a:pt x="109541" y="372485"/>
                  </a:lnTo>
                  <a:lnTo>
                    <a:pt x="99862" y="371322"/>
                  </a:lnTo>
                  <a:cubicBezTo>
                    <a:pt x="82133" y="369204"/>
                    <a:pt x="74641" y="363807"/>
                    <a:pt x="66475" y="347287"/>
                  </a:cubicBezTo>
                  <a:cubicBezTo>
                    <a:pt x="59262" y="332722"/>
                    <a:pt x="58704" y="332187"/>
                    <a:pt x="47234" y="329604"/>
                  </a:cubicBezTo>
                  <a:cubicBezTo>
                    <a:pt x="32040" y="326161"/>
                    <a:pt x="26108" y="322136"/>
                    <a:pt x="14288" y="307222"/>
                  </a:cubicBezTo>
                  <a:cubicBezTo>
                    <a:pt x="-3907" y="284259"/>
                    <a:pt x="-3534" y="286771"/>
                    <a:pt x="8704" y="269647"/>
                  </a:cubicBezTo>
                  <a:cubicBezTo>
                    <a:pt x="23432" y="248986"/>
                    <a:pt x="30714" y="243402"/>
                    <a:pt x="47001" y="240214"/>
                  </a:cubicBezTo>
                  <a:cubicBezTo>
                    <a:pt x="59960" y="237655"/>
                    <a:pt x="60774" y="237097"/>
                    <a:pt x="62148" y="229699"/>
                  </a:cubicBezTo>
                  <a:cubicBezTo>
                    <a:pt x="64078" y="219345"/>
                    <a:pt x="73781" y="208131"/>
                    <a:pt x="85413" y="202849"/>
                  </a:cubicBezTo>
                  <a:lnTo>
                    <a:pt x="85483" y="202802"/>
                  </a:lnTo>
                  <a:cubicBezTo>
                    <a:pt x="90629" y="200457"/>
                    <a:pt x="96137" y="199000"/>
                    <a:pt x="101771" y="198498"/>
                  </a:cubicBezTo>
                  <a:close/>
                  <a:moveTo>
                    <a:pt x="3923725" y="197870"/>
                  </a:moveTo>
                  <a:lnTo>
                    <a:pt x="3934149" y="199056"/>
                  </a:lnTo>
                  <a:cubicBezTo>
                    <a:pt x="3949402" y="200520"/>
                    <a:pt x="3962438" y="210664"/>
                    <a:pt x="3967606" y="225092"/>
                  </a:cubicBezTo>
                  <a:cubicBezTo>
                    <a:pt x="3971352" y="236329"/>
                    <a:pt x="3971654" y="236562"/>
                    <a:pt x="3985754" y="240424"/>
                  </a:cubicBezTo>
                  <a:cubicBezTo>
                    <a:pt x="4001877" y="244845"/>
                    <a:pt x="4007206" y="249079"/>
                    <a:pt x="4023167" y="270182"/>
                  </a:cubicBezTo>
                  <a:lnTo>
                    <a:pt x="4034334" y="284933"/>
                  </a:lnTo>
                  <a:lnTo>
                    <a:pt x="4020374" y="303546"/>
                  </a:lnTo>
                  <a:cubicBezTo>
                    <a:pt x="4005810" y="322857"/>
                    <a:pt x="4000086" y="326813"/>
                    <a:pt x="3981706" y="329838"/>
                  </a:cubicBezTo>
                  <a:cubicBezTo>
                    <a:pt x="3976191" y="330745"/>
                    <a:pt x="3971305" y="332676"/>
                    <a:pt x="3970864" y="334165"/>
                  </a:cubicBezTo>
                  <a:cubicBezTo>
                    <a:pt x="3970421" y="335654"/>
                    <a:pt x="3969375" y="339912"/>
                    <a:pt x="3968536" y="343681"/>
                  </a:cubicBezTo>
                  <a:cubicBezTo>
                    <a:pt x="3965465" y="357757"/>
                    <a:pt x="3943827" y="372904"/>
                    <a:pt x="3926657" y="372904"/>
                  </a:cubicBezTo>
                  <a:cubicBezTo>
                    <a:pt x="3922446" y="372927"/>
                    <a:pt x="3922074" y="371624"/>
                    <a:pt x="3922794" y="359153"/>
                  </a:cubicBezTo>
                  <a:cubicBezTo>
                    <a:pt x="3923644" y="350803"/>
                    <a:pt x="3922278" y="342378"/>
                    <a:pt x="3918839" y="334723"/>
                  </a:cubicBezTo>
                  <a:cubicBezTo>
                    <a:pt x="3913139" y="321787"/>
                    <a:pt x="3893153" y="300150"/>
                    <a:pt x="3879588" y="292192"/>
                  </a:cubicBezTo>
                  <a:cubicBezTo>
                    <a:pt x="3876120" y="290340"/>
                    <a:pt x="3872811" y="288199"/>
                    <a:pt x="3869701" y="285794"/>
                  </a:cubicBezTo>
                  <a:cubicBezTo>
                    <a:pt x="3869701" y="285445"/>
                    <a:pt x="3877449" y="279232"/>
                    <a:pt x="3886918" y="271997"/>
                  </a:cubicBezTo>
                  <a:cubicBezTo>
                    <a:pt x="3896636" y="264519"/>
                    <a:pt x="3905356" y="255824"/>
                    <a:pt x="3912860" y="246125"/>
                  </a:cubicBezTo>
                  <a:cubicBezTo>
                    <a:pt x="3920608" y="234864"/>
                    <a:pt x="3921724" y="231490"/>
                    <a:pt x="3922724" y="215669"/>
                  </a:cubicBezTo>
                  <a:lnTo>
                    <a:pt x="3922586" y="215645"/>
                  </a:lnTo>
                  <a:close/>
                  <a:moveTo>
                    <a:pt x="2588982" y="45"/>
                  </a:moveTo>
                  <a:cubicBezTo>
                    <a:pt x="2693832" y="-42"/>
                    <a:pt x="2774553" y="-6"/>
                    <a:pt x="2836206" y="168"/>
                  </a:cubicBezTo>
                  <a:lnTo>
                    <a:pt x="2878123" y="469"/>
                  </a:lnTo>
                  <a:lnTo>
                    <a:pt x="3147159" y="45"/>
                  </a:lnTo>
                  <a:cubicBezTo>
                    <a:pt x="3461708" y="-217"/>
                    <a:pt x="3559104" y="634"/>
                    <a:pt x="3575961" y="2989"/>
                  </a:cubicBezTo>
                  <a:cubicBezTo>
                    <a:pt x="3595873" y="5580"/>
                    <a:pt x="3614348" y="14752"/>
                    <a:pt x="3628450" y="29048"/>
                  </a:cubicBezTo>
                  <a:cubicBezTo>
                    <a:pt x="3643550" y="44288"/>
                    <a:pt x="3652415" y="61738"/>
                    <a:pt x="3657207" y="86167"/>
                  </a:cubicBezTo>
                  <a:lnTo>
                    <a:pt x="3660884" y="104780"/>
                  </a:lnTo>
                  <a:lnTo>
                    <a:pt x="3677891" y="105897"/>
                  </a:lnTo>
                  <a:cubicBezTo>
                    <a:pt x="3709301" y="107930"/>
                    <a:pt x="3727565" y="124813"/>
                    <a:pt x="3732684" y="156548"/>
                  </a:cubicBezTo>
                  <a:cubicBezTo>
                    <a:pt x="3734220" y="166158"/>
                    <a:pt x="3735663" y="174301"/>
                    <a:pt x="3735895" y="174673"/>
                  </a:cubicBezTo>
                  <a:cubicBezTo>
                    <a:pt x="3740888" y="176441"/>
                    <a:pt x="3745986" y="177902"/>
                    <a:pt x="3751158" y="179047"/>
                  </a:cubicBezTo>
                  <a:cubicBezTo>
                    <a:pt x="3759064" y="180995"/>
                    <a:pt x="3766788" y="183626"/>
                    <a:pt x="3774238" y="186911"/>
                  </a:cubicBezTo>
                  <a:cubicBezTo>
                    <a:pt x="3785476" y="192565"/>
                    <a:pt x="3800552" y="207595"/>
                    <a:pt x="3810371" y="222951"/>
                  </a:cubicBezTo>
                  <a:cubicBezTo>
                    <a:pt x="3820678" y="239261"/>
                    <a:pt x="3839291" y="279024"/>
                    <a:pt x="3839291" y="285119"/>
                  </a:cubicBezTo>
                  <a:cubicBezTo>
                    <a:pt x="3839291" y="287749"/>
                    <a:pt x="3832567" y="303546"/>
                    <a:pt x="3824331" y="320321"/>
                  </a:cubicBezTo>
                  <a:cubicBezTo>
                    <a:pt x="3801064" y="367692"/>
                    <a:pt x="3781148" y="386305"/>
                    <a:pt x="3748575" y="390959"/>
                  </a:cubicBezTo>
                  <a:lnTo>
                    <a:pt x="3735778" y="392773"/>
                  </a:lnTo>
                  <a:lnTo>
                    <a:pt x="3734057" y="406593"/>
                  </a:lnTo>
                  <a:cubicBezTo>
                    <a:pt x="3731568" y="426510"/>
                    <a:pt x="3728147" y="435142"/>
                    <a:pt x="3718608" y="445728"/>
                  </a:cubicBezTo>
                  <a:cubicBezTo>
                    <a:pt x="3708114" y="457407"/>
                    <a:pt x="3695807" y="462992"/>
                    <a:pt x="3676286" y="464993"/>
                  </a:cubicBezTo>
                  <a:lnTo>
                    <a:pt x="3661140" y="466552"/>
                  </a:lnTo>
                  <a:lnTo>
                    <a:pt x="3657138" y="484304"/>
                  </a:lnTo>
                  <a:cubicBezTo>
                    <a:pt x="3651717" y="508291"/>
                    <a:pt x="3643969" y="524113"/>
                    <a:pt x="3630661" y="538329"/>
                  </a:cubicBezTo>
                  <a:cubicBezTo>
                    <a:pt x="3618127" y="551462"/>
                    <a:pt x="3602131" y="560778"/>
                    <a:pt x="3584523" y="565201"/>
                  </a:cubicBezTo>
                  <a:cubicBezTo>
                    <a:pt x="3574938" y="567761"/>
                    <a:pt x="3450136" y="568319"/>
                    <a:pt x="2873732" y="568319"/>
                  </a:cubicBezTo>
                  <a:cubicBezTo>
                    <a:pt x="2731708" y="568319"/>
                    <a:pt x="2617936" y="568346"/>
                    <a:pt x="2526670" y="568304"/>
                  </a:cubicBezTo>
                  <a:lnTo>
                    <a:pt x="2501381" y="568252"/>
                  </a:lnTo>
                  <a:lnTo>
                    <a:pt x="2315555" y="568319"/>
                  </a:lnTo>
                  <a:cubicBezTo>
                    <a:pt x="2173531" y="568319"/>
                    <a:pt x="2059759" y="568346"/>
                    <a:pt x="1968493" y="568304"/>
                  </a:cubicBezTo>
                  <a:lnTo>
                    <a:pt x="1936854" y="568239"/>
                  </a:lnTo>
                  <a:lnTo>
                    <a:pt x="1715013" y="568319"/>
                  </a:lnTo>
                  <a:cubicBezTo>
                    <a:pt x="1620330" y="568319"/>
                    <a:pt x="1538204" y="568331"/>
                    <a:pt x="1466932" y="568327"/>
                  </a:cubicBezTo>
                  <a:lnTo>
                    <a:pt x="1328991" y="568257"/>
                  </a:lnTo>
                  <a:lnTo>
                    <a:pt x="1156836" y="568319"/>
                  </a:lnTo>
                  <a:cubicBezTo>
                    <a:pt x="399372" y="568319"/>
                    <a:pt x="445556" y="569087"/>
                    <a:pt x="423336" y="555987"/>
                  </a:cubicBezTo>
                  <a:cubicBezTo>
                    <a:pt x="396952" y="540376"/>
                    <a:pt x="384714" y="522670"/>
                    <a:pt x="375081" y="486188"/>
                  </a:cubicBezTo>
                  <a:lnTo>
                    <a:pt x="369893" y="466575"/>
                  </a:lnTo>
                  <a:lnTo>
                    <a:pt x="355631" y="465108"/>
                  </a:lnTo>
                  <a:cubicBezTo>
                    <a:pt x="346243" y="463939"/>
                    <a:pt x="337103" y="461284"/>
                    <a:pt x="328549" y="457245"/>
                  </a:cubicBezTo>
                  <a:cubicBezTo>
                    <a:pt x="311285" y="448567"/>
                    <a:pt x="303211" y="436537"/>
                    <a:pt x="298302" y="411992"/>
                  </a:cubicBezTo>
                  <a:lnTo>
                    <a:pt x="294533" y="393006"/>
                  </a:lnTo>
                  <a:lnTo>
                    <a:pt x="279992" y="390051"/>
                  </a:lnTo>
                  <a:cubicBezTo>
                    <a:pt x="261472" y="386282"/>
                    <a:pt x="248232" y="378488"/>
                    <a:pt x="234622" y="363342"/>
                  </a:cubicBezTo>
                  <a:cubicBezTo>
                    <a:pt x="222593" y="349987"/>
                    <a:pt x="212309" y="332560"/>
                    <a:pt x="199327" y="303686"/>
                  </a:cubicBezTo>
                  <a:lnTo>
                    <a:pt x="190695" y="284468"/>
                  </a:lnTo>
                  <a:lnTo>
                    <a:pt x="201863" y="260643"/>
                  </a:lnTo>
                  <a:cubicBezTo>
                    <a:pt x="225036" y="211248"/>
                    <a:pt x="243207" y="190448"/>
                    <a:pt x="270150" y="182118"/>
                  </a:cubicBezTo>
                  <a:cubicBezTo>
                    <a:pt x="276615" y="179929"/>
                    <a:pt x="283277" y="178370"/>
                    <a:pt x="290043" y="177465"/>
                  </a:cubicBezTo>
                  <a:cubicBezTo>
                    <a:pt x="294603" y="177465"/>
                    <a:pt x="295487" y="175580"/>
                    <a:pt x="297999" y="160596"/>
                  </a:cubicBezTo>
                  <a:cubicBezTo>
                    <a:pt x="304003" y="124860"/>
                    <a:pt x="321196" y="107898"/>
                    <a:pt x="353513" y="105828"/>
                  </a:cubicBezTo>
                  <a:cubicBezTo>
                    <a:pt x="363448" y="105129"/>
                    <a:pt x="371220" y="103570"/>
                    <a:pt x="371592" y="102128"/>
                  </a:cubicBezTo>
                  <a:cubicBezTo>
                    <a:pt x="371964" y="100686"/>
                    <a:pt x="373988" y="91774"/>
                    <a:pt x="376105" y="82305"/>
                  </a:cubicBezTo>
                  <a:cubicBezTo>
                    <a:pt x="384900" y="42799"/>
                    <a:pt x="405259" y="19043"/>
                    <a:pt x="440972" y="6829"/>
                  </a:cubicBezTo>
                  <a:lnTo>
                    <a:pt x="455444" y="1849"/>
                  </a:lnTo>
                  <a:lnTo>
                    <a:pt x="1038270" y="663"/>
                  </a:lnTo>
                  <a:cubicBezTo>
                    <a:pt x="1196436" y="343"/>
                    <a:pt x="1325414" y="132"/>
                    <a:pt x="1430263" y="45"/>
                  </a:cubicBezTo>
                  <a:cubicBezTo>
                    <a:pt x="1535113" y="-42"/>
                    <a:pt x="1615835" y="-6"/>
                    <a:pt x="1677488" y="168"/>
                  </a:cubicBezTo>
                  <a:lnTo>
                    <a:pt x="1719397" y="469"/>
                  </a:lnTo>
                  <a:lnTo>
                    <a:pt x="1988440" y="45"/>
                  </a:lnTo>
                  <a:cubicBezTo>
                    <a:pt x="2093290" y="-42"/>
                    <a:pt x="2174012" y="-6"/>
                    <a:pt x="2235665" y="168"/>
                  </a:cubicBezTo>
                  <a:lnTo>
                    <a:pt x="2285195" y="524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endParaRPr lang="fa-IR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5745E421-E9D5-A267-DA60-EDDE391F65C2}"/>
                </a:ext>
              </a:extLst>
            </p:cNvPr>
            <p:cNvSpPr txBox="1"/>
            <p:nvPr/>
          </p:nvSpPr>
          <p:spPr>
            <a:xfrm>
              <a:off x="8634123" y="3688848"/>
              <a:ext cx="297973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تصویر را وارد نمایید</a:t>
              </a: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A097F26F-6631-F611-26E7-F843C92981B8}"/>
              </a:ext>
            </a:extLst>
          </p:cNvPr>
          <p:cNvGrpSpPr/>
          <p:nvPr/>
        </p:nvGrpSpPr>
        <p:grpSpPr>
          <a:xfrm>
            <a:off x="1539131" y="3640345"/>
            <a:ext cx="3252662" cy="458211"/>
            <a:chOff x="1539131" y="3640345"/>
            <a:chExt cx="3252662" cy="458211"/>
          </a:xfrm>
        </p:grpSpPr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3AD5861D-763F-35E2-EECD-2FD453EB6D3E}"/>
                </a:ext>
              </a:extLst>
            </p:cNvPr>
            <p:cNvSpPr/>
            <p:nvPr/>
          </p:nvSpPr>
          <p:spPr>
            <a:xfrm>
              <a:off x="1539131" y="3640345"/>
              <a:ext cx="3252662" cy="458211"/>
            </a:xfrm>
            <a:custGeom>
              <a:avLst/>
              <a:gdLst>
                <a:gd name="connsiteX0" fmla="*/ 101771 w 4034334"/>
                <a:gd name="connsiteY0" fmla="*/ 198498 h 568327"/>
                <a:gd name="connsiteX1" fmla="*/ 108750 w 4034334"/>
                <a:gd name="connsiteY1" fmla="*/ 198498 h 568327"/>
                <a:gd name="connsiteX2" fmla="*/ 108890 w 4034334"/>
                <a:gd name="connsiteY2" fmla="*/ 213016 h 568327"/>
                <a:gd name="connsiteX3" fmla="*/ 141463 w 4034334"/>
                <a:gd name="connsiteY3" fmla="*/ 268740 h 568327"/>
                <a:gd name="connsiteX4" fmla="*/ 159448 w 4034334"/>
                <a:gd name="connsiteY4" fmla="*/ 286957 h 568327"/>
                <a:gd name="connsiteX5" fmla="*/ 143161 w 4034334"/>
                <a:gd name="connsiteY5" fmla="*/ 299428 h 568327"/>
                <a:gd name="connsiteX6" fmla="*/ 109332 w 4034334"/>
                <a:gd name="connsiteY6" fmla="*/ 357036 h 568327"/>
                <a:gd name="connsiteX7" fmla="*/ 109541 w 4034334"/>
                <a:gd name="connsiteY7" fmla="*/ 372485 h 568327"/>
                <a:gd name="connsiteX8" fmla="*/ 99862 w 4034334"/>
                <a:gd name="connsiteY8" fmla="*/ 371322 h 568327"/>
                <a:gd name="connsiteX9" fmla="*/ 66475 w 4034334"/>
                <a:gd name="connsiteY9" fmla="*/ 347287 h 568327"/>
                <a:gd name="connsiteX10" fmla="*/ 47234 w 4034334"/>
                <a:gd name="connsiteY10" fmla="*/ 329604 h 568327"/>
                <a:gd name="connsiteX11" fmla="*/ 14288 w 4034334"/>
                <a:gd name="connsiteY11" fmla="*/ 307222 h 568327"/>
                <a:gd name="connsiteX12" fmla="*/ 8704 w 4034334"/>
                <a:gd name="connsiteY12" fmla="*/ 269647 h 568327"/>
                <a:gd name="connsiteX13" fmla="*/ 47001 w 4034334"/>
                <a:gd name="connsiteY13" fmla="*/ 240214 h 568327"/>
                <a:gd name="connsiteX14" fmla="*/ 62148 w 4034334"/>
                <a:gd name="connsiteY14" fmla="*/ 229699 h 568327"/>
                <a:gd name="connsiteX15" fmla="*/ 85413 w 4034334"/>
                <a:gd name="connsiteY15" fmla="*/ 202849 h 568327"/>
                <a:gd name="connsiteX16" fmla="*/ 85483 w 4034334"/>
                <a:gd name="connsiteY16" fmla="*/ 202802 h 568327"/>
                <a:gd name="connsiteX17" fmla="*/ 101771 w 4034334"/>
                <a:gd name="connsiteY17" fmla="*/ 198498 h 568327"/>
                <a:gd name="connsiteX18" fmla="*/ 3923725 w 4034334"/>
                <a:gd name="connsiteY18" fmla="*/ 197870 h 568327"/>
                <a:gd name="connsiteX19" fmla="*/ 3934149 w 4034334"/>
                <a:gd name="connsiteY19" fmla="*/ 199056 h 568327"/>
                <a:gd name="connsiteX20" fmla="*/ 3967606 w 4034334"/>
                <a:gd name="connsiteY20" fmla="*/ 225092 h 568327"/>
                <a:gd name="connsiteX21" fmla="*/ 3985754 w 4034334"/>
                <a:gd name="connsiteY21" fmla="*/ 240424 h 568327"/>
                <a:gd name="connsiteX22" fmla="*/ 4023167 w 4034334"/>
                <a:gd name="connsiteY22" fmla="*/ 270182 h 568327"/>
                <a:gd name="connsiteX23" fmla="*/ 4034334 w 4034334"/>
                <a:gd name="connsiteY23" fmla="*/ 284933 h 568327"/>
                <a:gd name="connsiteX24" fmla="*/ 4020374 w 4034334"/>
                <a:gd name="connsiteY24" fmla="*/ 303546 h 568327"/>
                <a:gd name="connsiteX25" fmla="*/ 3981706 w 4034334"/>
                <a:gd name="connsiteY25" fmla="*/ 329838 h 568327"/>
                <a:gd name="connsiteX26" fmla="*/ 3970864 w 4034334"/>
                <a:gd name="connsiteY26" fmla="*/ 334165 h 568327"/>
                <a:gd name="connsiteX27" fmla="*/ 3968536 w 4034334"/>
                <a:gd name="connsiteY27" fmla="*/ 343681 h 568327"/>
                <a:gd name="connsiteX28" fmla="*/ 3926657 w 4034334"/>
                <a:gd name="connsiteY28" fmla="*/ 372904 h 568327"/>
                <a:gd name="connsiteX29" fmla="*/ 3922794 w 4034334"/>
                <a:gd name="connsiteY29" fmla="*/ 359153 h 568327"/>
                <a:gd name="connsiteX30" fmla="*/ 3918839 w 4034334"/>
                <a:gd name="connsiteY30" fmla="*/ 334723 h 568327"/>
                <a:gd name="connsiteX31" fmla="*/ 3879588 w 4034334"/>
                <a:gd name="connsiteY31" fmla="*/ 292192 h 568327"/>
                <a:gd name="connsiteX32" fmla="*/ 3869701 w 4034334"/>
                <a:gd name="connsiteY32" fmla="*/ 285794 h 568327"/>
                <a:gd name="connsiteX33" fmla="*/ 3886918 w 4034334"/>
                <a:gd name="connsiteY33" fmla="*/ 271997 h 568327"/>
                <a:gd name="connsiteX34" fmla="*/ 3912860 w 4034334"/>
                <a:gd name="connsiteY34" fmla="*/ 246125 h 568327"/>
                <a:gd name="connsiteX35" fmla="*/ 3922724 w 4034334"/>
                <a:gd name="connsiteY35" fmla="*/ 215669 h 568327"/>
                <a:gd name="connsiteX36" fmla="*/ 3922586 w 4034334"/>
                <a:gd name="connsiteY36" fmla="*/ 215645 h 568327"/>
                <a:gd name="connsiteX37" fmla="*/ 2588982 w 4034334"/>
                <a:gd name="connsiteY37" fmla="*/ 45 h 568327"/>
                <a:gd name="connsiteX38" fmla="*/ 2836206 w 4034334"/>
                <a:gd name="connsiteY38" fmla="*/ 168 h 568327"/>
                <a:gd name="connsiteX39" fmla="*/ 2878123 w 4034334"/>
                <a:gd name="connsiteY39" fmla="*/ 469 h 568327"/>
                <a:gd name="connsiteX40" fmla="*/ 3147159 w 4034334"/>
                <a:gd name="connsiteY40" fmla="*/ 45 h 568327"/>
                <a:gd name="connsiteX41" fmla="*/ 3575961 w 4034334"/>
                <a:gd name="connsiteY41" fmla="*/ 2989 h 568327"/>
                <a:gd name="connsiteX42" fmla="*/ 3628450 w 4034334"/>
                <a:gd name="connsiteY42" fmla="*/ 29048 h 568327"/>
                <a:gd name="connsiteX43" fmla="*/ 3657207 w 4034334"/>
                <a:gd name="connsiteY43" fmla="*/ 86167 h 568327"/>
                <a:gd name="connsiteX44" fmla="*/ 3660884 w 4034334"/>
                <a:gd name="connsiteY44" fmla="*/ 104780 h 568327"/>
                <a:gd name="connsiteX45" fmla="*/ 3677891 w 4034334"/>
                <a:gd name="connsiteY45" fmla="*/ 105897 h 568327"/>
                <a:gd name="connsiteX46" fmla="*/ 3732684 w 4034334"/>
                <a:gd name="connsiteY46" fmla="*/ 156548 h 568327"/>
                <a:gd name="connsiteX47" fmla="*/ 3735895 w 4034334"/>
                <a:gd name="connsiteY47" fmla="*/ 174673 h 568327"/>
                <a:gd name="connsiteX48" fmla="*/ 3751158 w 4034334"/>
                <a:gd name="connsiteY48" fmla="*/ 179047 h 568327"/>
                <a:gd name="connsiteX49" fmla="*/ 3774238 w 4034334"/>
                <a:gd name="connsiteY49" fmla="*/ 186911 h 568327"/>
                <a:gd name="connsiteX50" fmla="*/ 3810371 w 4034334"/>
                <a:gd name="connsiteY50" fmla="*/ 222951 h 568327"/>
                <a:gd name="connsiteX51" fmla="*/ 3839291 w 4034334"/>
                <a:gd name="connsiteY51" fmla="*/ 285119 h 568327"/>
                <a:gd name="connsiteX52" fmla="*/ 3824331 w 4034334"/>
                <a:gd name="connsiteY52" fmla="*/ 320321 h 568327"/>
                <a:gd name="connsiteX53" fmla="*/ 3748575 w 4034334"/>
                <a:gd name="connsiteY53" fmla="*/ 390959 h 568327"/>
                <a:gd name="connsiteX54" fmla="*/ 3735778 w 4034334"/>
                <a:gd name="connsiteY54" fmla="*/ 392773 h 568327"/>
                <a:gd name="connsiteX55" fmla="*/ 3734057 w 4034334"/>
                <a:gd name="connsiteY55" fmla="*/ 406593 h 568327"/>
                <a:gd name="connsiteX56" fmla="*/ 3718608 w 4034334"/>
                <a:gd name="connsiteY56" fmla="*/ 445728 h 568327"/>
                <a:gd name="connsiteX57" fmla="*/ 3676286 w 4034334"/>
                <a:gd name="connsiteY57" fmla="*/ 464993 h 568327"/>
                <a:gd name="connsiteX58" fmla="*/ 3661140 w 4034334"/>
                <a:gd name="connsiteY58" fmla="*/ 466552 h 568327"/>
                <a:gd name="connsiteX59" fmla="*/ 3657138 w 4034334"/>
                <a:gd name="connsiteY59" fmla="*/ 484304 h 568327"/>
                <a:gd name="connsiteX60" fmla="*/ 3630661 w 4034334"/>
                <a:gd name="connsiteY60" fmla="*/ 538329 h 568327"/>
                <a:gd name="connsiteX61" fmla="*/ 3584523 w 4034334"/>
                <a:gd name="connsiteY61" fmla="*/ 565201 h 568327"/>
                <a:gd name="connsiteX62" fmla="*/ 2873732 w 4034334"/>
                <a:gd name="connsiteY62" fmla="*/ 568319 h 568327"/>
                <a:gd name="connsiteX63" fmla="*/ 2526670 w 4034334"/>
                <a:gd name="connsiteY63" fmla="*/ 568304 h 568327"/>
                <a:gd name="connsiteX64" fmla="*/ 2501381 w 4034334"/>
                <a:gd name="connsiteY64" fmla="*/ 568252 h 568327"/>
                <a:gd name="connsiteX65" fmla="*/ 2315555 w 4034334"/>
                <a:gd name="connsiteY65" fmla="*/ 568319 h 568327"/>
                <a:gd name="connsiteX66" fmla="*/ 1968493 w 4034334"/>
                <a:gd name="connsiteY66" fmla="*/ 568304 h 568327"/>
                <a:gd name="connsiteX67" fmla="*/ 1936854 w 4034334"/>
                <a:gd name="connsiteY67" fmla="*/ 568239 h 568327"/>
                <a:gd name="connsiteX68" fmla="*/ 1715013 w 4034334"/>
                <a:gd name="connsiteY68" fmla="*/ 568319 h 568327"/>
                <a:gd name="connsiteX69" fmla="*/ 1466932 w 4034334"/>
                <a:gd name="connsiteY69" fmla="*/ 568327 h 568327"/>
                <a:gd name="connsiteX70" fmla="*/ 1328991 w 4034334"/>
                <a:gd name="connsiteY70" fmla="*/ 568257 h 568327"/>
                <a:gd name="connsiteX71" fmla="*/ 1156836 w 4034334"/>
                <a:gd name="connsiteY71" fmla="*/ 568319 h 568327"/>
                <a:gd name="connsiteX72" fmla="*/ 423336 w 4034334"/>
                <a:gd name="connsiteY72" fmla="*/ 555987 h 568327"/>
                <a:gd name="connsiteX73" fmla="*/ 375081 w 4034334"/>
                <a:gd name="connsiteY73" fmla="*/ 486188 h 568327"/>
                <a:gd name="connsiteX74" fmla="*/ 369893 w 4034334"/>
                <a:gd name="connsiteY74" fmla="*/ 466575 h 568327"/>
                <a:gd name="connsiteX75" fmla="*/ 355631 w 4034334"/>
                <a:gd name="connsiteY75" fmla="*/ 465108 h 568327"/>
                <a:gd name="connsiteX76" fmla="*/ 328549 w 4034334"/>
                <a:gd name="connsiteY76" fmla="*/ 457245 h 568327"/>
                <a:gd name="connsiteX77" fmla="*/ 298302 w 4034334"/>
                <a:gd name="connsiteY77" fmla="*/ 411992 h 568327"/>
                <a:gd name="connsiteX78" fmla="*/ 294533 w 4034334"/>
                <a:gd name="connsiteY78" fmla="*/ 393006 h 568327"/>
                <a:gd name="connsiteX79" fmla="*/ 279992 w 4034334"/>
                <a:gd name="connsiteY79" fmla="*/ 390051 h 568327"/>
                <a:gd name="connsiteX80" fmla="*/ 234622 w 4034334"/>
                <a:gd name="connsiteY80" fmla="*/ 363342 h 568327"/>
                <a:gd name="connsiteX81" fmla="*/ 199327 w 4034334"/>
                <a:gd name="connsiteY81" fmla="*/ 303686 h 568327"/>
                <a:gd name="connsiteX82" fmla="*/ 190695 w 4034334"/>
                <a:gd name="connsiteY82" fmla="*/ 284468 h 568327"/>
                <a:gd name="connsiteX83" fmla="*/ 201863 w 4034334"/>
                <a:gd name="connsiteY83" fmla="*/ 260643 h 568327"/>
                <a:gd name="connsiteX84" fmla="*/ 270150 w 4034334"/>
                <a:gd name="connsiteY84" fmla="*/ 182118 h 568327"/>
                <a:gd name="connsiteX85" fmla="*/ 290043 w 4034334"/>
                <a:gd name="connsiteY85" fmla="*/ 177465 h 568327"/>
                <a:gd name="connsiteX86" fmla="*/ 297999 w 4034334"/>
                <a:gd name="connsiteY86" fmla="*/ 160596 h 568327"/>
                <a:gd name="connsiteX87" fmla="*/ 353513 w 4034334"/>
                <a:gd name="connsiteY87" fmla="*/ 105828 h 568327"/>
                <a:gd name="connsiteX88" fmla="*/ 371592 w 4034334"/>
                <a:gd name="connsiteY88" fmla="*/ 102128 h 568327"/>
                <a:gd name="connsiteX89" fmla="*/ 376105 w 4034334"/>
                <a:gd name="connsiteY89" fmla="*/ 82305 h 568327"/>
                <a:gd name="connsiteX90" fmla="*/ 440972 w 4034334"/>
                <a:gd name="connsiteY90" fmla="*/ 6829 h 568327"/>
                <a:gd name="connsiteX91" fmla="*/ 455444 w 4034334"/>
                <a:gd name="connsiteY91" fmla="*/ 1849 h 568327"/>
                <a:gd name="connsiteX92" fmla="*/ 1038270 w 4034334"/>
                <a:gd name="connsiteY92" fmla="*/ 663 h 568327"/>
                <a:gd name="connsiteX93" fmla="*/ 1430263 w 4034334"/>
                <a:gd name="connsiteY93" fmla="*/ 45 h 568327"/>
                <a:gd name="connsiteX94" fmla="*/ 1677488 w 4034334"/>
                <a:gd name="connsiteY94" fmla="*/ 168 h 568327"/>
                <a:gd name="connsiteX95" fmla="*/ 1719397 w 4034334"/>
                <a:gd name="connsiteY95" fmla="*/ 469 h 568327"/>
                <a:gd name="connsiteX96" fmla="*/ 1988440 w 4034334"/>
                <a:gd name="connsiteY96" fmla="*/ 45 h 568327"/>
                <a:gd name="connsiteX97" fmla="*/ 2235665 w 4034334"/>
                <a:gd name="connsiteY97" fmla="*/ 168 h 568327"/>
                <a:gd name="connsiteX98" fmla="*/ 2285195 w 4034334"/>
                <a:gd name="connsiteY98" fmla="*/ 524 h 568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</a:cxnLst>
              <a:rect l="l" t="t" r="r" b="b"/>
              <a:pathLst>
                <a:path w="4034334" h="568327">
                  <a:moveTo>
                    <a:pt x="101771" y="198498"/>
                  </a:moveTo>
                  <a:lnTo>
                    <a:pt x="108750" y="198498"/>
                  </a:lnTo>
                  <a:lnTo>
                    <a:pt x="108890" y="213016"/>
                  </a:lnTo>
                  <a:cubicBezTo>
                    <a:pt x="109145" y="234654"/>
                    <a:pt x="116893" y="247939"/>
                    <a:pt x="141463" y="268740"/>
                  </a:cubicBezTo>
                  <a:cubicBezTo>
                    <a:pt x="152328" y="277930"/>
                    <a:pt x="160448" y="286120"/>
                    <a:pt x="159448" y="286957"/>
                  </a:cubicBezTo>
                  <a:cubicBezTo>
                    <a:pt x="158447" y="287795"/>
                    <a:pt x="151141" y="293402"/>
                    <a:pt x="143161" y="299428"/>
                  </a:cubicBezTo>
                  <a:cubicBezTo>
                    <a:pt x="118312" y="318181"/>
                    <a:pt x="109052" y="333979"/>
                    <a:pt x="109332" y="357036"/>
                  </a:cubicBezTo>
                  <a:lnTo>
                    <a:pt x="109541" y="372485"/>
                  </a:lnTo>
                  <a:lnTo>
                    <a:pt x="99862" y="371322"/>
                  </a:lnTo>
                  <a:cubicBezTo>
                    <a:pt x="82133" y="369204"/>
                    <a:pt x="74641" y="363807"/>
                    <a:pt x="66475" y="347287"/>
                  </a:cubicBezTo>
                  <a:cubicBezTo>
                    <a:pt x="59262" y="332722"/>
                    <a:pt x="58704" y="332187"/>
                    <a:pt x="47234" y="329604"/>
                  </a:cubicBezTo>
                  <a:cubicBezTo>
                    <a:pt x="32040" y="326161"/>
                    <a:pt x="26108" y="322136"/>
                    <a:pt x="14288" y="307222"/>
                  </a:cubicBezTo>
                  <a:cubicBezTo>
                    <a:pt x="-3907" y="284259"/>
                    <a:pt x="-3534" y="286771"/>
                    <a:pt x="8704" y="269647"/>
                  </a:cubicBezTo>
                  <a:cubicBezTo>
                    <a:pt x="23432" y="248986"/>
                    <a:pt x="30714" y="243402"/>
                    <a:pt x="47001" y="240214"/>
                  </a:cubicBezTo>
                  <a:cubicBezTo>
                    <a:pt x="59960" y="237655"/>
                    <a:pt x="60774" y="237097"/>
                    <a:pt x="62148" y="229699"/>
                  </a:cubicBezTo>
                  <a:cubicBezTo>
                    <a:pt x="64078" y="219345"/>
                    <a:pt x="73781" y="208131"/>
                    <a:pt x="85413" y="202849"/>
                  </a:cubicBezTo>
                  <a:lnTo>
                    <a:pt x="85483" y="202802"/>
                  </a:lnTo>
                  <a:cubicBezTo>
                    <a:pt x="90629" y="200457"/>
                    <a:pt x="96137" y="199000"/>
                    <a:pt x="101771" y="198498"/>
                  </a:cubicBezTo>
                  <a:close/>
                  <a:moveTo>
                    <a:pt x="3923725" y="197870"/>
                  </a:moveTo>
                  <a:lnTo>
                    <a:pt x="3934149" y="199056"/>
                  </a:lnTo>
                  <a:cubicBezTo>
                    <a:pt x="3949402" y="200520"/>
                    <a:pt x="3962438" y="210664"/>
                    <a:pt x="3967606" y="225092"/>
                  </a:cubicBezTo>
                  <a:cubicBezTo>
                    <a:pt x="3971352" y="236329"/>
                    <a:pt x="3971654" y="236562"/>
                    <a:pt x="3985754" y="240424"/>
                  </a:cubicBezTo>
                  <a:cubicBezTo>
                    <a:pt x="4001877" y="244845"/>
                    <a:pt x="4007206" y="249079"/>
                    <a:pt x="4023167" y="270182"/>
                  </a:cubicBezTo>
                  <a:lnTo>
                    <a:pt x="4034334" y="284933"/>
                  </a:lnTo>
                  <a:lnTo>
                    <a:pt x="4020374" y="303546"/>
                  </a:lnTo>
                  <a:cubicBezTo>
                    <a:pt x="4005810" y="322857"/>
                    <a:pt x="4000086" y="326813"/>
                    <a:pt x="3981706" y="329838"/>
                  </a:cubicBezTo>
                  <a:cubicBezTo>
                    <a:pt x="3976191" y="330745"/>
                    <a:pt x="3971305" y="332676"/>
                    <a:pt x="3970864" y="334165"/>
                  </a:cubicBezTo>
                  <a:cubicBezTo>
                    <a:pt x="3970421" y="335654"/>
                    <a:pt x="3969375" y="339912"/>
                    <a:pt x="3968536" y="343681"/>
                  </a:cubicBezTo>
                  <a:cubicBezTo>
                    <a:pt x="3965465" y="357757"/>
                    <a:pt x="3943827" y="372904"/>
                    <a:pt x="3926657" y="372904"/>
                  </a:cubicBezTo>
                  <a:cubicBezTo>
                    <a:pt x="3922446" y="372927"/>
                    <a:pt x="3922074" y="371624"/>
                    <a:pt x="3922794" y="359153"/>
                  </a:cubicBezTo>
                  <a:cubicBezTo>
                    <a:pt x="3923644" y="350803"/>
                    <a:pt x="3922278" y="342378"/>
                    <a:pt x="3918839" y="334723"/>
                  </a:cubicBezTo>
                  <a:cubicBezTo>
                    <a:pt x="3913139" y="321787"/>
                    <a:pt x="3893153" y="300150"/>
                    <a:pt x="3879588" y="292192"/>
                  </a:cubicBezTo>
                  <a:cubicBezTo>
                    <a:pt x="3876120" y="290340"/>
                    <a:pt x="3872811" y="288199"/>
                    <a:pt x="3869701" y="285794"/>
                  </a:cubicBezTo>
                  <a:cubicBezTo>
                    <a:pt x="3869701" y="285445"/>
                    <a:pt x="3877449" y="279232"/>
                    <a:pt x="3886918" y="271997"/>
                  </a:cubicBezTo>
                  <a:cubicBezTo>
                    <a:pt x="3896636" y="264519"/>
                    <a:pt x="3905356" y="255824"/>
                    <a:pt x="3912860" y="246125"/>
                  </a:cubicBezTo>
                  <a:cubicBezTo>
                    <a:pt x="3920608" y="234864"/>
                    <a:pt x="3921724" y="231490"/>
                    <a:pt x="3922724" y="215669"/>
                  </a:cubicBezTo>
                  <a:lnTo>
                    <a:pt x="3922586" y="215645"/>
                  </a:lnTo>
                  <a:close/>
                  <a:moveTo>
                    <a:pt x="2588982" y="45"/>
                  </a:moveTo>
                  <a:cubicBezTo>
                    <a:pt x="2693832" y="-42"/>
                    <a:pt x="2774553" y="-6"/>
                    <a:pt x="2836206" y="168"/>
                  </a:cubicBezTo>
                  <a:lnTo>
                    <a:pt x="2878123" y="469"/>
                  </a:lnTo>
                  <a:lnTo>
                    <a:pt x="3147159" y="45"/>
                  </a:lnTo>
                  <a:cubicBezTo>
                    <a:pt x="3461708" y="-217"/>
                    <a:pt x="3559104" y="634"/>
                    <a:pt x="3575961" y="2989"/>
                  </a:cubicBezTo>
                  <a:cubicBezTo>
                    <a:pt x="3595873" y="5580"/>
                    <a:pt x="3614348" y="14752"/>
                    <a:pt x="3628450" y="29048"/>
                  </a:cubicBezTo>
                  <a:cubicBezTo>
                    <a:pt x="3643550" y="44288"/>
                    <a:pt x="3652415" y="61738"/>
                    <a:pt x="3657207" y="86167"/>
                  </a:cubicBezTo>
                  <a:lnTo>
                    <a:pt x="3660884" y="104780"/>
                  </a:lnTo>
                  <a:lnTo>
                    <a:pt x="3677891" y="105897"/>
                  </a:lnTo>
                  <a:cubicBezTo>
                    <a:pt x="3709301" y="107930"/>
                    <a:pt x="3727565" y="124813"/>
                    <a:pt x="3732684" y="156548"/>
                  </a:cubicBezTo>
                  <a:cubicBezTo>
                    <a:pt x="3734220" y="166158"/>
                    <a:pt x="3735663" y="174301"/>
                    <a:pt x="3735895" y="174673"/>
                  </a:cubicBezTo>
                  <a:cubicBezTo>
                    <a:pt x="3740888" y="176441"/>
                    <a:pt x="3745986" y="177902"/>
                    <a:pt x="3751158" y="179047"/>
                  </a:cubicBezTo>
                  <a:cubicBezTo>
                    <a:pt x="3759064" y="180995"/>
                    <a:pt x="3766788" y="183626"/>
                    <a:pt x="3774238" y="186911"/>
                  </a:cubicBezTo>
                  <a:cubicBezTo>
                    <a:pt x="3785476" y="192565"/>
                    <a:pt x="3800552" y="207595"/>
                    <a:pt x="3810371" y="222951"/>
                  </a:cubicBezTo>
                  <a:cubicBezTo>
                    <a:pt x="3820678" y="239261"/>
                    <a:pt x="3839291" y="279024"/>
                    <a:pt x="3839291" y="285119"/>
                  </a:cubicBezTo>
                  <a:cubicBezTo>
                    <a:pt x="3839291" y="287749"/>
                    <a:pt x="3832567" y="303546"/>
                    <a:pt x="3824331" y="320321"/>
                  </a:cubicBezTo>
                  <a:cubicBezTo>
                    <a:pt x="3801064" y="367692"/>
                    <a:pt x="3781148" y="386305"/>
                    <a:pt x="3748575" y="390959"/>
                  </a:cubicBezTo>
                  <a:lnTo>
                    <a:pt x="3735778" y="392773"/>
                  </a:lnTo>
                  <a:lnTo>
                    <a:pt x="3734057" y="406593"/>
                  </a:lnTo>
                  <a:cubicBezTo>
                    <a:pt x="3731568" y="426510"/>
                    <a:pt x="3728147" y="435142"/>
                    <a:pt x="3718608" y="445728"/>
                  </a:cubicBezTo>
                  <a:cubicBezTo>
                    <a:pt x="3708114" y="457407"/>
                    <a:pt x="3695807" y="462992"/>
                    <a:pt x="3676286" y="464993"/>
                  </a:cubicBezTo>
                  <a:lnTo>
                    <a:pt x="3661140" y="466552"/>
                  </a:lnTo>
                  <a:lnTo>
                    <a:pt x="3657138" y="484304"/>
                  </a:lnTo>
                  <a:cubicBezTo>
                    <a:pt x="3651717" y="508291"/>
                    <a:pt x="3643969" y="524113"/>
                    <a:pt x="3630661" y="538329"/>
                  </a:cubicBezTo>
                  <a:cubicBezTo>
                    <a:pt x="3618127" y="551462"/>
                    <a:pt x="3602131" y="560778"/>
                    <a:pt x="3584523" y="565201"/>
                  </a:cubicBezTo>
                  <a:cubicBezTo>
                    <a:pt x="3574938" y="567761"/>
                    <a:pt x="3450136" y="568319"/>
                    <a:pt x="2873732" y="568319"/>
                  </a:cubicBezTo>
                  <a:cubicBezTo>
                    <a:pt x="2731708" y="568319"/>
                    <a:pt x="2617936" y="568346"/>
                    <a:pt x="2526670" y="568304"/>
                  </a:cubicBezTo>
                  <a:lnTo>
                    <a:pt x="2501381" y="568252"/>
                  </a:lnTo>
                  <a:lnTo>
                    <a:pt x="2315555" y="568319"/>
                  </a:lnTo>
                  <a:cubicBezTo>
                    <a:pt x="2173531" y="568319"/>
                    <a:pt x="2059759" y="568346"/>
                    <a:pt x="1968493" y="568304"/>
                  </a:cubicBezTo>
                  <a:lnTo>
                    <a:pt x="1936854" y="568239"/>
                  </a:lnTo>
                  <a:lnTo>
                    <a:pt x="1715013" y="568319"/>
                  </a:lnTo>
                  <a:cubicBezTo>
                    <a:pt x="1620330" y="568319"/>
                    <a:pt x="1538204" y="568331"/>
                    <a:pt x="1466932" y="568327"/>
                  </a:cubicBezTo>
                  <a:lnTo>
                    <a:pt x="1328991" y="568257"/>
                  </a:lnTo>
                  <a:lnTo>
                    <a:pt x="1156836" y="568319"/>
                  </a:lnTo>
                  <a:cubicBezTo>
                    <a:pt x="399372" y="568319"/>
                    <a:pt x="445556" y="569087"/>
                    <a:pt x="423336" y="555987"/>
                  </a:cubicBezTo>
                  <a:cubicBezTo>
                    <a:pt x="396952" y="540376"/>
                    <a:pt x="384714" y="522670"/>
                    <a:pt x="375081" y="486188"/>
                  </a:cubicBezTo>
                  <a:lnTo>
                    <a:pt x="369893" y="466575"/>
                  </a:lnTo>
                  <a:lnTo>
                    <a:pt x="355631" y="465108"/>
                  </a:lnTo>
                  <a:cubicBezTo>
                    <a:pt x="346243" y="463939"/>
                    <a:pt x="337103" y="461284"/>
                    <a:pt x="328549" y="457245"/>
                  </a:cubicBezTo>
                  <a:cubicBezTo>
                    <a:pt x="311285" y="448567"/>
                    <a:pt x="303211" y="436537"/>
                    <a:pt x="298302" y="411992"/>
                  </a:cubicBezTo>
                  <a:lnTo>
                    <a:pt x="294533" y="393006"/>
                  </a:lnTo>
                  <a:lnTo>
                    <a:pt x="279992" y="390051"/>
                  </a:lnTo>
                  <a:cubicBezTo>
                    <a:pt x="261472" y="386282"/>
                    <a:pt x="248232" y="378488"/>
                    <a:pt x="234622" y="363342"/>
                  </a:cubicBezTo>
                  <a:cubicBezTo>
                    <a:pt x="222593" y="349987"/>
                    <a:pt x="212309" y="332560"/>
                    <a:pt x="199327" y="303686"/>
                  </a:cubicBezTo>
                  <a:lnTo>
                    <a:pt x="190695" y="284468"/>
                  </a:lnTo>
                  <a:lnTo>
                    <a:pt x="201863" y="260643"/>
                  </a:lnTo>
                  <a:cubicBezTo>
                    <a:pt x="225036" y="211248"/>
                    <a:pt x="243207" y="190448"/>
                    <a:pt x="270150" y="182118"/>
                  </a:cubicBezTo>
                  <a:cubicBezTo>
                    <a:pt x="276615" y="179929"/>
                    <a:pt x="283277" y="178370"/>
                    <a:pt x="290043" y="177465"/>
                  </a:cubicBezTo>
                  <a:cubicBezTo>
                    <a:pt x="294603" y="177465"/>
                    <a:pt x="295487" y="175580"/>
                    <a:pt x="297999" y="160596"/>
                  </a:cubicBezTo>
                  <a:cubicBezTo>
                    <a:pt x="304003" y="124860"/>
                    <a:pt x="321196" y="107898"/>
                    <a:pt x="353513" y="105828"/>
                  </a:cubicBezTo>
                  <a:cubicBezTo>
                    <a:pt x="363448" y="105129"/>
                    <a:pt x="371220" y="103570"/>
                    <a:pt x="371592" y="102128"/>
                  </a:cubicBezTo>
                  <a:cubicBezTo>
                    <a:pt x="371964" y="100686"/>
                    <a:pt x="373988" y="91774"/>
                    <a:pt x="376105" y="82305"/>
                  </a:cubicBezTo>
                  <a:cubicBezTo>
                    <a:pt x="384900" y="42799"/>
                    <a:pt x="405259" y="19043"/>
                    <a:pt x="440972" y="6829"/>
                  </a:cubicBezTo>
                  <a:lnTo>
                    <a:pt x="455444" y="1849"/>
                  </a:lnTo>
                  <a:lnTo>
                    <a:pt x="1038270" y="663"/>
                  </a:lnTo>
                  <a:cubicBezTo>
                    <a:pt x="1196436" y="343"/>
                    <a:pt x="1325414" y="132"/>
                    <a:pt x="1430263" y="45"/>
                  </a:cubicBezTo>
                  <a:cubicBezTo>
                    <a:pt x="1535113" y="-42"/>
                    <a:pt x="1615835" y="-6"/>
                    <a:pt x="1677488" y="168"/>
                  </a:cubicBezTo>
                  <a:lnTo>
                    <a:pt x="1719397" y="469"/>
                  </a:lnTo>
                  <a:lnTo>
                    <a:pt x="1988440" y="45"/>
                  </a:lnTo>
                  <a:cubicBezTo>
                    <a:pt x="2093290" y="-42"/>
                    <a:pt x="2174012" y="-6"/>
                    <a:pt x="2235665" y="168"/>
                  </a:cubicBezTo>
                  <a:lnTo>
                    <a:pt x="2285195" y="524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endParaRPr lang="fa-IR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A7317927-51C0-D134-01CF-BBEE7F0A3B3B}"/>
                </a:ext>
              </a:extLst>
            </p:cNvPr>
            <p:cNvSpPr txBox="1"/>
            <p:nvPr/>
          </p:nvSpPr>
          <p:spPr>
            <a:xfrm>
              <a:off x="1679988" y="3688848"/>
              <a:ext cx="297973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تصویر را وارد نمایید</a:t>
              </a: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D4847B35-4EEE-A6FD-35E8-F3F50F485069}"/>
              </a:ext>
            </a:extLst>
          </p:cNvPr>
          <p:cNvGrpSpPr/>
          <p:nvPr/>
        </p:nvGrpSpPr>
        <p:grpSpPr>
          <a:xfrm>
            <a:off x="5019225" y="5962426"/>
            <a:ext cx="3252662" cy="458211"/>
            <a:chOff x="5019225" y="5962426"/>
            <a:chExt cx="3252662" cy="458211"/>
          </a:xfrm>
        </p:grpSpPr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6CAC308F-DD5A-07A4-D1BF-8C392C6866C9}"/>
                </a:ext>
              </a:extLst>
            </p:cNvPr>
            <p:cNvSpPr/>
            <p:nvPr/>
          </p:nvSpPr>
          <p:spPr>
            <a:xfrm>
              <a:off x="5019225" y="5962426"/>
              <a:ext cx="3252662" cy="458211"/>
            </a:xfrm>
            <a:custGeom>
              <a:avLst/>
              <a:gdLst>
                <a:gd name="connsiteX0" fmla="*/ 101771 w 4034334"/>
                <a:gd name="connsiteY0" fmla="*/ 198498 h 568327"/>
                <a:gd name="connsiteX1" fmla="*/ 108750 w 4034334"/>
                <a:gd name="connsiteY1" fmla="*/ 198498 h 568327"/>
                <a:gd name="connsiteX2" fmla="*/ 108890 w 4034334"/>
                <a:gd name="connsiteY2" fmla="*/ 213016 h 568327"/>
                <a:gd name="connsiteX3" fmla="*/ 141463 w 4034334"/>
                <a:gd name="connsiteY3" fmla="*/ 268740 h 568327"/>
                <a:gd name="connsiteX4" fmla="*/ 159448 w 4034334"/>
                <a:gd name="connsiteY4" fmla="*/ 286957 h 568327"/>
                <a:gd name="connsiteX5" fmla="*/ 143161 w 4034334"/>
                <a:gd name="connsiteY5" fmla="*/ 299428 h 568327"/>
                <a:gd name="connsiteX6" fmla="*/ 109332 w 4034334"/>
                <a:gd name="connsiteY6" fmla="*/ 357036 h 568327"/>
                <a:gd name="connsiteX7" fmla="*/ 109541 w 4034334"/>
                <a:gd name="connsiteY7" fmla="*/ 372485 h 568327"/>
                <a:gd name="connsiteX8" fmla="*/ 99862 w 4034334"/>
                <a:gd name="connsiteY8" fmla="*/ 371322 h 568327"/>
                <a:gd name="connsiteX9" fmla="*/ 66475 w 4034334"/>
                <a:gd name="connsiteY9" fmla="*/ 347287 h 568327"/>
                <a:gd name="connsiteX10" fmla="*/ 47234 w 4034334"/>
                <a:gd name="connsiteY10" fmla="*/ 329604 h 568327"/>
                <a:gd name="connsiteX11" fmla="*/ 14288 w 4034334"/>
                <a:gd name="connsiteY11" fmla="*/ 307222 h 568327"/>
                <a:gd name="connsiteX12" fmla="*/ 8704 w 4034334"/>
                <a:gd name="connsiteY12" fmla="*/ 269647 h 568327"/>
                <a:gd name="connsiteX13" fmla="*/ 47001 w 4034334"/>
                <a:gd name="connsiteY13" fmla="*/ 240214 h 568327"/>
                <a:gd name="connsiteX14" fmla="*/ 62148 w 4034334"/>
                <a:gd name="connsiteY14" fmla="*/ 229699 h 568327"/>
                <a:gd name="connsiteX15" fmla="*/ 85413 w 4034334"/>
                <a:gd name="connsiteY15" fmla="*/ 202849 h 568327"/>
                <a:gd name="connsiteX16" fmla="*/ 85483 w 4034334"/>
                <a:gd name="connsiteY16" fmla="*/ 202802 h 568327"/>
                <a:gd name="connsiteX17" fmla="*/ 101771 w 4034334"/>
                <a:gd name="connsiteY17" fmla="*/ 198498 h 568327"/>
                <a:gd name="connsiteX18" fmla="*/ 3923725 w 4034334"/>
                <a:gd name="connsiteY18" fmla="*/ 197870 h 568327"/>
                <a:gd name="connsiteX19" fmla="*/ 3934149 w 4034334"/>
                <a:gd name="connsiteY19" fmla="*/ 199056 h 568327"/>
                <a:gd name="connsiteX20" fmla="*/ 3967606 w 4034334"/>
                <a:gd name="connsiteY20" fmla="*/ 225092 h 568327"/>
                <a:gd name="connsiteX21" fmla="*/ 3985754 w 4034334"/>
                <a:gd name="connsiteY21" fmla="*/ 240424 h 568327"/>
                <a:gd name="connsiteX22" fmla="*/ 4023167 w 4034334"/>
                <a:gd name="connsiteY22" fmla="*/ 270182 h 568327"/>
                <a:gd name="connsiteX23" fmla="*/ 4034334 w 4034334"/>
                <a:gd name="connsiteY23" fmla="*/ 284933 h 568327"/>
                <a:gd name="connsiteX24" fmla="*/ 4020374 w 4034334"/>
                <a:gd name="connsiteY24" fmla="*/ 303546 h 568327"/>
                <a:gd name="connsiteX25" fmla="*/ 3981706 w 4034334"/>
                <a:gd name="connsiteY25" fmla="*/ 329838 h 568327"/>
                <a:gd name="connsiteX26" fmla="*/ 3970864 w 4034334"/>
                <a:gd name="connsiteY26" fmla="*/ 334165 h 568327"/>
                <a:gd name="connsiteX27" fmla="*/ 3968536 w 4034334"/>
                <a:gd name="connsiteY27" fmla="*/ 343681 h 568327"/>
                <a:gd name="connsiteX28" fmla="*/ 3926657 w 4034334"/>
                <a:gd name="connsiteY28" fmla="*/ 372904 h 568327"/>
                <a:gd name="connsiteX29" fmla="*/ 3922794 w 4034334"/>
                <a:gd name="connsiteY29" fmla="*/ 359153 h 568327"/>
                <a:gd name="connsiteX30" fmla="*/ 3918839 w 4034334"/>
                <a:gd name="connsiteY30" fmla="*/ 334723 h 568327"/>
                <a:gd name="connsiteX31" fmla="*/ 3879588 w 4034334"/>
                <a:gd name="connsiteY31" fmla="*/ 292192 h 568327"/>
                <a:gd name="connsiteX32" fmla="*/ 3869701 w 4034334"/>
                <a:gd name="connsiteY32" fmla="*/ 285794 h 568327"/>
                <a:gd name="connsiteX33" fmla="*/ 3886918 w 4034334"/>
                <a:gd name="connsiteY33" fmla="*/ 271997 h 568327"/>
                <a:gd name="connsiteX34" fmla="*/ 3912860 w 4034334"/>
                <a:gd name="connsiteY34" fmla="*/ 246125 h 568327"/>
                <a:gd name="connsiteX35" fmla="*/ 3922724 w 4034334"/>
                <a:gd name="connsiteY35" fmla="*/ 215669 h 568327"/>
                <a:gd name="connsiteX36" fmla="*/ 3922586 w 4034334"/>
                <a:gd name="connsiteY36" fmla="*/ 215645 h 568327"/>
                <a:gd name="connsiteX37" fmla="*/ 2588982 w 4034334"/>
                <a:gd name="connsiteY37" fmla="*/ 45 h 568327"/>
                <a:gd name="connsiteX38" fmla="*/ 2836206 w 4034334"/>
                <a:gd name="connsiteY38" fmla="*/ 168 h 568327"/>
                <a:gd name="connsiteX39" fmla="*/ 2878123 w 4034334"/>
                <a:gd name="connsiteY39" fmla="*/ 469 h 568327"/>
                <a:gd name="connsiteX40" fmla="*/ 3147159 w 4034334"/>
                <a:gd name="connsiteY40" fmla="*/ 45 h 568327"/>
                <a:gd name="connsiteX41" fmla="*/ 3575961 w 4034334"/>
                <a:gd name="connsiteY41" fmla="*/ 2989 h 568327"/>
                <a:gd name="connsiteX42" fmla="*/ 3628450 w 4034334"/>
                <a:gd name="connsiteY42" fmla="*/ 29048 h 568327"/>
                <a:gd name="connsiteX43" fmla="*/ 3657207 w 4034334"/>
                <a:gd name="connsiteY43" fmla="*/ 86167 h 568327"/>
                <a:gd name="connsiteX44" fmla="*/ 3660884 w 4034334"/>
                <a:gd name="connsiteY44" fmla="*/ 104780 h 568327"/>
                <a:gd name="connsiteX45" fmla="*/ 3677891 w 4034334"/>
                <a:gd name="connsiteY45" fmla="*/ 105897 h 568327"/>
                <a:gd name="connsiteX46" fmla="*/ 3732684 w 4034334"/>
                <a:gd name="connsiteY46" fmla="*/ 156548 h 568327"/>
                <a:gd name="connsiteX47" fmla="*/ 3735895 w 4034334"/>
                <a:gd name="connsiteY47" fmla="*/ 174673 h 568327"/>
                <a:gd name="connsiteX48" fmla="*/ 3751158 w 4034334"/>
                <a:gd name="connsiteY48" fmla="*/ 179047 h 568327"/>
                <a:gd name="connsiteX49" fmla="*/ 3774238 w 4034334"/>
                <a:gd name="connsiteY49" fmla="*/ 186911 h 568327"/>
                <a:gd name="connsiteX50" fmla="*/ 3810371 w 4034334"/>
                <a:gd name="connsiteY50" fmla="*/ 222951 h 568327"/>
                <a:gd name="connsiteX51" fmla="*/ 3839291 w 4034334"/>
                <a:gd name="connsiteY51" fmla="*/ 285119 h 568327"/>
                <a:gd name="connsiteX52" fmla="*/ 3824331 w 4034334"/>
                <a:gd name="connsiteY52" fmla="*/ 320321 h 568327"/>
                <a:gd name="connsiteX53" fmla="*/ 3748575 w 4034334"/>
                <a:gd name="connsiteY53" fmla="*/ 390959 h 568327"/>
                <a:gd name="connsiteX54" fmla="*/ 3735778 w 4034334"/>
                <a:gd name="connsiteY54" fmla="*/ 392773 h 568327"/>
                <a:gd name="connsiteX55" fmla="*/ 3734057 w 4034334"/>
                <a:gd name="connsiteY55" fmla="*/ 406593 h 568327"/>
                <a:gd name="connsiteX56" fmla="*/ 3718608 w 4034334"/>
                <a:gd name="connsiteY56" fmla="*/ 445728 h 568327"/>
                <a:gd name="connsiteX57" fmla="*/ 3676286 w 4034334"/>
                <a:gd name="connsiteY57" fmla="*/ 464993 h 568327"/>
                <a:gd name="connsiteX58" fmla="*/ 3661140 w 4034334"/>
                <a:gd name="connsiteY58" fmla="*/ 466552 h 568327"/>
                <a:gd name="connsiteX59" fmla="*/ 3657138 w 4034334"/>
                <a:gd name="connsiteY59" fmla="*/ 484304 h 568327"/>
                <a:gd name="connsiteX60" fmla="*/ 3630661 w 4034334"/>
                <a:gd name="connsiteY60" fmla="*/ 538329 h 568327"/>
                <a:gd name="connsiteX61" fmla="*/ 3584523 w 4034334"/>
                <a:gd name="connsiteY61" fmla="*/ 565201 h 568327"/>
                <a:gd name="connsiteX62" fmla="*/ 2873732 w 4034334"/>
                <a:gd name="connsiteY62" fmla="*/ 568319 h 568327"/>
                <a:gd name="connsiteX63" fmla="*/ 2526670 w 4034334"/>
                <a:gd name="connsiteY63" fmla="*/ 568304 h 568327"/>
                <a:gd name="connsiteX64" fmla="*/ 2501381 w 4034334"/>
                <a:gd name="connsiteY64" fmla="*/ 568252 h 568327"/>
                <a:gd name="connsiteX65" fmla="*/ 2315555 w 4034334"/>
                <a:gd name="connsiteY65" fmla="*/ 568319 h 568327"/>
                <a:gd name="connsiteX66" fmla="*/ 1968493 w 4034334"/>
                <a:gd name="connsiteY66" fmla="*/ 568304 h 568327"/>
                <a:gd name="connsiteX67" fmla="*/ 1936854 w 4034334"/>
                <a:gd name="connsiteY67" fmla="*/ 568239 h 568327"/>
                <a:gd name="connsiteX68" fmla="*/ 1715013 w 4034334"/>
                <a:gd name="connsiteY68" fmla="*/ 568319 h 568327"/>
                <a:gd name="connsiteX69" fmla="*/ 1466932 w 4034334"/>
                <a:gd name="connsiteY69" fmla="*/ 568327 h 568327"/>
                <a:gd name="connsiteX70" fmla="*/ 1328991 w 4034334"/>
                <a:gd name="connsiteY70" fmla="*/ 568257 h 568327"/>
                <a:gd name="connsiteX71" fmla="*/ 1156836 w 4034334"/>
                <a:gd name="connsiteY71" fmla="*/ 568319 h 568327"/>
                <a:gd name="connsiteX72" fmla="*/ 423336 w 4034334"/>
                <a:gd name="connsiteY72" fmla="*/ 555987 h 568327"/>
                <a:gd name="connsiteX73" fmla="*/ 375081 w 4034334"/>
                <a:gd name="connsiteY73" fmla="*/ 486188 h 568327"/>
                <a:gd name="connsiteX74" fmla="*/ 369893 w 4034334"/>
                <a:gd name="connsiteY74" fmla="*/ 466575 h 568327"/>
                <a:gd name="connsiteX75" fmla="*/ 355631 w 4034334"/>
                <a:gd name="connsiteY75" fmla="*/ 465108 h 568327"/>
                <a:gd name="connsiteX76" fmla="*/ 328549 w 4034334"/>
                <a:gd name="connsiteY76" fmla="*/ 457245 h 568327"/>
                <a:gd name="connsiteX77" fmla="*/ 298302 w 4034334"/>
                <a:gd name="connsiteY77" fmla="*/ 411992 h 568327"/>
                <a:gd name="connsiteX78" fmla="*/ 294533 w 4034334"/>
                <a:gd name="connsiteY78" fmla="*/ 393006 h 568327"/>
                <a:gd name="connsiteX79" fmla="*/ 279992 w 4034334"/>
                <a:gd name="connsiteY79" fmla="*/ 390051 h 568327"/>
                <a:gd name="connsiteX80" fmla="*/ 234622 w 4034334"/>
                <a:gd name="connsiteY80" fmla="*/ 363342 h 568327"/>
                <a:gd name="connsiteX81" fmla="*/ 199327 w 4034334"/>
                <a:gd name="connsiteY81" fmla="*/ 303686 h 568327"/>
                <a:gd name="connsiteX82" fmla="*/ 190695 w 4034334"/>
                <a:gd name="connsiteY82" fmla="*/ 284468 h 568327"/>
                <a:gd name="connsiteX83" fmla="*/ 201863 w 4034334"/>
                <a:gd name="connsiteY83" fmla="*/ 260643 h 568327"/>
                <a:gd name="connsiteX84" fmla="*/ 270150 w 4034334"/>
                <a:gd name="connsiteY84" fmla="*/ 182118 h 568327"/>
                <a:gd name="connsiteX85" fmla="*/ 290043 w 4034334"/>
                <a:gd name="connsiteY85" fmla="*/ 177465 h 568327"/>
                <a:gd name="connsiteX86" fmla="*/ 297999 w 4034334"/>
                <a:gd name="connsiteY86" fmla="*/ 160596 h 568327"/>
                <a:gd name="connsiteX87" fmla="*/ 353513 w 4034334"/>
                <a:gd name="connsiteY87" fmla="*/ 105828 h 568327"/>
                <a:gd name="connsiteX88" fmla="*/ 371592 w 4034334"/>
                <a:gd name="connsiteY88" fmla="*/ 102128 h 568327"/>
                <a:gd name="connsiteX89" fmla="*/ 376105 w 4034334"/>
                <a:gd name="connsiteY89" fmla="*/ 82305 h 568327"/>
                <a:gd name="connsiteX90" fmla="*/ 440972 w 4034334"/>
                <a:gd name="connsiteY90" fmla="*/ 6829 h 568327"/>
                <a:gd name="connsiteX91" fmla="*/ 455444 w 4034334"/>
                <a:gd name="connsiteY91" fmla="*/ 1849 h 568327"/>
                <a:gd name="connsiteX92" fmla="*/ 1038270 w 4034334"/>
                <a:gd name="connsiteY92" fmla="*/ 663 h 568327"/>
                <a:gd name="connsiteX93" fmla="*/ 1430263 w 4034334"/>
                <a:gd name="connsiteY93" fmla="*/ 45 h 568327"/>
                <a:gd name="connsiteX94" fmla="*/ 1677488 w 4034334"/>
                <a:gd name="connsiteY94" fmla="*/ 168 h 568327"/>
                <a:gd name="connsiteX95" fmla="*/ 1719397 w 4034334"/>
                <a:gd name="connsiteY95" fmla="*/ 469 h 568327"/>
                <a:gd name="connsiteX96" fmla="*/ 1988440 w 4034334"/>
                <a:gd name="connsiteY96" fmla="*/ 45 h 568327"/>
                <a:gd name="connsiteX97" fmla="*/ 2235665 w 4034334"/>
                <a:gd name="connsiteY97" fmla="*/ 168 h 568327"/>
                <a:gd name="connsiteX98" fmla="*/ 2285195 w 4034334"/>
                <a:gd name="connsiteY98" fmla="*/ 524 h 568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</a:cxnLst>
              <a:rect l="l" t="t" r="r" b="b"/>
              <a:pathLst>
                <a:path w="4034334" h="568327">
                  <a:moveTo>
                    <a:pt x="101771" y="198498"/>
                  </a:moveTo>
                  <a:lnTo>
                    <a:pt x="108750" y="198498"/>
                  </a:lnTo>
                  <a:lnTo>
                    <a:pt x="108890" y="213016"/>
                  </a:lnTo>
                  <a:cubicBezTo>
                    <a:pt x="109145" y="234654"/>
                    <a:pt x="116893" y="247939"/>
                    <a:pt x="141463" y="268740"/>
                  </a:cubicBezTo>
                  <a:cubicBezTo>
                    <a:pt x="152328" y="277930"/>
                    <a:pt x="160448" y="286120"/>
                    <a:pt x="159448" y="286957"/>
                  </a:cubicBezTo>
                  <a:cubicBezTo>
                    <a:pt x="158447" y="287795"/>
                    <a:pt x="151141" y="293402"/>
                    <a:pt x="143161" y="299428"/>
                  </a:cubicBezTo>
                  <a:cubicBezTo>
                    <a:pt x="118312" y="318181"/>
                    <a:pt x="109052" y="333979"/>
                    <a:pt x="109332" y="357036"/>
                  </a:cubicBezTo>
                  <a:lnTo>
                    <a:pt x="109541" y="372485"/>
                  </a:lnTo>
                  <a:lnTo>
                    <a:pt x="99862" y="371322"/>
                  </a:lnTo>
                  <a:cubicBezTo>
                    <a:pt x="82133" y="369204"/>
                    <a:pt x="74641" y="363807"/>
                    <a:pt x="66475" y="347287"/>
                  </a:cubicBezTo>
                  <a:cubicBezTo>
                    <a:pt x="59262" y="332722"/>
                    <a:pt x="58704" y="332187"/>
                    <a:pt x="47234" y="329604"/>
                  </a:cubicBezTo>
                  <a:cubicBezTo>
                    <a:pt x="32040" y="326161"/>
                    <a:pt x="26108" y="322136"/>
                    <a:pt x="14288" y="307222"/>
                  </a:cubicBezTo>
                  <a:cubicBezTo>
                    <a:pt x="-3907" y="284259"/>
                    <a:pt x="-3534" y="286771"/>
                    <a:pt x="8704" y="269647"/>
                  </a:cubicBezTo>
                  <a:cubicBezTo>
                    <a:pt x="23432" y="248986"/>
                    <a:pt x="30714" y="243402"/>
                    <a:pt x="47001" y="240214"/>
                  </a:cubicBezTo>
                  <a:cubicBezTo>
                    <a:pt x="59960" y="237655"/>
                    <a:pt x="60774" y="237097"/>
                    <a:pt x="62148" y="229699"/>
                  </a:cubicBezTo>
                  <a:cubicBezTo>
                    <a:pt x="64078" y="219345"/>
                    <a:pt x="73781" y="208131"/>
                    <a:pt x="85413" y="202849"/>
                  </a:cubicBezTo>
                  <a:lnTo>
                    <a:pt x="85483" y="202802"/>
                  </a:lnTo>
                  <a:cubicBezTo>
                    <a:pt x="90629" y="200457"/>
                    <a:pt x="96137" y="199000"/>
                    <a:pt x="101771" y="198498"/>
                  </a:cubicBezTo>
                  <a:close/>
                  <a:moveTo>
                    <a:pt x="3923725" y="197870"/>
                  </a:moveTo>
                  <a:lnTo>
                    <a:pt x="3934149" y="199056"/>
                  </a:lnTo>
                  <a:cubicBezTo>
                    <a:pt x="3949402" y="200520"/>
                    <a:pt x="3962438" y="210664"/>
                    <a:pt x="3967606" y="225092"/>
                  </a:cubicBezTo>
                  <a:cubicBezTo>
                    <a:pt x="3971352" y="236329"/>
                    <a:pt x="3971654" y="236562"/>
                    <a:pt x="3985754" y="240424"/>
                  </a:cubicBezTo>
                  <a:cubicBezTo>
                    <a:pt x="4001877" y="244845"/>
                    <a:pt x="4007206" y="249079"/>
                    <a:pt x="4023167" y="270182"/>
                  </a:cubicBezTo>
                  <a:lnTo>
                    <a:pt x="4034334" y="284933"/>
                  </a:lnTo>
                  <a:lnTo>
                    <a:pt x="4020374" y="303546"/>
                  </a:lnTo>
                  <a:cubicBezTo>
                    <a:pt x="4005810" y="322857"/>
                    <a:pt x="4000086" y="326813"/>
                    <a:pt x="3981706" y="329838"/>
                  </a:cubicBezTo>
                  <a:cubicBezTo>
                    <a:pt x="3976191" y="330745"/>
                    <a:pt x="3971305" y="332676"/>
                    <a:pt x="3970864" y="334165"/>
                  </a:cubicBezTo>
                  <a:cubicBezTo>
                    <a:pt x="3970421" y="335654"/>
                    <a:pt x="3969375" y="339912"/>
                    <a:pt x="3968536" y="343681"/>
                  </a:cubicBezTo>
                  <a:cubicBezTo>
                    <a:pt x="3965465" y="357757"/>
                    <a:pt x="3943827" y="372904"/>
                    <a:pt x="3926657" y="372904"/>
                  </a:cubicBezTo>
                  <a:cubicBezTo>
                    <a:pt x="3922446" y="372927"/>
                    <a:pt x="3922074" y="371624"/>
                    <a:pt x="3922794" y="359153"/>
                  </a:cubicBezTo>
                  <a:cubicBezTo>
                    <a:pt x="3923644" y="350803"/>
                    <a:pt x="3922278" y="342378"/>
                    <a:pt x="3918839" y="334723"/>
                  </a:cubicBezTo>
                  <a:cubicBezTo>
                    <a:pt x="3913139" y="321787"/>
                    <a:pt x="3893153" y="300150"/>
                    <a:pt x="3879588" y="292192"/>
                  </a:cubicBezTo>
                  <a:cubicBezTo>
                    <a:pt x="3876120" y="290340"/>
                    <a:pt x="3872811" y="288199"/>
                    <a:pt x="3869701" y="285794"/>
                  </a:cubicBezTo>
                  <a:cubicBezTo>
                    <a:pt x="3869701" y="285445"/>
                    <a:pt x="3877449" y="279232"/>
                    <a:pt x="3886918" y="271997"/>
                  </a:cubicBezTo>
                  <a:cubicBezTo>
                    <a:pt x="3896636" y="264519"/>
                    <a:pt x="3905356" y="255824"/>
                    <a:pt x="3912860" y="246125"/>
                  </a:cubicBezTo>
                  <a:cubicBezTo>
                    <a:pt x="3920608" y="234864"/>
                    <a:pt x="3921724" y="231490"/>
                    <a:pt x="3922724" y="215669"/>
                  </a:cubicBezTo>
                  <a:lnTo>
                    <a:pt x="3922586" y="215645"/>
                  </a:lnTo>
                  <a:close/>
                  <a:moveTo>
                    <a:pt x="2588982" y="45"/>
                  </a:moveTo>
                  <a:cubicBezTo>
                    <a:pt x="2693832" y="-42"/>
                    <a:pt x="2774553" y="-6"/>
                    <a:pt x="2836206" y="168"/>
                  </a:cubicBezTo>
                  <a:lnTo>
                    <a:pt x="2878123" y="469"/>
                  </a:lnTo>
                  <a:lnTo>
                    <a:pt x="3147159" y="45"/>
                  </a:lnTo>
                  <a:cubicBezTo>
                    <a:pt x="3461708" y="-217"/>
                    <a:pt x="3559104" y="634"/>
                    <a:pt x="3575961" y="2989"/>
                  </a:cubicBezTo>
                  <a:cubicBezTo>
                    <a:pt x="3595873" y="5580"/>
                    <a:pt x="3614348" y="14752"/>
                    <a:pt x="3628450" y="29048"/>
                  </a:cubicBezTo>
                  <a:cubicBezTo>
                    <a:pt x="3643550" y="44288"/>
                    <a:pt x="3652415" y="61738"/>
                    <a:pt x="3657207" y="86167"/>
                  </a:cubicBezTo>
                  <a:lnTo>
                    <a:pt x="3660884" y="104780"/>
                  </a:lnTo>
                  <a:lnTo>
                    <a:pt x="3677891" y="105897"/>
                  </a:lnTo>
                  <a:cubicBezTo>
                    <a:pt x="3709301" y="107930"/>
                    <a:pt x="3727565" y="124813"/>
                    <a:pt x="3732684" y="156548"/>
                  </a:cubicBezTo>
                  <a:cubicBezTo>
                    <a:pt x="3734220" y="166158"/>
                    <a:pt x="3735663" y="174301"/>
                    <a:pt x="3735895" y="174673"/>
                  </a:cubicBezTo>
                  <a:cubicBezTo>
                    <a:pt x="3740888" y="176441"/>
                    <a:pt x="3745986" y="177902"/>
                    <a:pt x="3751158" y="179047"/>
                  </a:cubicBezTo>
                  <a:cubicBezTo>
                    <a:pt x="3759064" y="180995"/>
                    <a:pt x="3766788" y="183626"/>
                    <a:pt x="3774238" y="186911"/>
                  </a:cubicBezTo>
                  <a:cubicBezTo>
                    <a:pt x="3785476" y="192565"/>
                    <a:pt x="3800552" y="207595"/>
                    <a:pt x="3810371" y="222951"/>
                  </a:cubicBezTo>
                  <a:cubicBezTo>
                    <a:pt x="3820678" y="239261"/>
                    <a:pt x="3839291" y="279024"/>
                    <a:pt x="3839291" y="285119"/>
                  </a:cubicBezTo>
                  <a:cubicBezTo>
                    <a:pt x="3839291" y="287749"/>
                    <a:pt x="3832567" y="303546"/>
                    <a:pt x="3824331" y="320321"/>
                  </a:cubicBezTo>
                  <a:cubicBezTo>
                    <a:pt x="3801064" y="367692"/>
                    <a:pt x="3781148" y="386305"/>
                    <a:pt x="3748575" y="390959"/>
                  </a:cubicBezTo>
                  <a:lnTo>
                    <a:pt x="3735778" y="392773"/>
                  </a:lnTo>
                  <a:lnTo>
                    <a:pt x="3734057" y="406593"/>
                  </a:lnTo>
                  <a:cubicBezTo>
                    <a:pt x="3731568" y="426510"/>
                    <a:pt x="3728147" y="435142"/>
                    <a:pt x="3718608" y="445728"/>
                  </a:cubicBezTo>
                  <a:cubicBezTo>
                    <a:pt x="3708114" y="457407"/>
                    <a:pt x="3695807" y="462992"/>
                    <a:pt x="3676286" y="464993"/>
                  </a:cubicBezTo>
                  <a:lnTo>
                    <a:pt x="3661140" y="466552"/>
                  </a:lnTo>
                  <a:lnTo>
                    <a:pt x="3657138" y="484304"/>
                  </a:lnTo>
                  <a:cubicBezTo>
                    <a:pt x="3651717" y="508291"/>
                    <a:pt x="3643969" y="524113"/>
                    <a:pt x="3630661" y="538329"/>
                  </a:cubicBezTo>
                  <a:cubicBezTo>
                    <a:pt x="3618127" y="551462"/>
                    <a:pt x="3602131" y="560778"/>
                    <a:pt x="3584523" y="565201"/>
                  </a:cubicBezTo>
                  <a:cubicBezTo>
                    <a:pt x="3574938" y="567761"/>
                    <a:pt x="3450136" y="568319"/>
                    <a:pt x="2873732" y="568319"/>
                  </a:cubicBezTo>
                  <a:cubicBezTo>
                    <a:pt x="2731708" y="568319"/>
                    <a:pt x="2617936" y="568346"/>
                    <a:pt x="2526670" y="568304"/>
                  </a:cubicBezTo>
                  <a:lnTo>
                    <a:pt x="2501381" y="568252"/>
                  </a:lnTo>
                  <a:lnTo>
                    <a:pt x="2315555" y="568319"/>
                  </a:lnTo>
                  <a:cubicBezTo>
                    <a:pt x="2173531" y="568319"/>
                    <a:pt x="2059759" y="568346"/>
                    <a:pt x="1968493" y="568304"/>
                  </a:cubicBezTo>
                  <a:lnTo>
                    <a:pt x="1936854" y="568239"/>
                  </a:lnTo>
                  <a:lnTo>
                    <a:pt x="1715013" y="568319"/>
                  </a:lnTo>
                  <a:cubicBezTo>
                    <a:pt x="1620330" y="568319"/>
                    <a:pt x="1538204" y="568331"/>
                    <a:pt x="1466932" y="568327"/>
                  </a:cubicBezTo>
                  <a:lnTo>
                    <a:pt x="1328991" y="568257"/>
                  </a:lnTo>
                  <a:lnTo>
                    <a:pt x="1156836" y="568319"/>
                  </a:lnTo>
                  <a:cubicBezTo>
                    <a:pt x="399372" y="568319"/>
                    <a:pt x="445556" y="569087"/>
                    <a:pt x="423336" y="555987"/>
                  </a:cubicBezTo>
                  <a:cubicBezTo>
                    <a:pt x="396952" y="540376"/>
                    <a:pt x="384714" y="522670"/>
                    <a:pt x="375081" y="486188"/>
                  </a:cubicBezTo>
                  <a:lnTo>
                    <a:pt x="369893" y="466575"/>
                  </a:lnTo>
                  <a:lnTo>
                    <a:pt x="355631" y="465108"/>
                  </a:lnTo>
                  <a:cubicBezTo>
                    <a:pt x="346243" y="463939"/>
                    <a:pt x="337103" y="461284"/>
                    <a:pt x="328549" y="457245"/>
                  </a:cubicBezTo>
                  <a:cubicBezTo>
                    <a:pt x="311285" y="448567"/>
                    <a:pt x="303211" y="436537"/>
                    <a:pt x="298302" y="411992"/>
                  </a:cubicBezTo>
                  <a:lnTo>
                    <a:pt x="294533" y="393006"/>
                  </a:lnTo>
                  <a:lnTo>
                    <a:pt x="279992" y="390051"/>
                  </a:lnTo>
                  <a:cubicBezTo>
                    <a:pt x="261472" y="386282"/>
                    <a:pt x="248232" y="378488"/>
                    <a:pt x="234622" y="363342"/>
                  </a:cubicBezTo>
                  <a:cubicBezTo>
                    <a:pt x="222593" y="349987"/>
                    <a:pt x="212309" y="332560"/>
                    <a:pt x="199327" y="303686"/>
                  </a:cubicBezTo>
                  <a:lnTo>
                    <a:pt x="190695" y="284468"/>
                  </a:lnTo>
                  <a:lnTo>
                    <a:pt x="201863" y="260643"/>
                  </a:lnTo>
                  <a:cubicBezTo>
                    <a:pt x="225036" y="211248"/>
                    <a:pt x="243207" y="190448"/>
                    <a:pt x="270150" y="182118"/>
                  </a:cubicBezTo>
                  <a:cubicBezTo>
                    <a:pt x="276615" y="179929"/>
                    <a:pt x="283277" y="178370"/>
                    <a:pt x="290043" y="177465"/>
                  </a:cubicBezTo>
                  <a:cubicBezTo>
                    <a:pt x="294603" y="177465"/>
                    <a:pt x="295487" y="175580"/>
                    <a:pt x="297999" y="160596"/>
                  </a:cubicBezTo>
                  <a:cubicBezTo>
                    <a:pt x="304003" y="124860"/>
                    <a:pt x="321196" y="107898"/>
                    <a:pt x="353513" y="105828"/>
                  </a:cubicBezTo>
                  <a:cubicBezTo>
                    <a:pt x="363448" y="105129"/>
                    <a:pt x="371220" y="103570"/>
                    <a:pt x="371592" y="102128"/>
                  </a:cubicBezTo>
                  <a:cubicBezTo>
                    <a:pt x="371964" y="100686"/>
                    <a:pt x="373988" y="91774"/>
                    <a:pt x="376105" y="82305"/>
                  </a:cubicBezTo>
                  <a:cubicBezTo>
                    <a:pt x="384900" y="42799"/>
                    <a:pt x="405259" y="19043"/>
                    <a:pt x="440972" y="6829"/>
                  </a:cubicBezTo>
                  <a:lnTo>
                    <a:pt x="455444" y="1849"/>
                  </a:lnTo>
                  <a:lnTo>
                    <a:pt x="1038270" y="663"/>
                  </a:lnTo>
                  <a:cubicBezTo>
                    <a:pt x="1196436" y="343"/>
                    <a:pt x="1325414" y="132"/>
                    <a:pt x="1430263" y="45"/>
                  </a:cubicBezTo>
                  <a:cubicBezTo>
                    <a:pt x="1535113" y="-42"/>
                    <a:pt x="1615835" y="-6"/>
                    <a:pt x="1677488" y="168"/>
                  </a:cubicBezTo>
                  <a:lnTo>
                    <a:pt x="1719397" y="469"/>
                  </a:lnTo>
                  <a:lnTo>
                    <a:pt x="1988440" y="45"/>
                  </a:lnTo>
                  <a:cubicBezTo>
                    <a:pt x="2093290" y="-42"/>
                    <a:pt x="2174012" y="-6"/>
                    <a:pt x="2235665" y="168"/>
                  </a:cubicBezTo>
                  <a:lnTo>
                    <a:pt x="2285195" y="524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endParaRPr lang="fa-IR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8722DF41-3934-39B3-12A3-C96A78C1F9E3}"/>
                </a:ext>
              </a:extLst>
            </p:cNvPr>
            <p:cNvSpPr txBox="1"/>
            <p:nvPr/>
          </p:nvSpPr>
          <p:spPr>
            <a:xfrm>
              <a:off x="5160082" y="6010929"/>
              <a:ext cx="297973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تصویر را وارد نمایید</a:t>
              </a:r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0465B3FE-A846-7CE4-49D5-6B0083F2F4B7}"/>
              </a:ext>
            </a:extLst>
          </p:cNvPr>
          <p:cNvSpPr txBox="1"/>
          <p:nvPr/>
        </p:nvSpPr>
        <p:spPr>
          <a:xfrm>
            <a:off x="4942926" y="1557584"/>
            <a:ext cx="3403601" cy="16850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fa-IR" sz="18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8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endParaRPr lang="fa-IR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3B99180-E1BD-FE7F-D34B-6F03B42F4E87}"/>
              </a:ext>
            </a:extLst>
          </p:cNvPr>
          <p:cNvSpPr txBox="1"/>
          <p:nvPr/>
        </p:nvSpPr>
        <p:spPr>
          <a:xfrm>
            <a:off x="8422191" y="4279101"/>
            <a:ext cx="3403601" cy="16850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fa-IR" sz="18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8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endParaRPr lang="fa-IR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1DC990B-5800-2DFE-D664-814F283407DA}"/>
              </a:ext>
            </a:extLst>
          </p:cNvPr>
          <p:cNvSpPr txBox="1"/>
          <p:nvPr/>
        </p:nvSpPr>
        <p:spPr>
          <a:xfrm>
            <a:off x="1388190" y="4279101"/>
            <a:ext cx="3403601" cy="16850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fa-IR" sz="18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8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4002404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:a16="http://schemas.microsoft.com/office/drawing/2014/main" id="{7ACB8319-52C1-A0E2-C317-BA0BC38B0EB3}"/>
              </a:ext>
            </a:extLst>
          </p:cNvPr>
          <p:cNvSpPr/>
          <p:nvPr userDrawn="1"/>
        </p:nvSpPr>
        <p:spPr>
          <a:xfrm>
            <a:off x="6494162" y="2207054"/>
            <a:ext cx="4787085" cy="674369"/>
          </a:xfrm>
          <a:custGeom>
            <a:avLst/>
            <a:gdLst>
              <a:gd name="connsiteX0" fmla="*/ 101771 w 4034334"/>
              <a:gd name="connsiteY0" fmla="*/ 198498 h 568327"/>
              <a:gd name="connsiteX1" fmla="*/ 108750 w 4034334"/>
              <a:gd name="connsiteY1" fmla="*/ 198498 h 568327"/>
              <a:gd name="connsiteX2" fmla="*/ 108890 w 4034334"/>
              <a:gd name="connsiteY2" fmla="*/ 213016 h 568327"/>
              <a:gd name="connsiteX3" fmla="*/ 141463 w 4034334"/>
              <a:gd name="connsiteY3" fmla="*/ 268740 h 568327"/>
              <a:gd name="connsiteX4" fmla="*/ 159448 w 4034334"/>
              <a:gd name="connsiteY4" fmla="*/ 286957 h 568327"/>
              <a:gd name="connsiteX5" fmla="*/ 143161 w 4034334"/>
              <a:gd name="connsiteY5" fmla="*/ 299428 h 568327"/>
              <a:gd name="connsiteX6" fmla="*/ 109332 w 4034334"/>
              <a:gd name="connsiteY6" fmla="*/ 357036 h 568327"/>
              <a:gd name="connsiteX7" fmla="*/ 109542 w 4034334"/>
              <a:gd name="connsiteY7" fmla="*/ 372485 h 568327"/>
              <a:gd name="connsiteX8" fmla="*/ 99862 w 4034334"/>
              <a:gd name="connsiteY8" fmla="*/ 371322 h 568327"/>
              <a:gd name="connsiteX9" fmla="*/ 66475 w 4034334"/>
              <a:gd name="connsiteY9" fmla="*/ 347287 h 568327"/>
              <a:gd name="connsiteX10" fmla="*/ 47234 w 4034334"/>
              <a:gd name="connsiteY10" fmla="*/ 329604 h 568327"/>
              <a:gd name="connsiteX11" fmla="*/ 14288 w 4034334"/>
              <a:gd name="connsiteY11" fmla="*/ 307222 h 568327"/>
              <a:gd name="connsiteX12" fmla="*/ 8704 w 4034334"/>
              <a:gd name="connsiteY12" fmla="*/ 269647 h 568327"/>
              <a:gd name="connsiteX13" fmla="*/ 47001 w 4034334"/>
              <a:gd name="connsiteY13" fmla="*/ 240214 h 568327"/>
              <a:gd name="connsiteX14" fmla="*/ 62148 w 4034334"/>
              <a:gd name="connsiteY14" fmla="*/ 229699 h 568327"/>
              <a:gd name="connsiteX15" fmla="*/ 85414 w 4034334"/>
              <a:gd name="connsiteY15" fmla="*/ 202849 h 568327"/>
              <a:gd name="connsiteX16" fmla="*/ 85483 w 4034334"/>
              <a:gd name="connsiteY16" fmla="*/ 202802 h 568327"/>
              <a:gd name="connsiteX17" fmla="*/ 101771 w 4034334"/>
              <a:gd name="connsiteY17" fmla="*/ 198498 h 568327"/>
              <a:gd name="connsiteX18" fmla="*/ 3923725 w 4034334"/>
              <a:gd name="connsiteY18" fmla="*/ 197870 h 568327"/>
              <a:gd name="connsiteX19" fmla="*/ 3934149 w 4034334"/>
              <a:gd name="connsiteY19" fmla="*/ 199056 h 568327"/>
              <a:gd name="connsiteX20" fmla="*/ 3967606 w 4034334"/>
              <a:gd name="connsiteY20" fmla="*/ 225092 h 568327"/>
              <a:gd name="connsiteX21" fmla="*/ 3985754 w 4034334"/>
              <a:gd name="connsiteY21" fmla="*/ 240424 h 568327"/>
              <a:gd name="connsiteX22" fmla="*/ 4023167 w 4034334"/>
              <a:gd name="connsiteY22" fmla="*/ 270182 h 568327"/>
              <a:gd name="connsiteX23" fmla="*/ 4034334 w 4034334"/>
              <a:gd name="connsiteY23" fmla="*/ 284933 h 568327"/>
              <a:gd name="connsiteX24" fmla="*/ 4020374 w 4034334"/>
              <a:gd name="connsiteY24" fmla="*/ 303546 h 568327"/>
              <a:gd name="connsiteX25" fmla="*/ 3981706 w 4034334"/>
              <a:gd name="connsiteY25" fmla="*/ 329838 h 568327"/>
              <a:gd name="connsiteX26" fmla="*/ 3970864 w 4034334"/>
              <a:gd name="connsiteY26" fmla="*/ 334165 h 568327"/>
              <a:gd name="connsiteX27" fmla="*/ 3968536 w 4034334"/>
              <a:gd name="connsiteY27" fmla="*/ 343681 h 568327"/>
              <a:gd name="connsiteX28" fmla="*/ 3926657 w 4034334"/>
              <a:gd name="connsiteY28" fmla="*/ 372904 h 568327"/>
              <a:gd name="connsiteX29" fmla="*/ 3922794 w 4034334"/>
              <a:gd name="connsiteY29" fmla="*/ 359153 h 568327"/>
              <a:gd name="connsiteX30" fmla="*/ 3918839 w 4034334"/>
              <a:gd name="connsiteY30" fmla="*/ 334723 h 568327"/>
              <a:gd name="connsiteX31" fmla="*/ 3879588 w 4034334"/>
              <a:gd name="connsiteY31" fmla="*/ 292192 h 568327"/>
              <a:gd name="connsiteX32" fmla="*/ 3869700 w 4034334"/>
              <a:gd name="connsiteY32" fmla="*/ 285794 h 568327"/>
              <a:gd name="connsiteX33" fmla="*/ 3886918 w 4034334"/>
              <a:gd name="connsiteY33" fmla="*/ 271997 h 568327"/>
              <a:gd name="connsiteX34" fmla="*/ 3912860 w 4034334"/>
              <a:gd name="connsiteY34" fmla="*/ 246125 h 568327"/>
              <a:gd name="connsiteX35" fmla="*/ 3922724 w 4034334"/>
              <a:gd name="connsiteY35" fmla="*/ 215669 h 568327"/>
              <a:gd name="connsiteX36" fmla="*/ 3922586 w 4034334"/>
              <a:gd name="connsiteY36" fmla="*/ 215645 h 568327"/>
              <a:gd name="connsiteX37" fmla="*/ 2588982 w 4034334"/>
              <a:gd name="connsiteY37" fmla="*/ 45 h 568327"/>
              <a:gd name="connsiteX38" fmla="*/ 2836206 w 4034334"/>
              <a:gd name="connsiteY38" fmla="*/ 168 h 568327"/>
              <a:gd name="connsiteX39" fmla="*/ 2878123 w 4034334"/>
              <a:gd name="connsiteY39" fmla="*/ 469 h 568327"/>
              <a:gd name="connsiteX40" fmla="*/ 3147159 w 4034334"/>
              <a:gd name="connsiteY40" fmla="*/ 45 h 568327"/>
              <a:gd name="connsiteX41" fmla="*/ 3575960 w 4034334"/>
              <a:gd name="connsiteY41" fmla="*/ 2989 h 568327"/>
              <a:gd name="connsiteX42" fmla="*/ 3628450 w 4034334"/>
              <a:gd name="connsiteY42" fmla="*/ 29048 h 568327"/>
              <a:gd name="connsiteX43" fmla="*/ 3657207 w 4034334"/>
              <a:gd name="connsiteY43" fmla="*/ 86167 h 568327"/>
              <a:gd name="connsiteX44" fmla="*/ 3660884 w 4034334"/>
              <a:gd name="connsiteY44" fmla="*/ 104780 h 568327"/>
              <a:gd name="connsiteX45" fmla="*/ 3677891 w 4034334"/>
              <a:gd name="connsiteY45" fmla="*/ 105897 h 568327"/>
              <a:gd name="connsiteX46" fmla="*/ 3732684 w 4034334"/>
              <a:gd name="connsiteY46" fmla="*/ 156548 h 568327"/>
              <a:gd name="connsiteX47" fmla="*/ 3735895 w 4034334"/>
              <a:gd name="connsiteY47" fmla="*/ 174673 h 568327"/>
              <a:gd name="connsiteX48" fmla="*/ 3751158 w 4034334"/>
              <a:gd name="connsiteY48" fmla="*/ 179047 h 568327"/>
              <a:gd name="connsiteX49" fmla="*/ 3774238 w 4034334"/>
              <a:gd name="connsiteY49" fmla="*/ 186911 h 568327"/>
              <a:gd name="connsiteX50" fmla="*/ 3810371 w 4034334"/>
              <a:gd name="connsiteY50" fmla="*/ 222951 h 568327"/>
              <a:gd name="connsiteX51" fmla="*/ 3839291 w 4034334"/>
              <a:gd name="connsiteY51" fmla="*/ 285119 h 568327"/>
              <a:gd name="connsiteX52" fmla="*/ 3824331 w 4034334"/>
              <a:gd name="connsiteY52" fmla="*/ 320321 h 568327"/>
              <a:gd name="connsiteX53" fmla="*/ 3748575 w 4034334"/>
              <a:gd name="connsiteY53" fmla="*/ 390959 h 568327"/>
              <a:gd name="connsiteX54" fmla="*/ 3735778 w 4034334"/>
              <a:gd name="connsiteY54" fmla="*/ 392773 h 568327"/>
              <a:gd name="connsiteX55" fmla="*/ 3734057 w 4034334"/>
              <a:gd name="connsiteY55" fmla="*/ 406593 h 568327"/>
              <a:gd name="connsiteX56" fmla="*/ 3718608 w 4034334"/>
              <a:gd name="connsiteY56" fmla="*/ 445728 h 568327"/>
              <a:gd name="connsiteX57" fmla="*/ 3676286 w 4034334"/>
              <a:gd name="connsiteY57" fmla="*/ 464993 h 568327"/>
              <a:gd name="connsiteX58" fmla="*/ 3661140 w 4034334"/>
              <a:gd name="connsiteY58" fmla="*/ 466552 h 568327"/>
              <a:gd name="connsiteX59" fmla="*/ 3657138 w 4034334"/>
              <a:gd name="connsiteY59" fmla="*/ 484304 h 568327"/>
              <a:gd name="connsiteX60" fmla="*/ 3630661 w 4034334"/>
              <a:gd name="connsiteY60" fmla="*/ 538329 h 568327"/>
              <a:gd name="connsiteX61" fmla="*/ 3584523 w 4034334"/>
              <a:gd name="connsiteY61" fmla="*/ 565201 h 568327"/>
              <a:gd name="connsiteX62" fmla="*/ 2873732 w 4034334"/>
              <a:gd name="connsiteY62" fmla="*/ 568319 h 568327"/>
              <a:gd name="connsiteX63" fmla="*/ 2526670 w 4034334"/>
              <a:gd name="connsiteY63" fmla="*/ 568304 h 568327"/>
              <a:gd name="connsiteX64" fmla="*/ 2501381 w 4034334"/>
              <a:gd name="connsiteY64" fmla="*/ 568252 h 568327"/>
              <a:gd name="connsiteX65" fmla="*/ 2315555 w 4034334"/>
              <a:gd name="connsiteY65" fmla="*/ 568319 h 568327"/>
              <a:gd name="connsiteX66" fmla="*/ 1968493 w 4034334"/>
              <a:gd name="connsiteY66" fmla="*/ 568304 h 568327"/>
              <a:gd name="connsiteX67" fmla="*/ 1936854 w 4034334"/>
              <a:gd name="connsiteY67" fmla="*/ 568239 h 568327"/>
              <a:gd name="connsiteX68" fmla="*/ 1715013 w 4034334"/>
              <a:gd name="connsiteY68" fmla="*/ 568319 h 568327"/>
              <a:gd name="connsiteX69" fmla="*/ 1466932 w 4034334"/>
              <a:gd name="connsiteY69" fmla="*/ 568327 h 568327"/>
              <a:gd name="connsiteX70" fmla="*/ 1328991 w 4034334"/>
              <a:gd name="connsiteY70" fmla="*/ 568257 h 568327"/>
              <a:gd name="connsiteX71" fmla="*/ 1156836 w 4034334"/>
              <a:gd name="connsiteY71" fmla="*/ 568319 h 568327"/>
              <a:gd name="connsiteX72" fmla="*/ 423337 w 4034334"/>
              <a:gd name="connsiteY72" fmla="*/ 555987 h 568327"/>
              <a:gd name="connsiteX73" fmla="*/ 375082 w 4034334"/>
              <a:gd name="connsiteY73" fmla="*/ 486188 h 568327"/>
              <a:gd name="connsiteX74" fmla="*/ 369894 w 4034334"/>
              <a:gd name="connsiteY74" fmla="*/ 466575 h 568327"/>
              <a:gd name="connsiteX75" fmla="*/ 355631 w 4034334"/>
              <a:gd name="connsiteY75" fmla="*/ 465108 h 568327"/>
              <a:gd name="connsiteX76" fmla="*/ 328549 w 4034334"/>
              <a:gd name="connsiteY76" fmla="*/ 457245 h 568327"/>
              <a:gd name="connsiteX77" fmla="*/ 298302 w 4034334"/>
              <a:gd name="connsiteY77" fmla="*/ 411992 h 568327"/>
              <a:gd name="connsiteX78" fmla="*/ 294533 w 4034334"/>
              <a:gd name="connsiteY78" fmla="*/ 393006 h 568327"/>
              <a:gd name="connsiteX79" fmla="*/ 279992 w 4034334"/>
              <a:gd name="connsiteY79" fmla="*/ 390051 h 568327"/>
              <a:gd name="connsiteX80" fmla="*/ 234622 w 4034334"/>
              <a:gd name="connsiteY80" fmla="*/ 363342 h 568327"/>
              <a:gd name="connsiteX81" fmla="*/ 199327 w 4034334"/>
              <a:gd name="connsiteY81" fmla="*/ 303686 h 568327"/>
              <a:gd name="connsiteX82" fmla="*/ 190695 w 4034334"/>
              <a:gd name="connsiteY82" fmla="*/ 284468 h 568327"/>
              <a:gd name="connsiteX83" fmla="*/ 201863 w 4034334"/>
              <a:gd name="connsiteY83" fmla="*/ 260643 h 568327"/>
              <a:gd name="connsiteX84" fmla="*/ 270150 w 4034334"/>
              <a:gd name="connsiteY84" fmla="*/ 182118 h 568327"/>
              <a:gd name="connsiteX85" fmla="*/ 290043 w 4034334"/>
              <a:gd name="connsiteY85" fmla="*/ 177465 h 568327"/>
              <a:gd name="connsiteX86" fmla="*/ 298000 w 4034334"/>
              <a:gd name="connsiteY86" fmla="*/ 160596 h 568327"/>
              <a:gd name="connsiteX87" fmla="*/ 353514 w 4034334"/>
              <a:gd name="connsiteY87" fmla="*/ 105828 h 568327"/>
              <a:gd name="connsiteX88" fmla="*/ 371592 w 4034334"/>
              <a:gd name="connsiteY88" fmla="*/ 102128 h 568327"/>
              <a:gd name="connsiteX89" fmla="*/ 376106 w 4034334"/>
              <a:gd name="connsiteY89" fmla="*/ 82305 h 568327"/>
              <a:gd name="connsiteX90" fmla="*/ 440972 w 4034334"/>
              <a:gd name="connsiteY90" fmla="*/ 6829 h 568327"/>
              <a:gd name="connsiteX91" fmla="*/ 455444 w 4034334"/>
              <a:gd name="connsiteY91" fmla="*/ 1849 h 568327"/>
              <a:gd name="connsiteX92" fmla="*/ 1038270 w 4034334"/>
              <a:gd name="connsiteY92" fmla="*/ 663 h 568327"/>
              <a:gd name="connsiteX93" fmla="*/ 1430263 w 4034334"/>
              <a:gd name="connsiteY93" fmla="*/ 45 h 568327"/>
              <a:gd name="connsiteX94" fmla="*/ 1677488 w 4034334"/>
              <a:gd name="connsiteY94" fmla="*/ 168 h 568327"/>
              <a:gd name="connsiteX95" fmla="*/ 1719397 w 4034334"/>
              <a:gd name="connsiteY95" fmla="*/ 469 h 568327"/>
              <a:gd name="connsiteX96" fmla="*/ 1988440 w 4034334"/>
              <a:gd name="connsiteY96" fmla="*/ 45 h 568327"/>
              <a:gd name="connsiteX97" fmla="*/ 2235665 w 4034334"/>
              <a:gd name="connsiteY97" fmla="*/ 168 h 568327"/>
              <a:gd name="connsiteX98" fmla="*/ 2285195 w 4034334"/>
              <a:gd name="connsiteY98" fmla="*/ 524 h 568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</a:cxnLst>
            <a:rect l="l" t="t" r="r" b="b"/>
            <a:pathLst>
              <a:path w="4034334" h="568327">
                <a:moveTo>
                  <a:pt x="101771" y="198498"/>
                </a:moveTo>
                <a:lnTo>
                  <a:pt x="108750" y="198498"/>
                </a:lnTo>
                <a:lnTo>
                  <a:pt x="108890" y="213016"/>
                </a:lnTo>
                <a:cubicBezTo>
                  <a:pt x="109145" y="234654"/>
                  <a:pt x="116893" y="247939"/>
                  <a:pt x="141463" y="268740"/>
                </a:cubicBezTo>
                <a:cubicBezTo>
                  <a:pt x="152328" y="277930"/>
                  <a:pt x="160448" y="286120"/>
                  <a:pt x="159448" y="286957"/>
                </a:cubicBezTo>
                <a:cubicBezTo>
                  <a:pt x="158447" y="287795"/>
                  <a:pt x="151142" y="293402"/>
                  <a:pt x="143161" y="299428"/>
                </a:cubicBezTo>
                <a:cubicBezTo>
                  <a:pt x="118313" y="318181"/>
                  <a:pt x="109053" y="333979"/>
                  <a:pt x="109332" y="357036"/>
                </a:cubicBezTo>
                <a:lnTo>
                  <a:pt x="109542" y="372485"/>
                </a:lnTo>
                <a:lnTo>
                  <a:pt x="99862" y="371322"/>
                </a:lnTo>
                <a:cubicBezTo>
                  <a:pt x="82133" y="369204"/>
                  <a:pt x="74642" y="363807"/>
                  <a:pt x="66475" y="347287"/>
                </a:cubicBezTo>
                <a:cubicBezTo>
                  <a:pt x="59262" y="332722"/>
                  <a:pt x="58704" y="332187"/>
                  <a:pt x="47234" y="329604"/>
                </a:cubicBezTo>
                <a:cubicBezTo>
                  <a:pt x="32040" y="326161"/>
                  <a:pt x="26108" y="322136"/>
                  <a:pt x="14288" y="307222"/>
                </a:cubicBezTo>
                <a:cubicBezTo>
                  <a:pt x="-3907" y="284259"/>
                  <a:pt x="-3535" y="286771"/>
                  <a:pt x="8704" y="269647"/>
                </a:cubicBezTo>
                <a:cubicBezTo>
                  <a:pt x="23432" y="248986"/>
                  <a:pt x="30714" y="243402"/>
                  <a:pt x="47001" y="240214"/>
                </a:cubicBezTo>
                <a:cubicBezTo>
                  <a:pt x="59960" y="237655"/>
                  <a:pt x="60775" y="237097"/>
                  <a:pt x="62148" y="229699"/>
                </a:cubicBezTo>
                <a:cubicBezTo>
                  <a:pt x="64078" y="219345"/>
                  <a:pt x="73781" y="208131"/>
                  <a:pt x="85414" y="202849"/>
                </a:cubicBezTo>
                <a:lnTo>
                  <a:pt x="85483" y="202802"/>
                </a:lnTo>
                <a:cubicBezTo>
                  <a:pt x="90630" y="200457"/>
                  <a:pt x="96137" y="199000"/>
                  <a:pt x="101771" y="198498"/>
                </a:cubicBezTo>
                <a:close/>
                <a:moveTo>
                  <a:pt x="3923725" y="197870"/>
                </a:moveTo>
                <a:lnTo>
                  <a:pt x="3934149" y="199056"/>
                </a:lnTo>
                <a:cubicBezTo>
                  <a:pt x="3949402" y="200520"/>
                  <a:pt x="3962438" y="210664"/>
                  <a:pt x="3967606" y="225092"/>
                </a:cubicBezTo>
                <a:cubicBezTo>
                  <a:pt x="3971352" y="236329"/>
                  <a:pt x="3971654" y="236562"/>
                  <a:pt x="3985754" y="240424"/>
                </a:cubicBezTo>
                <a:cubicBezTo>
                  <a:pt x="4001877" y="244845"/>
                  <a:pt x="4007206" y="249079"/>
                  <a:pt x="4023167" y="270182"/>
                </a:cubicBezTo>
                <a:lnTo>
                  <a:pt x="4034334" y="284933"/>
                </a:lnTo>
                <a:lnTo>
                  <a:pt x="4020374" y="303546"/>
                </a:lnTo>
                <a:cubicBezTo>
                  <a:pt x="4005810" y="322857"/>
                  <a:pt x="4000086" y="326813"/>
                  <a:pt x="3981706" y="329838"/>
                </a:cubicBezTo>
                <a:cubicBezTo>
                  <a:pt x="3976191" y="330745"/>
                  <a:pt x="3971305" y="332676"/>
                  <a:pt x="3970864" y="334165"/>
                </a:cubicBezTo>
                <a:cubicBezTo>
                  <a:pt x="3970421" y="335654"/>
                  <a:pt x="3969374" y="339912"/>
                  <a:pt x="3968536" y="343681"/>
                </a:cubicBezTo>
                <a:cubicBezTo>
                  <a:pt x="3965465" y="357757"/>
                  <a:pt x="3943827" y="372904"/>
                  <a:pt x="3926657" y="372904"/>
                </a:cubicBezTo>
                <a:cubicBezTo>
                  <a:pt x="3922446" y="372927"/>
                  <a:pt x="3922074" y="371624"/>
                  <a:pt x="3922794" y="359153"/>
                </a:cubicBezTo>
                <a:cubicBezTo>
                  <a:pt x="3923644" y="350803"/>
                  <a:pt x="3922278" y="342378"/>
                  <a:pt x="3918839" y="334723"/>
                </a:cubicBezTo>
                <a:cubicBezTo>
                  <a:pt x="3913139" y="321787"/>
                  <a:pt x="3893153" y="300150"/>
                  <a:pt x="3879588" y="292192"/>
                </a:cubicBezTo>
                <a:cubicBezTo>
                  <a:pt x="3876120" y="290340"/>
                  <a:pt x="3872811" y="288199"/>
                  <a:pt x="3869700" y="285794"/>
                </a:cubicBezTo>
                <a:cubicBezTo>
                  <a:pt x="3869700" y="285445"/>
                  <a:pt x="3877448" y="279232"/>
                  <a:pt x="3886918" y="271997"/>
                </a:cubicBezTo>
                <a:cubicBezTo>
                  <a:pt x="3896636" y="264519"/>
                  <a:pt x="3905356" y="255824"/>
                  <a:pt x="3912860" y="246125"/>
                </a:cubicBezTo>
                <a:cubicBezTo>
                  <a:pt x="3920608" y="234864"/>
                  <a:pt x="3921724" y="231490"/>
                  <a:pt x="3922724" y="215669"/>
                </a:cubicBezTo>
                <a:lnTo>
                  <a:pt x="3922586" y="215645"/>
                </a:lnTo>
                <a:close/>
                <a:moveTo>
                  <a:pt x="2588982" y="45"/>
                </a:moveTo>
                <a:cubicBezTo>
                  <a:pt x="2693831" y="-42"/>
                  <a:pt x="2774553" y="-6"/>
                  <a:pt x="2836206" y="168"/>
                </a:cubicBezTo>
                <a:lnTo>
                  <a:pt x="2878123" y="469"/>
                </a:lnTo>
                <a:lnTo>
                  <a:pt x="3147159" y="45"/>
                </a:lnTo>
                <a:cubicBezTo>
                  <a:pt x="3461708" y="-217"/>
                  <a:pt x="3559104" y="634"/>
                  <a:pt x="3575960" y="2989"/>
                </a:cubicBezTo>
                <a:cubicBezTo>
                  <a:pt x="3595872" y="5580"/>
                  <a:pt x="3614348" y="14752"/>
                  <a:pt x="3628450" y="29048"/>
                </a:cubicBezTo>
                <a:cubicBezTo>
                  <a:pt x="3643550" y="44288"/>
                  <a:pt x="3652414" y="61738"/>
                  <a:pt x="3657207" y="86167"/>
                </a:cubicBezTo>
                <a:lnTo>
                  <a:pt x="3660884" y="104780"/>
                </a:lnTo>
                <a:lnTo>
                  <a:pt x="3677891" y="105897"/>
                </a:lnTo>
                <a:cubicBezTo>
                  <a:pt x="3709301" y="107930"/>
                  <a:pt x="3727565" y="124813"/>
                  <a:pt x="3732684" y="156548"/>
                </a:cubicBezTo>
                <a:cubicBezTo>
                  <a:pt x="3734220" y="166158"/>
                  <a:pt x="3735662" y="174301"/>
                  <a:pt x="3735895" y="174673"/>
                </a:cubicBezTo>
                <a:cubicBezTo>
                  <a:pt x="3740888" y="176441"/>
                  <a:pt x="3745986" y="177902"/>
                  <a:pt x="3751158" y="179047"/>
                </a:cubicBezTo>
                <a:cubicBezTo>
                  <a:pt x="3759064" y="180995"/>
                  <a:pt x="3766788" y="183626"/>
                  <a:pt x="3774238" y="186911"/>
                </a:cubicBezTo>
                <a:cubicBezTo>
                  <a:pt x="3785476" y="192565"/>
                  <a:pt x="3800552" y="207595"/>
                  <a:pt x="3810371" y="222951"/>
                </a:cubicBezTo>
                <a:cubicBezTo>
                  <a:pt x="3820678" y="239261"/>
                  <a:pt x="3839291" y="279024"/>
                  <a:pt x="3839291" y="285119"/>
                </a:cubicBezTo>
                <a:cubicBezTo>
                  <a:pt x="3839291" y="287749"/>
                  <a:pt x="3832567" y="303546"/>
                  <a:pt x="3824331" y="320321"/>
                </a:cubicBezTo>
                <a:cubicBezTo>
                  <a:pt x="3801064" y="367692"/>
                  <a:pt x="3781148" y="386305"/>
                  <a:pt x="3748575" y="390959"/>
                </a:cubicBezTo>
                <a:lnTo>
                  <a:pt x="3735778" y="392773"/>
                </a:lnTo>
                <a:lnTo>
                  <a:pt x="3734057" y="406593"/>
                </a:lnTo>
                <a:cubicBezTo>
                  <a:pt x="3731568" y="426510"/>
                  <a:pt x="3728147" y="435142"/>
                  <a:pt x="3718608" y="445728"/>
                </a:cubicBezTo>
                <a:cubicBezTo>
                  <a:pt x="3708114" y="457407"/>
                  <a:pt x="3695807" y="462992"/>
                  <a:pt x="3676286" y="464993"/>
                </a:cubicBezTo>
                <a:lnTo>
                  <a:pt x="3661140" y="466552"/>
                </a:lnTo>
                <a:lnTo>
                  <a:pt x="3657138" y="484304"/>
                </a:lnTo>
                <a:cubicBezTo>
                  <a:pt x="3651717" y="508291"/>
                  <a:pt x="3643969" y="524113"/>
                  <a:pt x="3630661" y="538329"/>
                </a:cubicBezTo>
                <a:cubicBezTo>
                  <a:pt x="3618127" y="551462"/>
                  <a:pt x="3602131" y="560778"/>
                  <a:pt x="3584523" y="565201"/>
                </a:cubicBezTo>
                <a:cubicBezTo>
                  <a:pt x="3574938" y="567761"/>
                  <a:pt x="3450136" y="568319"/>
                  <a:pt x="2873732" y="568319"/>
                </a:cubicBezTo>
                <a:cubicBezTo>
                  <a:pt x="2731708" y="568319"/>
                  <a:pt x="2617936" y="568346"/>
                  <a:pt x="2526670" y="568304"/>
                </a:cubicBezTo>
                <a:lnTo>
                  <a:pt x="2501381" y="568252"/>
                </a:lnTo>
                <a:lnTo>
                  <a:pt x="2315555" y="568319"/>
                </a:lnTo>
                <a:cubicBezTo>
                  <a:pt x="2173531" y="568319"/>
                  <a:pt x="2059759" y="568346"/>
                  <a:pt x="1968493" y="568304"/>
                </a:cubicBezTo>
                <a:lnTo>
                  <a:pt x="1936854" y="568239"/>
                </a:lnTo>
                <a:lnTo>
                  <a:pt x="1715013" y="568319"/>
                </a:lnTo>
                <a:cubicBezTo>
                  <a:pt x="1620330" y="568319"/>
                  <a:pt x="1538204" y="568331"/>
                  <a:pt x="1466932" y="568327"/>
                </a:cubicBezTo>
                <a:lnTo>
                  <a:pt x="1328991" y="568257"/>
                </a:lnTo>
                <a:lnTo>
                  <a:pt x="1156836" y="568319"/>
                </a:lnTo>
                <a:cubicBezTo>
                  <a:pt x="399372" y="568319"/>
                  <a:pt x="445556" y="569087"/>
                  <a:pt x="423337" y="555987"/>
                </a:cubicBezTo>
                <a:cubicBezTo>
                  <a:pt x="396952" y="540376"/>
                  <a:pt x="384714" y="522670"/>
                  <a:pt x="375082" y="486188"/>
                </a:cubicBezTo>
                <a:lnTo>
                  <a:pt x="369894" y="466575"/>
                </a:lnTo>
                <a:lnTo>
                  <a:pt x="355631" y="465108"/>
                </a:lnTo>
                <a:cubicBezTo>
                  <a:pt x="346244" y="463939"/>
                  <a:pt x="337103" y="461284"/>
                  <a:pt x="328549" y="457245"/>
                </a:cubicBezTo>
                <a:cubicBezTo>
                  <a:pt x="311285" y="448567"/>
                  <a:pt x="303211" y="436537"/>
                  <a:pt x="298302" y="411992"/>
                </a:cubicBezTo>
                <a:lnTo>
                  <a:pt x="294533" y="393006"/>
                </a:lnTo>
                <a:lnTo>
                  <a:pt x="279992" y="390051"/>
                </a:lnTo>
                <a:cubicBezTo>
                  <a:pt x="261472" y="386282"/>
                  <a:pt x="248233" y="378488"/>
                  <a:pt x="234622" y="363342"/>
                </a:cubicBezTo>
                <a:cubicBezTo>
                  <a:pt x="222593" y="349987"/>
                  <a:pt x="212309" y="332560"/>
                  <a:pt x="199327" y="303686"/>
                </a:cubicBezTo>
                <a:lnTo>
                  <a:pt x="190695" y="284468"/>
                </a:lnTo>
                <a:lnTo>
                  <a:pt x="201863" y="260643"/>
                </a:lnTo>
                <a:cubicBezTo>
                  <a:pt x="225037" y="211248"/>
                  <a:pt x="243207" y="190448"/>
                  <a:pt x="270150" y="182118"/>
                </a:cubicBezTo>
                <a:cubicBezTo>
                  <a:pt x="276615" y="179929"/>
                  <a:pt x="283277" y="178370"/>
                  <a:pt x="290043" y="177465"/>
                </a:cubicBezTo>
                <a:cubicBezTo>
                  <a:pt x="294603" y="177465"/>
                  <a:pt x="295487" y="175580"/>
                  <a:pt x="298000" y="160596"/>
                </a:cubicBezTo>
                <a:cubicBezTo>
                  <a:pt x="304003" y="124860"/>
                  <a:pt x="321196" y="107898"/>
                  <a:pt x="353514" y="105828"/>
                </a:cubicBezTo>
                <a:cubicBezTo>
                  <a:pt x="363448" y="105129"/>
                  <a:pt x="371220" y="103570"/>
                  <a:pt x="371592" y="102128"/>
                </a:cubicBezTo>
                <a:cubicBezTo>
                  <a:pt x="371964" y="100686"/>
                  <a:pt x="373989" y="91774"/>
                  <a:pt x="376106" y="82305"/>
                </a:cubicBezTo>
                <a:cubicBezTo>
                  <a:pt x="384900" y="42799"/>
                  <a:pt x="405259" y="19043"/>
                  <a:pt x="440972" y="6829"/>
                </a:cubicBezTo>
                <a:lnTo>
                  <a:pt x="455444" y="1849"/>
                </a:lnTo>
                <a:lnTo>
                  <a:pt x="1038270" y="663"/>
                </a:lnTo>
                <a:cubicBezTo>
                  <a:pt x="1196436" y="343"/>
                  <a:pt x="1325414" y="132"/>
                  <a:pt x="1430263" y="45"/>
                </a:cubicBezTo>
                <a:cubicBezTo>
                  <a:pt x="1535113" y="-42"/>
                  <a:pt x="1615835" y="-6"/>
                  <a:pt x="1677488" y="168"/>
                </a:cubicBezTo>
                <a:lnTo>
                  <a:pt x="1719397" y="469"/>
                </a:lnTo>
                <a:lnTo>
                  <a:pt x="1988440" y="45"/>
                </a:lnTo>
                <a:cubicBezTo>
                  <a:pt x="2093290" y="-42"/>
                  <a:pt x="2174012" y="-6"/>
                  <a:pt x="2235665" y="168"/>
                </a:cubicBezTo>
                <a:lnTo>
                  <a:pt x="2285195" y="524"/>
                </a:lnTo>
                <a:close/>
              </a:path>
            </a:pathLst>
          </a:cu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endParaRPr lang="fa-IR" dirty="0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C08C1629-DBF4-A8E1-B985-4FEBE9C7C473}"/>
              </a:ext>
            </a:extLst>
          </p:cNvPr>
          <p:cNvSpPr/>
          <p:nvPr userDrawn="1"/>
        </p:nvSpPr>
        <p:spPr>
          <a:xfrm>
            <a:off x="6494162" y="3504790"/>
            <a:ext cx="4787085" cy="674369"/>
          </a:xfrm>
          <a:custGeom>
            <a:avLst/>
            <a:gdLst>
              <a:gd name="connsiteX0" fmla="*/ 101771 w 4034334"/>
              <a:gd name="connsiteY0" fmla="*/ 198498 h 568327"/>
              <a:gd name="connsiteX1" fmla="*/ 108750 w 4034334"/>
              <a:gd name="connsiteY1" fmla="*/ 198498 h 568327"/>
              <a:gd name="connsiteX2" fmla="*/ 108890 w 4034334"/>
              <a:gd name="connsiteY2" fmla="*/ 213016 h 568327"/>
              <a:gd name="connsiteX3" fmla="*/ 141463 w 4034334"/>
              <a:gd name="connsiteY3" fmla="*/ 268740 h 568327"/>
              <a:gd name="connsiteX4" fmla="*/ 159448 w 4034334"/>
              <a:gd name="connsiteY4" fmla="*/ 286957 h 568327"/>
              <a:gd name="connsiteX5" fmla="*/ 143161 w 4034334"/>
              <a:gd name="connsiteY5" fmla="*/ 299428 h 568327"/>
              <a:gd name="connsiteX6" fmla="*/ 109332 w 4034334"/>
              <a:gd name="connsiteY6" fmla="*/ 357036 h 568327"/>
              <a:gd name="connsiteX7" fmla="*/ 109542 w 4034334"/>
              <a:gd name="connsiteY7" fmla="*/ 372485 h 568327"/>
              <a:gd name="connsiteX8" fmla="*/ 99862 w 4034334"/>
              <a:gd name="connsiteY8" fmla="*/ 371322 h 568327"/>
              <a:gd name="connsiteX9" fmla="*/ 66475 w 4034334"/>
              <a:gd name="connsiteY9" fmla="*/ 347287 h 568327"/>
              <a:gd name="connsiteX10" fmla="*/ 47234 w 4034334"/>
              <a:gd name="connsiteY10" fmla="*/ 329604 h 568327"/>
              <a:gd name="connsiteX11" fmla="*/ 14288 w 4034334"/>
              <a:gd name="connsiteY11" fmla="*/ 307222 h 568327"/>
              <a:gd name="connsiteX12" fmla="*/ 8704 w 4034334"/>
              <a:gd name="connsiteY12" fmla="*/ 269647 h 568327"/>
              <a:gd name="connsiteX13" fmla="*/ 47001 w 4034334"/>
              <a:gd name="connsiteY13" fmla="*/ 240214 h 568327"/>
              <a:gd name="connsiteX14" fmla="*/ 62148 w 4034334"/>
              <a:gd name="connsiteY14" fmla="*/ 229699 h 568327"/>
              <a:gd name="connsiteX15" fmla="*/ 85414 w 4034334"/>
              <a:gd name="connsiteY15" fmla="*/ 202849 h 568327"/>
              <a:gd name="connsiteX16" fmla="*/ 85483 w 4034334"/>
              <a:gd name="connsiteY16" fmla="*/ 202802 h 568327"/>
              <a:gd name="connsiteX17" fmla="*/ 101771 w 4034334"/>
              <a:gd name="connsiteY17" fmla="*/ 198498 h 568327"/>
              <a:gd name="connsiteX18" fmla="*/ 3923725 w 4034334"/>
              <a:gd name="connsiteY18" fmla="*/ 197870 h 568327"/>
              <a:gd name="connsiteX19" fmla="*/ 3934149 w 4034334"/>
              <a:gd name="connsiteY19" fmla="*/ 199056 h 568327"/>
              <a:gd name="connsiteX20" fmla="*/ 3967606 w 4034334"/>
              <a:gd name="connsiteY20" fmla="*/ 225092 h 568327"/>
              <a:gd name="connsiteX21" fmla="*/ 3985754 w 4034334"/>
              <a:gd name="connsiteY21" fmla="*/ 240424 h 568327"/>
              <a:gd name="connsiteX22" fmla="*/ 4023167 w 4034334"/>
              <a:gd name="connsiteY22" fmla="*/ 270182 h 568327"/>
              <a:gd name="connsiteX23" fmla="*/ 4034334 w 4034334"/>
              <a:gd name="connsiteY23" fmla="*/ 284933 h 568327"/>
              <a:gd name="connsiteX24" fmla="*/ 4020374 w 4034334"/>
              <a:gd name="connsiteY24" fmla="*/ 303546 h 568327"/>
              <a:gd name="connsiteX25" fmla="*/ 3981706 w 4034334"/>
              <a:gd name="connsiteY25" fmla="*/ 329838 h 568327"/>
              <a:gd name="connsiteX26" fmla="*/ 3970864 w 4034334"/>
              <a:gd name="connsiteY26" fmla="*/ 334165 h 568327"/>
              <a:gd name="connsiteX27" fmla="*/ 3968536 w 4034334"/>
              <a:gd name="connsiteY27" fmla="*/ 343681 h 568327"/>
              <a:gd name="connsiteX28" fmla="*/ 3926657 w 4034334"/>
              <a:gd name="connsiteY28" fmla="*/ 372904 h 568327"/>
              <a:gd name="connsiteX29" fmla="*/ 3922794 w 4034334"/>
              <a:gd name="connsiteY29" fmla="*/ 359153 h 568327"/>
              <a:gd name="connsiteX30" fmla="*/ 3918839 w 4034334"/>
              <a:gd name="connsiteY30" fmla="*/ 334723 h 568327"/>
              <a:gd name="connsiteX31" fmla="*/ 3879588 w 4034334"/>
              <a:gd name="connsiteY31" fmla="*/ 292192 h 568327"/>
              <a:gd name="connsiteX32" fmla="*/ 3869700 w 4034334"/>
              <a:gd name="connsiteY32" fmla="*/ 285794 h 568327"/>
              <a:gd name="connsiteX33" fmla="*/ 3886918 w 4034334"/>
              <a:gd name="connsiteY33" fmla="*/ 271997 h 568327"/>
              <a:gd name="connsiteX34" fmla="*/ 3912860 w 4034334"/>
              <a:gd name="connsiteY34" fmla="*/ 246125 h 568327"/>
              <a:gd name="connsiteX35" fmla="*/ 3922724 w 4034334"/>
              <a:gd name="connsiteY35" fmla="*/ 215669 h 568327"/>
              <a:gd name="connsiteX36" fmla="*/ 3922586 w 4034334"/>
              <a:gd name="connsiteY36" fmla="*/ 215645 h 568327"/>
              <a:gd name="connsiteX37" fmla="*/ 2588982 w 4034334"/>
              <a:gd name="connsiteY37" fmla="*/ 45 h 568327"/>
              <a:gd name="connsiteX38" fmla="*/ 2836206 w 4034334"/>
              <a:gd name="connsiteY38" fmla="*/ 168 h 568327"/>
              <a:gd name="connsiteX39" fmla="*/ 2878123 w 4034334"/>
              <a:gd name="connsiteY39" fmla="*/ 469 h 568327"/>
              <a:gd name="connsiteX40" fmla="*/ 3147159 w 4034334"/>
              <a:gd name="connsiteY40" fmla="*/ 45 h 568327"/>
              <a:gd name="connsiteX41" fmla="*/ 3575960 w 4034334"/>
              <a:gd name="connsiteY41" fmla="*/ 2989 h 568327"/>
              <a:gd name="connsiteX42" fmla="*/ 3628450 w 4034334"/>
              <a:gd name="connsiteY42" fmla="*/ 29048 h 568327"/>
              <a:gd name="connsiteX43" fmla="*/ 3657207 w 4034334"/>
              <a:gd name="connsiteY43" fmla="*/ 86167 h 568327"/>
              <a:gd name="connsiteX44" fmla="*/ 3660884 w 4034334"/>
              <a:gd name="connsiteY44" fmla="*/ 104780 h 568327"/>
              <a:gd name="connsiteX45" fmla="*/ 3677891 w 4034334"/>
              <a:gd name="connsiteY45" fmla="*/ 105897 h 568327"/>
              <a:gd name="connsiteX46" fmla="*/ 3732684 w 4034334"/>
              <a:gd name="connsiteY46" fmla="*/ 156548 h 568327"/>
              <a:gd name="connsiteX47" fmla="*/ 3735895 w 4034334"/>
              <a:gd name="connsiteY47" fmla="*/ 174673 h 568327"/>
              <a:gd name="connsiteX48" fmla="*/ 3751158 w 4034334"/>
              <a:gd name="connsiteY48" fmla="*/ 179047 h 568327"/>
              <a:gd name="connsiteX49" fmla="*/ 3774238 w 4034334"/>
              <a:gd name="connsiteY49" fmla="*/ 186911 h 568327"/>
              <a:gd name="connsiteX50" fmla="*/ 3810371 w 4034334"/>
              <a:gd name="connsiteY50" fmla="*/ 222951 h 568327"/>
              <a:gd name="connsiteX51" fmla="*/ 3839291 w 4034334"/>
              <a:gd name="connsiteY51" fmla="*/ 285119 h 568327"/>
              <a:gd name="connsiteX52" fmla="*/ 3824331 w 4034334"/>
              <a:gd name="connsiteY52" fmla="*/ 320321 h 568327"/>
              <a:gd name="connsiteX53" fmla="*/ 3748575 w 4034334"/>
              <a:gd name="connsiteY53" fmla="*/ 390959 h 568327"/>
              <a:gd name="connsiteX54" fmla="*/ 3735778 w 4034334"/>
              <a:gd name="connsiteY54" fmla="*/ 392773 h 568327"/>
              <a:gd name="connsiteX55" fmla="*/ 3734057 w 4034334"/>
              <a:gd name="connsiteY55" fmla="*/ 406593 h 568327"/>
              <a:gd name="connsiteX56" fmla="*/ 3718608 w 4034334"/>
              <a:gd name="connsiteY56" fmla="*/ 445728 h 568327"/>
              <a:gd name="connsiteX57" fmla="*/ 3676286 w 4034334"/>
              <a:gd name="connsiteY57" fmla="*/ 464993 h 568327"/>
              <a:gd name="connsiteX58" fmla="*/ 3661140 w 4034334"/>
              <a:gd name="connsiteY58" fmla="*/ 466552 h 568327"/>
              <a:gd name="connsiteX59" fmla="*/ 3657138 w 4034334"/>
              <a:gd name="connsiteY59" fmla="*/ 484304 h 568327"/>
              <a:gd name="connsiteX60" fmla="*/ 3630661 w 4034334"/>
              <a:gd name="connsiteY60" fmla="*/ 538329 h 568327"/>
              <a:gd name="connsiteX61" fmla="*/ 3584523 w 4034334"/>
              <a:gd name="connsiteY61" fmla="*/ 565201 h 568327"/>
              <a:gd name="connsiteX62" fmla="*/ 2873732 w 4034334"/>
              <a:gd name="connsiteY62" fmla="*/ 568319 h 568327"/>
              <a:gd name="connsiteX63" fmla="*/ 2526670 w 4034334"/>
              <a:gd name="connsiteY63" fmla="*/ 568304 h 568327"/>
              <a:gd name="connsiteX64" fmla="*/ 2501381 w 4034334"/>
              <a:gd name="connsiteY64" fmla="*/ 568252 h 568327"/>
              <a:gd name="connsiteX65" fmla="*/ 2315555 w 4034334"/>
              <a:gd name="connsiteY65" fmla="*/ 568319 h 568327"/>
              <a:gd name="connsiteX66" fmla="*/ 1968493 w 4034334"/>
              <a:gd name="connsiteY66" fmla="*/ 568304 h 568327"/>
              <a:gd name="connsiteX67" fmla="*/ 1936854 w 4034334"/>
              <a:gd name="connsiteY67" fmla="*/ 568239 h 568327"/>
              <a:gd name="connsiteX68" fmla="*/ 1715013 w 4034334"/>
              <a:gd name="connsiteY68" fmla="*/ 568319 h 568327"/>
              <a:gd name="connsiteX69" fmla="*/ 1466932 w 4034334"/>
              <a:gd name="connsiteY69" fmla="*/ 568327 h 568327"/>
              <a:gd name="connsiteX70" fmla="*/ 1328991 w 4034334"/>
              <a:gd name="connsiteY70" fmla="*/ 568257 h 568327"/>
              <a:gd name="connsiteX71" fmla="*/ 1156836 w 4034334"/>
              <a:gd name="connsiteY71" fmla="*/ 568319 h 568327"/>
              <a:gd name="connsiteX72" fmla="*/ 423337 w 4034334"/>
              <a:gd name="connsiteY72" fmla="*/ 555987 h 568327"/>
              <a:gd name="connsiteX73" fmla="*/ 375082 w 4034334"/>
              <a:gd name="connsiteY73" fmla="*/ 486188 h 568327"/>
              <a:gd name="connsiteX74" fmla="*/ 369894 w 4034334"/>
              <a:gd name="connsiteY74" fmla="*/ 466575 h 568327"/>
              <a:gd name="connsiteX75" fmla="*/ 355631 w 4034334"/>
              <a:gd name="connsiteY75" fmla="*/ 465108 h 568327"/>
              <a:gd name="connsiteX76" fmla="*/ 328549 w 4034334"/>
              <a:gd name="connsiteY76" fmla="*/ 457245 h 568327"/>
              <a:gd name="connsiteX77" fmla="*/ 298302 w 4034334"/>
              <a:gd name="connsiteY77" fmla="*/ 411992 h 568327"/>
              <a:gd name="connsiteX78" fmla="*/ 294533 w 4034334"/>
              <a:gd name="connsiteY78" fmla="*/ 393006 h 568327"/>
              <a:gd name="connsiteX79" fmla="*/ 279992 w 4034334"/>
              <a:gd name="connsiteY79" fmla="*/ 390051 h 568327"/>
              <a:gd name="connsiteX80" fmla="*/ 234622 w 4034334"/>
              <a:gd name="connsiteY80" fmla="*/ 363342 h 568327"/>
              <a:gd name="connsiteX81" fmla="*/ 199327 w 4034334"/>
              <a:gd name="connsiteY81" fmla="*/ 303686 h 568327"/>
              <a:gd name="connsiteX82" fmla="*/ 190695 w 4034334"/>
              <a:gd name="connsiteY82" fmla="*/ 284468 h 568327"/>
              <a:gd name="connsiteX83" fmla="*/ 201863 w 4034334"/>
              <a:gd name="connsiteY83" fmla="*/ 260643 h 568327"/>
              <a:gd name="connsiteX84" fmla="*/ 270150 w 4034334"/>
              <a:gd name="connsiteY84" fmla="*/ 182118 h 568327"/>
              <a:gd name="connsiteX85" fmla="*/ 290043 w 4034334"/>
              <a:gd name="connsiteY85" fmla="*/ 177465 h 568327"/>
              <a:gd name="connsiteX86" fmla="*/ 298000 w 4034334"/>
              <a:gd name="connsiteY86" fmla="*/ 160596 h 568327"/>
              <a:gd name="connsiteX87" fmla="*/ 353514 w 4034334"/>
              <a:gd name="connsiteY87" fmla="*/ 105828 h 568327"/>
              <a:gd name="connsiteX88" fmla="*/ 371592 w 4034334"/>
              <a:gd name="connsiteY88" fmla="*/ 102128 h 568327"/>
              <a:gd name="connsiteX89" fmla="*/ 376106 w 4034334"/>
              <a:gd name="connsiteY89" fmla="*/ 82305 h 568327"/>
              <a:gd name="connsiteX90" fmla="*/ 440972 w 4034334"/>
              <a:gd name="connsiteY90" fmla="*/ 6829 h 568327"/>
              <a:gd name="connsiteX91" fmla="*/ 455444 w 4034334"/>
              <a:gd name="connsiteY91" fmla="*/ 1849 h 568327"/>
              <a:gd name="connsiteX92" fmla="*/ 1038270 w 4034334"/>
              <a:gd name="connsiteY92" fmla="*/ 663 h 568327"/>
              <a:gd name="connsiteX93" fmla="*/ 1430263 w 4034334"/>
              <a:gd name="connsiteY93" fmla="*/ 45 h 568327"/>
              <a:gd name="connsiteX94" fmla="*/ 1677488 w 4034334"/>
              <a:gd name="connsiteY94" fmla="*/ 168 h 568327"/>
              <a:gd name="connsiteX95" fmla="*/ 1719397 w 4034334"/>
              <a:gd name="connsiteY95" fmla="*/ 469 h 568327"/>
              <a:gd name="connsiteX96" fmla="*/ 1988440 w 4034334"/>
              <a:gd name="connsiteY96" fmla="*/ 45 h 568327"/>
              <a:gd name="connsiteX97" fmla="*/ 2235665 w 4034334"/>
              <a:gd name="connsiteY97" fmla="*/ 168 h 568327"/>
              <a:gd name="connsiteX98" fmla="*/ 2285195 w 4034334"/>
              <a:gd name="connsiteY98" fmla="*/ 524 h 568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</a:cxnLst>
            <a:rect l="l" t="t" r="r" b="b"/>
            <a:pathLst>
              <a:path w="4034334" h="568327">
                <a:moveTo>
                  <a:pt x="101771" y="198498"/>
                </a:moveTo>
                <a:lnTo>
                  <a:pt x="108750" y="198498"/>
                </a:lnTo>
                <a:lnTo>
                  <a:pt x="108890" y="213016"/>
                </a:lnTo>
                <a:cubicBezTo>
                  <a:pt x="109145" y="234654"/>
                  <a:pt x="116893" y="247939"/>
                  <a:pt x="141463" y="268740"/>
                </a:cubicBezTo>
                <a:cubicBezTo>
                  <a:pt x="152328" y="277930"/>
                  <a:pt x="160448" y="286120"/>
                  <a:pt x="159448" y="286957"/>
                </a:cubicBezTo>
                <a:cubicBezTo>
                  <a:pt x="158447" y="287795"/>
                  <a:pt x="151142" y="293402"/>
                  <a:pt x="143161" y="299428"/>
                </a:cubicBezTo>
                <a:cubicBezTo>
                  <a:pt x="118313" y="318181"/>
                  <a:pt x="109053" y="333979"/>
                  <a:pt x="109332" y="357036"/>
                </a:cubicBezTo>
                <a:lnTo>
                  <a:pt x="109542" y="372485"/>
                </a:lnTo>
                <a:lnTo>
                  <a:pt x="99862" y="371322"/>
                </a:lnTo>
                <a:cubicBezTo>
                  <a:pt x="82133" y="369204"/>
                  <a:pt x="74642" y="363807"/>
                  <a:pt x="66475" y="347287"/>
                </a:cubicBezTo>
                <a:cubicBezTo>
                  <a:pt x="59262" y="332722"/>
                  <a:pt x="58704" y="332187"/>
                  <a:pt x="47234" y="329604"/>
                </a:cubicBezTo>
                <a:cubicBezTo>
                  <a:pt x="32040" y="326161"/>
                  <a:pt x="26108" y="322136"/>
                  <a:pt x="14288" y="307222"/>
                </a:cubicBezTo>
                <a:cubicBezTo>
                  <a:pt x="-3907" y="284259"/>
                  <a:pt x="-3535" y="286771"/>
                  <a:pt x="8704" y="269647"/>
                </a:cubicBezTo>
                <a:cubicBezTo>
                  <a:pt x="23432" y="248986"/>
                  <a:pt x="30714" y="243402"/>
                  <a:pt x="47001" y="240214"/>
                </a:cubicBezTo>
                <a:cubicBezTo>
                  <a:pt x="59960" y="237655"/>
                  <a:pt x="60775" y="237097"/>
                  <a:pt x="62148" y="229699"/>
                </a:cubicBezTo>
                <a:cubicBezTo>
                  <a:pt x="64078" y="219345"/>
                  <a:pt x="73781" y="208131"/>
                  <a:pt x="85414" y="202849"/>
                </a:cubicBezTo>
                <a:lnTo>
                  <a:pt x="85483" y="202802"/>
                </a:lnTo>
                <a:cubicBezTo>
                  <a:pt x="90630" y="200457"/>
                  <a:pt x="96137" y="199000"/>
                  <a:pt x="101771" y="198498"/>
                </a:cubicBezTo>
                <a:close/>
                <a:moveTo>
                  <a:pt x="3923725" y="197870"/>
                </a:moveTo>
                <a:lnTo>
                  <a:pt x="3934149" y="199056"/>
                </a:lnTo>
                <a:cubicBezTo>
                  <a:pt x="3949402" y="200520"/>
                  <a:pt x="3962438" y="210664"/>
                  <a:pt x="3967606" y="225092"/>
                </a:cubicBezTo>
                <a:cubicBezTo>
                  <a:pt x="3971352" y="236329"/>
                  <a:pt x="3971654" y="236562"/>
                  <a:pt x="3985754" y="240424"/>
                </a:cubicBezTo>
                <a:cubicBezTo>
                  <a:pt x="4001877" y="244845"/>
                  <a:pt x="4007206" y="249079"/>
                  <a:pt x="4023167" y="270182"/>
                </a:cubicBezTo>
                <a:lnTo>
                  <a:pt x="4034334" y="284933"/>
                </a:lnTo>
                <a:lnTo>
                  <a:pt x="4020374" y="303546"/>
                </a:lnTo>
                <a:cubicBezTo>
                  <a:pt x="4005810" y="322857"/>
                  <a:pt x="4000086" y="326813"/>
                  <a:pt x="3981706" y="329838"/>
                </a:cubicBezTo>
                <a:cubicBezTo>
                  <a:pt x="3976191" y="330745"/>
                  <a:pt x="3971305" y="332676"/>
                  <a:pt x="3970864" y="334165"/>
                </a:cubicBezTo>
                <a:cubicBezTo>
                  <a:pt x="3970421" y="335654"/>
                  <a:pt x="3969374" y="339912"/>
                  <a:pt x="3968536" y="343681"/>
                </a:cubicBezTo>
                <a:cubicBezTo>
                  <a:pt x="3965465" y="357757"/>
                  <a:pt x="3943827" y="372904"/>
                  <a:pt x="3926657" y="372904"/>
                </a:cubicBezTo>
                <a:cubicBezTo>
                  <a:pt x="3922446" y="372927"/>
                  <a:pt x="3922074" y="371624"/>
                  <a:pt x="3922794" y="359153"/>
                </a:cubicBezTo>
                <a:cubicBezTo>
                  <a:pt x="3923644" y="350803"/>
                  <a:pt x="3922278" y="342378"/>
                  <a:pt x="3918839" y="334723"/>
                </a:cubicBezTo>
                <a:cubicBezTo>
                  <a:pt x="3913139" y="321787"/>
                  <a:pt x="3893153" y="300150"/>
                  <a:pt x="3879588" y="292192"/>
                </a:cubicBezTo>
                <a:cubicBezTo>
                  <a:pt x="3876120" y="290340"/>
                  <a:pt x="3872811" y="288199"/>
                  <a:pt x="3869700" y="285794"/>
                </a:cubicBezTo>
                <a:cubicBezTo>
                  <a:pt x="3869700" y="285445"/>
                  <a:pt x="3877448" y="279232"/>
                  <a:pt x="3886918" y="271997"/>
                </a:cubicBezTo>
                <a:cubicBezTo>
                  <a:pt x="3896636" y="264519"/>
                  <a:pt x="3905356" y="255824"/>
                  <a:pt x="3912860" y="246125"/>
                </a:cubicBezTo>
                <a:cubicBezTo>
                  <a:pt x="3920608" y="234864"/>
                  <a:pt x="3921724" y="231490"/>
                  <a:pt x="3922724" y="215669"/>
                </a:cubicBezTo>
                <a:lnTo>
                  <a:pt x="3922586" y="215645"/>
                </a:lnTo>
                <a:close/>
                <a:moveTo>
                  <a:pt x="2588982" y="45"/>
                </a:moveTo>
                <a:cubicBezTo>
                  <a:pt x="2693831" y="-42"/>
                  <a:pt x="2774553" y="-6"/>
                  <a:pt x="2836206" y="168"/>
                </a:cubicBezTo>
                <a:lnTo>
                  <a:pt x="2878123" y="469"/>
                </a:lnTo>
                <a:lnTo>
                  <a:pt x="3147159" y="45"/>
                </a:lnTo>
                <a:cubicBezTo>
                  <a:pt x="3461708" y="-217"/>
                  <a:pt x="3559104" y="634"/>
                  <a:pt x="3575960" y="2989"/>
                </a:cubicBezTo>
                <a:cubicBezTo>
                  <a:pt x="3595872" y="5580"/>
                  <a:pt x="3614348" y="14752"/>
                  <a:pt x="3628450" y="29048"/>
                </a:cubicBezTo>
                <a:cubicBezTo>
                  <a:pt x="3643550" y="44288"/>
                  <a:pt x="3652414" y="61738"/>
                  <a:pt x="3657207" y="86167"/>
                </a:cubicBezTo>
                <a:lnTo>
                  <a:pt x="3660884" y="104780"/>
                </a:lnTo>
                <a:lnTo>
                  <a:pt x="3677891" y="105897"/>
                </a:lnTo>
                <a:cubicBezTo>
                  <a:pt x="3709301" y="107930"/>
                  <a:pt x="3727565" y="124813"/>
                  <a:pt x="3732684" y="156548"/>
                </a:cubicBezTo>
                <a:cubicBezTo>
                  <a:pt x="3734220" y="166158"/>
                  <a:pt x="3735662" y="174301"/>
                  <a:pt x="3735895" y="174673"/>
                </a:cubicBezTo>
                <a:cubicBezTo>
                  <a:pt x="3740888" y="176441"/>
                  <a:pt x="3745986" y="177902"/>
                  <a:pt x="3751158" y="179047"/>
                </a:cubicBezTo>
                <a:cubicBezTo>
                  <a:pt x="3759064" y="180995"/>
                  <a:pt x="3766788" y="183626"/>
                  <a:pt x="3774238" y="186911"/>
                </a:cubicBezTo>
                <a:cubicBezTo>
                  <a:pt x="3785476" y="192565"/>
                  <a:pt x="3800552" y="207595"/>
                  <a:pt x="3810371" y="222951"/>
                </a:cubicBezTo>
                <a:cubicBezTo>
                  <a:pt x="3820678" y="239261"/>
                  <a:pt x="3839291" y="279024"/>
                  <a:pt x="3839291" y="285119"/>
                </a:cubicBezTo>
                <a:cubicBezTo>
                  <a:pt x="3839291" y="287749"/>
                  <a:pt x="3832567" y="303546"/>
                  <a:pt x="3824331" y="320321"/>
                </a:cubicBezTo>
                <a:cubicBezTo>
                  <a:pt x="3801064" y="367692"/>
                  <a:pt x="3781148" y="386305"/>
                  <a:pt x="3748575" y="390959"/>
                </a:cubicBezTo>
                <a:lnTo>
                  <a:pt x="3735778" y="392773"/>
                </a:lnTo>
                <a:lnTo>
                  <a:pt x="3734057" y="406593"/>
                </a:lnTo>
                <a:cubicBezTo>
                  <a:pt x="3731568" y="426510"/>
                  <a:pt x="3728147" y="435142"/>
                  <a:pt x="3718608" y="445728"/>
                </a:cubicBezTo>
                <a:cubicBezTo>
                  <a:pt x="3708114" y="457407"/>
                  <a:pt x="3695807" y="462992"/>
                  <a:pt x="3676286" y="464993"/>
                </a:cubicBezTo>
                <a:lnTo>
                  <a:pt x="3661140" y="466552"/>
                </a:lnTo>
                <a:lnTo>
                  <a:pt x="3657138" y="484304"/>
                </a:lnTo>
                <a:cubicBezTo>
                  <a:pt x="3651717" y="508291"/>
                  <a:pt x="3643969" y="524113"/>
                  <a:pt x="3630661" y="538329"/>
                </a:cubicBezTo>
                <a:cubicBezTo>
                  <a:pt x="3618127" y="551462"/>
                  <a:pt x="3602131" y="560778"/>
                  <a:pt x="3584523" y="565201"/>
                </a:cubicBezTo>
                <a:cubicBezTo>
                  <a:pt x="3574938" y="567761"/>
                  <a:pt x="3450136" y="568319"/>
                  <a:pt x="2873732" y="568319"/>
                </a:cubicBezTo>
                <a:cubicBezTo>
                  <a:pt x="2731708" y="568319"/>
                  <a:pt x="2617936" y="568346"/>
                  <a:pt x="2526670" y="568304"/>
                </a:cubicBezTo>
                <a:lnTo>
                  <a:pt x="2501381" y="568252"/>
                </a:lnTo>
                <a:lnTo>
                  <a:pt x="2315555" y="568319"/>
                </a:lnTo>
                <a:cubicBezTo>
                  <a:pt x="2173531" y="568319"/>
                  <a:pt x="2059759" y="568346"/>
                  <a:pt x="1968493" y="568304"/>
                </a:cubicBezTo>
                <a:lnTo>
                  <a:pt x="1936854" y="568239"/>
                </a:lnTo>
                <a:lnTo>
                  <a:pt x="1715013" y="568319"/>
                </a:lnTo>
                <a:cubicBezTo>
                  <a:pt x="1620330" y="568319"/>
                  <a:pt x="1538204" y="568331"/>
                  <a:pt x="1466932" y="568327"/>
                </a:cubicBezTo>
                <a:lnTo>
                  <a:pt x="1328991" y="568257"/>
                </a:lnTo>
                <a:lnTo>
                  <a:pt x="1156836" y="568319"/>
                </a:lnTo>
                <a:cubicBezTo>
                  <a:pt x="399372" y="568319"/>
                  <a:pt x="445556" y="569087"/>
                  <a:pt x="423337" y="555987"/>
                </a:cubicBezTo>
                <a:cubicBezTo>
                  <a:pt x="396952" y="540376"/>
                  <a:pt x="384714" y="522670"/>
                  <a:pt x="375082" y="486188"/>
                </a:cubicBezTo>
                <a:lnTo>
                  <a:pt x="369894" y="466575"/>
                </a:lnTo>
                <a:lnTo>
                  <a:pt x="355631" y="465108"/>
                </a:lnTo>
                <a:cubicBezTo>
                  <a:pt x="346244" y="463939"/>
                  <a:pt x="337103" y="461284"/>
                  <a:pt x="328549" y="457245"/>
                </a:cubicBezTo>
                <a:cubicBezTo>
                  <a:pt x="311285" y="448567"/>
                  <a:pt x="303211" y="436537"/>
                  <a:pt x="298302" y="411992"/>
                </a:cubicBezTo>
                <a:lnTo>
                  <a:pt x="294533" y="393006"/>
                </a:lnTo>
                <a:lnTo>
                  <a:pt x="279992" y="390051"/>
                </a:lnTo>
                <a:cubicBezTo>
                  <a:pt x="261472" y="386282"/>
                  <a:pt x="248233" y="378488"/>
                  <a:pt x="234622" y="363342"/>
                </a:cubicBezTo>
                <a:cubicBezTo>
                  <a:pt x="222593" y="349987"/>
                  <a:pt x="212309" y="332560"/>
                  <a:pt x="199327" y="303686"/>
                </a:cubicBezTo>
                <a:lnTo>
                  <a:pt x="190695" y="284468"/>
                </a:lnTo>
                <a:lnTo>
                  <a:pt x="201863" y="260643"/>
                </a:lnTo>
                <a:cubicBezTo>
                  <a:pt x="225037" y="211248"/>
                  <a:pt x="243207" y="190448"/>
                  <a:pt x="270150" y="182118"/>
                </a:cubicBezTo>
                <a:cubicBezTo>
                  <a:pt x="276615" y="179929"/>
                  <a:pt x="283277" y="178370"/>
                  <a:pt x="290043" y="177465"/>
                </a:cubicBezTo>
                <a:cubicBezTo>
                  <a:pt x="294603" y="177465"/>
                  <a:pt x="295487" y="175580"/>
                  <a:pt x="298000" y="160596"/>
                </a:cubicBezTo>
                <a:cubicBezTo>
                  <a:pt x="304003" y="124860"/>
                  <a:pt x="321196" y="107898"/>
                  <a:pt x="353514" y="105828"/>
                </a:cubicBezTo>
                <a:cubicBezTo>
                  <a:pt x="363448" y="105129"/>
                  <a:pt x="371220" y="103570"/>
                  <a:pt x="371592" y="102128"/>
                </a:cubicBezTo>
                <a:cubicBezTo>
                  <a:pt x="371964" y="100686"/>
                  <a:pt x="373989" y="91774"/>
                  <a:pt x="376106" y="82305"/>
                </a:cubicBezTo>
                <a:cubicBezTo>
                  <a:pt x="384900" y="42799"/>
                  <a:pt x="405259" y="19043"/>
                  <a:pt x="440972" y="6829"/>
                </a:cubicBezTo>
                <a:lnTo>
                  <a:pt x="455444" y="1849"/>
                </a:lnTo>
                <a:lnTo>
                  <a:pt x="1038270" y="663"/>
                </a:lnTo>
                <a:cubicBezTo>
                  <a:pt x="1196436" y="343"/>
                  <a:pt x="1325414" y="132"/>
                  <a:pt x="1430263" y="45"/>
                </a:cubicBezTo>
                <a:cubicBezTo>
                  <a:pt x="1535113" y="-42"/>
                  <a:pt x="1615835" y="-6"/>
                  <a:pt x="1677488" y="168"/>
                </a:cubicBezTo>
                <a:lnTo>
                  <a:pt x="1719397" y="469"/>
                </a:lnTo>
                <a:lnTo>
                  <a:pt x="1988440" y="45"/>
                </a:lnTo>
                <a:cubicBezTo>
                  <a:pt x="2093290" y="-42"/>
                  <a:pt x="2174012" y="-6"/>
                  <a:pt x="2235665" y="168"/>
                </a:cubicBezTo>
                <a:lnTo>
                  <a:pt x="2285195" y="524"/>
                </a:lnTo>
                <a:close/>
              </a:path>
            </a:pathLst>
          </a:cu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endParaRPr lang="fa-IR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5744CFA7-AB82-406D-A990-C7C2BBB74B2D}"/>
              </a:ext>
            </a:extLst>
          </p:cNvPr>
          <p:cNvSpPr/>
          <p:nvPr userDrawn="1"/>
        </p:nvSpPr>
        <p:spPr>
          <a:xfrm>
            <a:off x="6494162" y="4802526"/>
            <a:ext cx="4787085" cy="674369"/>
          </a:xfrm>
          <a:custGeom>
            <a:avLst/>
            <a:gdLst>
              <a:gd name="connsiteX0" fmla="*/ 101771 w 4034334"/>
              <a:gd name="connsiteY0" fmla="*/ 198498 h 568327"/>
              <a:gd name="connsiteX1" fmla="*/ 108750 w 4034334"/>
              <a:gd name="connsiteY1" fmla="*/ 198498 h 568327"/>
              <a:gd name="connsiteX2" fmla="*/ 108890 w 4034334"/>
              <a:gd name="connsiteY2" fmla="*/ 213016 h 568327"/>
              <a:gd name="connsiteX3" fmla="*/ 141463 w 4034334"/>
              <a:gd name="connsiteY3" fmla="*/ 268740 h 568327"/>
              <a:gd name="connsiteX4" fmla="*/ 159448 w 4034334"/>
              <a:gd name="connsiteY4" fmla="*/ 286957 h 568327"/>
              <a:gd name="connsiteX5" fmla="*/ 143161 w 4034334"/>
              <a:gd name="connsiteY5" fmla="*/ 299428 h 568327"/>
              <a:gd name="connsiteX6" fmla="*/ 109332 w 4034334"/>
              <a:gd name="connsiteY6" fmla="*/ 357036 h 568327"/>
              <a:gd name="connsiteX7" fmla="*/ 109542 w 4034334"/>
              <a:gd name="connsiteY7" fmla="*/ 372485 h 568327"/>
              <a:gd name="connsiteX8" fmla="*/ 99862 w 4034334"/>
              <a:gd name="connsiteY8" fmla="*/ 371322 h 568327"/>
              <a:gd name="connsiteX9" fmla="*/ 66475 w 4034334"/>
              <a:gd name="connsiteY9" fmla="*/ 347287 h 568327"/>
              <a:gd name="connsiteX10" fmla="*/ 47234 w 4034334"/>
              <a:gd name="connsiteY10" fmla="*/ 329604 h 568327"/>
              <a:gd name="connsiteX11" fmla="*/ 14288 w 4034334"/>
              <a:gd name="connsiteY11" fmla="*/ 307222 h 568327"/>
              <a:gd name="connsiteX12" fmla="*/ 8704 w 4034334"/>
              <a:gd name="connsiteY12" fmla="*/ 269647 h 568327"/>
              <a:gd name="connsiteX13" fmla="*/ 47001 w 4034334"/>
              <a:gd name="connsiteY13" fmla="*/ 240214 h 568327"/>
              <a:gd name="connsiteX14" fmla="*/ 62148 w 4034334"/>
              <a:gd name="connsiteY14" fmla="*/ 229699 h 568327"/>
              <a:gd name="connsiteX15" fmla="*/ 85414 w 4034334"/>
              <a:gd name="connsiteY15" fmla="*/ 202849 h 568327"/>
              <a:gd name="connsiteX16" fmla="*/ 85483 w 4034334"/>
              <a:gd name="connsiteY16" fmla="*/ 202802 h 568327"/>
              <a:gd name="connsiteX17" fmla="*/ 101771 w 4034334"/>
              <a:gd name="connsiteY17" fmla="*/ 198498 h 568327"/>
              <a:gd name="connsiteX18" fmla="*/ 3923725 w 4034334"/>
              <a:gd name="connsiteY18" fmla="*/ 197870 h 568327"/>
              <a:gd name="connsiteX19" fmla="*/ 3934149 w 4034334"/>
              <a:gd name="connsiteY19" fmla="*/ 199056 h 568327"/>
              <a:gd name="connsiteX20" fmla="*/ 3967606 w 4034334"/>
              <a:gd name="connsiteY20" fmla="*/ 225092 h 568327"/>
              <a:gd name="connsiteX21" fmla="*/ 3985754 w 4034334"/>
              <a:gd name="connsiteY21" fmla="*/ 240424 h 568327"/>
              <a:gd name="connsiteX22" fmla="*/ 4023167 w 4034334"/>
              <a:gd name="connsiteY22" fmla="*/ 270182 h 568327"/>
              <a:gd name="connsiteX23" fmla="*/ 4034334 w 4034334"/>
              <a:gd name="connsiteY23" fmla="*/ 284933 h 568327"/>
              <a:gd name="connsiteX24" fmla="*/ 4020374 w 4034334"/>
              <a:gd name="connsiteY24" fmla="*/ 303546 h 568327"/>
              <a:gd name="connsiteX25" fmla="*/ 3981706 w 4034334"/>
              <a:gd name="connsiteY25" fmla="*/ 329838 h 568327"/>
              <a:gd name="connsiteX26" fmla="*/ 3970864 w 4034334"/>
              <a:gd name="connsiteY26" fmla="*/ 334165 h 568327"/>
              <a:gd name="connsiteX27" fmla="*/ 3968536 w 4034334"/>
              <a:gd name="connsiteY27" fmla="*/ 343681 h 568327"/>
              <a:gd name="connsiteX28" fmla="*/ 3926657 w 4034334"/>
              <a:gd name="connsiteY28" fmla="*/ 372904 h 568327"/>
              <a:gd name="connsiteX29" fmla="*/ 3922794 w 4034334"/>
              <a:gd name="connsiteY29" fmla="*/ 359153 h 568327"/>
              <a:gd name="connsiteX30" fmla="*/ 3918839 w 4034334"/>
              <a:gd name="connsiteY30" fmla="*/ 334723 h 568327"/>
              <a:gd name="connsiteX31" fmla="*/ 3879588 w 4034334"/>
              <a:gd name="connsiteY31" fmla="*/ 292192 h 568327"/>
              <a:gd name="connsiteX32" fmla="*/ 3869700 w 4034334"/>
              <a:gd name="connsiteY32" fmla="*/ 285794 h 568327"/>
              <a:gd name="connsiteX33" fmla="*/ 3886918 w 4034334"/>
              <a:gd name="connsiteY33" fmla="*/ 271997 h 568327"/>
              <a:gd name="connsiteX34" fmla="*/ 3912860 w 4034334"/>
              <a:gd name="connsiteY34" fmla="*/ 246125 h 568327"/>
              <a:gd name="connsiteX35" fmla="*/ 3922724 w 4034334"/>
              <a:gd name="connsiteY35" fmla="*/ 215669 h 568327"/>
              <a:gd name="connsiteX36" fmla="*/ 3922586 w 4034334"/>
              <a:gd name="connsiteY36" fmla="*/ 215645 h 568327"/>
              <a:gd name="connsiteX37" fmla="*/ 2588982 w 4034334"/>
              <a:gd name="connsiteY37" fmla="*/ 45 h 568327"/>
              <a:gd name="connsiteX38" fmla="*/ 2836206 w 4034334"/>
              <a:gd name="connsiteY38" fmla="*/ 168 h 568327"/>
              <a:gd name="connsiteX39" fmla="*/ 2878123 w 4034334"/>
              <a:gd name="connsiteY39" fmla="*/ 469 h 568327"/>
              <a:gd name="connsiteX40" fmla="*/ 3147159 w 4034334"/>
              <a:gd name="connsiteY40" fmla="*/ 45 h 568327"/>
              <a:gd name="connsiteX41" fmla="*/ 3575960 w 4034334"/>
              <a:gd name="connsiteY41" fmla="*/ 2989 h 568327"/>
              <a:gd name="connsiteX42" fmla="*/ 3628450 w 4034334"/>
              <a:gd name="connsiteY42" fmla="*/ 29048 h 568327"/>
              <a:gd name="connsiteX43" fmla="*/ 3657207 w 4034334"/>
              <a:gd name="connsiteY43" fmla="*/ 86167 h 568327"/>
              <a:gd name="connsiteX44" fmla="*/ 3660884 w 4034334"/>
              <a:gd name="connsiteY44" fmla="*/ 104780 h 568327"/>
              <a:gd name="connsiteX45" fmla="*/ 3677891 w 4034334"/>
              <a:gd name="connsiteY45" fmla="*/ 105897 h 568327"/>
              <a:gd name="connsiteX46" fmla="*/ 3732684 w 4034334"/>
              <a:gd name="connsiteY46" fmla="*/ 156548 h 568327"/>
              <a:gd name="connsiteX47" fmla="*/ 3735895 w 4034334"/>
              <a:gd name="connsiteY47" fmla="*/ 174673 h 568327"/>
              <a:gd name="connsiteX48" fmla="*/ 3751158 w 4034334"/>
              <a:gd name="connsiteY48" fmla="*/ 179047 h 568327"/>
              <a:gd name="connsiteX49" fmla="*/ 3774238 w 4034334"/>
              <a:gd name="connsiteY49" fmla="*/ 186911 h 568327"/>
              <a:gd name="connsiteX50" fmla="*/ 3810371 w 4034334"/>
              <a:gd name="connsiteY50" fmla="*/ 222951 h 568327"/>
              <a:gd name="connsiteX51" fmla="*/ 3839291 w 4034334"/>
              <a:gd name="connsiteY51" fmla="*/ 285119 h 568327"/>
              <a:gd name="connsiteX52" fmla="*/ 3824331 w 4034334"/>
              <a:gd name="connsiteY52" fmla="*/ 320321 h 568327"/>
              <a:gd name="connsiteX53" fmla="*/ 3748575 w 4034334"/>
              <a:gd name="connsiteY53" fmla="*/ 390959 h 568327"/>
              <a:gd name="connsiteX54" fmla="*/ 3735778 w 4034334"/>
              <a:gd name="connsiteY54" fmla="*/ 392773 h 568327"/>
              <a:gd name="connsiteX55" fmla="*/ 3734057 w 4034334"/>
              <a:gd name="connsiteY55" fmla="*/ 406593 h 568327"/>
              <a:gd name="connsiteX56" fmla="*/ 3718608 w 4034334"/>
              <a:gd name="connsiteY56" fmla="*/ 445728 h 568327"/>
              <a:gd name="connsiteX57" fmla="*/ 3676286 w 4034334"/>
              <a:gd name="connsiteY57" fmla="*/ 464993 h 568327"/>
              <a:gd name="connsiteX58" fmla="*/ 3661140 w 4034334"/>
              <a:gd name="connsiteY58" fmla="*/ 466552 h 568327"/>
              <a:gd name="connsiteX59" fmla="*/ 3657138 w 4034334"/>
              <a:gd name="connsiteY59" fmla="*/ 484304 h 568327"/>
              <a:gd name="connsiteX60" fmla="*/ 3630661 w 4034334"/>
              <a:gd name="connsiteY60" fmla="*/ 538329 h 568327"/>
              <a:gd name="connsiteX61" fmla="*/ 3584523 w 4034334"/>
              <a:gd name="connsiteY61" fmla="*/ 565201 h 568327"/>
              <a:gd name="connsiteX62" fmla="*/ 2873732 w 4034334"/>
              <a:gd name="connsiteY62" fmla="*/ 568319 h 568327"/>
              <a:gd name="connsiteX63" fmla="*/ 2526670 w 4034334"/>
              <a:gd name="connsiteY63" fmla="*/ 568304 h 568327"/>
              <a:gd name="connsiteX64" fmla="*/ 2501381 w 4034334"/>
              <a:gd name="connsiteY64" fmla="*/ 568252 h 568327"/>
              <a:gd name="connsiteX65" fmla="*/ 2315555 w 4034334"/>
              <a:gd name="connsiteY65" fmla="*/ 568319 h 568327"/>
              <a:gd name="connsiteX66" fmla="*/ 1968493 w 4034334"/>
              <a:gd name="connsiteY66" fmla="*/ 568304 h 568327"/>
              <a:gd name="connsiteX67" fmla="*/ 1936854 w 4034334"/>
              <a:gd name="connsiteY67" fmla="*/ 568239 h 568327"/>
              <a:gd name="connsiteX68" fmla="*/ 1715013 w 4034334"/>
              <a:gd name="connsiteY68" fmla="*/ 568319 h 568327"/>
              <a:gd name="connsiteX69" fmla="*/ 1466932 w 4034334"/>
              <a:gd name="connsiteY69" fmla="*/ 568327 h 568327"/>
              <a:gd name="connsiteX70" fmla="*/ 1328991 w 4034334"/>
              <a:gd name="connsiteY70" fmla="*/ 568257 h 568327"/>
              <a:gd name="connsiteX71" fmla="*/ 1156836 w 4034334"/>
              <a:gd name="connsiteY71" fmla="*/ 568319 h 568327"/>
              <a:gd name="connsiteX72" fmla="*/ 423337 w 4034334"/>
              <a:gd name="connsiteY72" fmla="*/ 555987 h 568327"/>
              <a:gd name="connsiteX73" fmla="*/ 375082 w 4034334"/>
              <a:gd name="connsiteY73" fmla="*/ 486188 h 568327"/>
              <a:gd name="connsiteX74" fmla="*/ 369894 w 4034334"/>
              <a:gd name="connsiteY74" fmla="*/ 466575 h 568327"/>
              <a:gd name="connsiteX75" fmla="*/ 355631 w 4034334"/>
              <a:gd name="connsiteY75" fmla="*/ 465108 h 568327"/>
              <a:gd name="connsiteX76" fmla="*/ 328549 w 4034334"/>
              <a:gd name="connsiteY76" fmla="*/ 457245 h 568327"/>
              <a:gd name="connsiteX77" fmla="*/ 298302 w 4034334"/>
              <a:gd name="connsiteY77" fmla="*/ 411992 h 568327"/>
              <a:gd name="connsiteX78" fmla="*/ 294533 w 4034334"/>
              <a:gd name="connsiteY78" fmla="*/ 393006 h 568327"/>
              <a:gd name="connsiteX79" fmla="*/ 279992 w 4034334"/>
              <a:gd name="connsiteY79" fmla="*/ 390051 h 568327"/>
              <a:gd name="connsiteX80" fmla="*/ 234622 w 4034334"/>
              <a:gd name="connsiteY80" fmla="*/ 363342 h 568327"/>
              <a:gd name="connsiteX81" fmla="*/ 199327 w 4034334"/>
              <a:gd name="connsiteY81" fmla="*/ 303686 h 568327"/>
              <a:gd name="connsiteX82" fmla="*/ 190695 w 4034334"/>
              <a:gd name="connsiteY82" fmla="*/ 284468 h 568327"/>
              <a:gd name="connsiteX83" fmla="*/ 201863 w 4034334"/>
              <a:gd name="connsiteY83" fmla="*/ 260643 h 568327"/>
              <a:gd name="connsiteX84" fmla="*/ 270150 w 4034334"/>
              <a:gd name="connsiteY84" fmla="*/ 182118 h 568327"/>
              <a:gd name="connsiteX85" fmla="*/ 290043 w 4034334"/>
              <a:gd name="connsiteY85" fmla="*/ 177465 h 568327"/>
              <a:gd name="connsiteX86" fmla="*/ 298000 w 4034334"/>
              <a:gd name="connsiteY86" fmla="*/ 160596 h 568327"/>
              <a:gd name="connsiteX87" fmla="*/ 353514 w 4034334"/>
              <a:gd name="connsiteY87" fmla="*/ 105828 h 568327"/>
              <a:gd name="connsiteX88" fmla="*/ 371592 w 4034334"/>
              <a:gd name="connsiteY88" fmla="*/ 102128 h 568327"/>
              <a:gd name="connsiteX89" fmla="*/ 376106 w 4034334"/>
              <a:gd name="connsiteY89" fmla="*/ 82305 h 568327"/>
              <a:gd name="connsiteX90" fmla="*/ 440972 w 4034334"/>
              <a:gd name="connsiteY90" fmla="*/ 6829 h 568327"/>
              <a:gd name="connsiteX91" fmla="*/ 455444 w 4034334"/>
              <a:gd name="connsiteY91" fmla="*/ 1849 h 568327"/>
              <a:gd name="connsiteX92" fmla="*/ 1038270 w 4034334"/>
              <a:gd name="connsiteY92" fmla="*/ 663 h 568327"/>
              <a:gd name="connsiteX93" fmla="*/ 1430263 w 4034334"/>
              <a:gd name="connsiteY93" fmla="*/ 45 h 568327"/>
              <a:gd name="connsiteX94" fmla="*/ 1677488 w 4034334"/>
              <a:gd name="connsiteY94" fmla="*/ 168 h 568327"/>
              <a:gd name="connsiteX95" fmla="*/ 1719397 w 4034334"/>
              <a:gd name="connsiteY95" fmla="*/ 469 h 568327"/>
              <a:gd name="connsiteX96" fmla="*/ 1988440 w 4034334"/>
              <a:gd name="connsiteY96" fmla="*/ 45 h 568327"/>
              <a:gd name="connsiteX97" fmla="*/ 2235665 w 4034334"/>
              <a:gd name="connsiteY97" fmla="*/ 168 h 568327"/>
              <a:gd name="connsiteX98" fmla="*/ 2285195 w 4034334"/>
              <a:gd name="connsiteY98" fmla="*/ 524 h 568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</a:cxnLst>
            <a:rect l="l" t="t" r="r" b="b"/>
            <a:pathLst>
              <a:path w="4034334" h="568327">
                <a:moveTo>
                  <a:pt x="101771" y="198498"/>
                </a:moveTo>
                <a:lnTo>
                  <a:pt x="108750" y="198498"/>
                </a:lnTo>
                <a:lnTo>
                  <a:pt x="108890" y="213016"/>
                </a:lnTo>
                <a:cubicBezTo>
                  <a:pt x="109145" y="234654"/>
                  <a:pt x="116893" y="247939"/>
                  <a:pt x="141463" y="268740"/>
                </a:cubicBezTo>
                <a:cubicBezTo>
                  <a:pt x="152328" y="277930"/>
                  <a:pt x="160448" y="286120"/>
                  <a:pt x="159448" y="286957"/>
                </a:cubicBezTo>
                <a:cubicBezTo>
                  <a:pt x="158447" y="287795"/>
                  <a:pt x="151142" y="293402"/>
                  <a:pt x="143161" y="299428"/>
                </a:cubicBezTo>
                <a:cubicBezTo>
                  <a:pt x="118313" y="318181"/>
                  <a:pt x="109053" y="333979"/>
                  <a:pt x="109332" y="357036"/>
                </a:cubicBezTo>
                <a:lnTo>
                  <a:pt x="109542" y="372485"/>
                </a:lnTo>
                <a:lnTo>
                  <a:pt x="99862" y="371322"/>
                </a:lnTo>
                <a:cubicBezTo>
                  <a:pt x="82133" y="369204"/>
                  <a:pt x="74642" y="363807"/>
                  <a:pt x="66475" y="347287"/>
                </a:cubicBezTo>
                <a:cubicBezTo>
                  <a:pt x="59262" y="332722"/>
                  <a:pt x="58704" y="332187"/>
                  <a:pt x="47234" y="329604"/>
                </a:cubicBezTo>
                <a:cubicBezTo>
                  <a:pt x="32040" y="326161"/>
                  <a:pt x="26108" y="322136"/>
                  <a:pt x="14288" y="307222"/>
                </a:cubicBezTo>
                <a:cubicBezTo>
                  <a:pt x="-3907" y="284259"/>
                  <a:pt x="-3535" y="286771"/>
                  <a:pt x="8704" y="269647"/>
                </a:cubicBezTo>
                <a:cubicBezTo>
                  <a:pt x="23432" y="248986"/>
                  <a:pt x="30714" y="243402"/>
                  <a:pt x="47001" y="240214"/>
                </a:cubicBezTo>
                <a:cubicBezTo>
                  <a:pt x="59960" y="237655"/>
                  <a:pt x="60775" y="237097"/>
                  <a:pt x="62148" y="229699"/>
                </a:cubicBezTo>
                <a:cubicBezTo>
                  <a:pt x="64078" y="219345"/>
                  <a:pt x="73781" y="208131"/>
                  <a:pt x="85414" y="202849"/>
                </a:cubicBezTo>
                <a:lnTo>
                  <a:pt x="85483" y="202802"/>
                </a:lnTo>
                <a:cubicBezTo>
                  <a:pt x="90630" y="200457"/>
                  <a:pt x="96137" y="199000"/>
                  <a:pt x="101771" y="198498"/>
                </a:cubicBezTo>
                <a:close/>
                <a:moveTo>
                  <a:pt x="3923725" y="197870"/>
                </a:moveTo>
                <a:lnTo>
                  <a:pt x="3934149" y="199056"/>
                </a:lnTo>
                <a:cubicBezTo>
                  <a:pt x="3949402" y="200520"/>
                  <a:pt x="3962438" y="210664"/>
                  <a:pt x="3967606" y="225092"/>
                </a:cubicBezTo>
                <a:cubicBezTo>
                  <a:pt x="3971352" y="236329"/>
                  <a:pt x="3971654" y="236562"/>
                  <a:pt x="3985754" y="240424"/>
                </a:cubicBezTo>
                <a:cubicBezTo>
                  <a:pt x="4001877" y="244845"/>
                  <a:pt x="4007206" y="249079"/>
                  <a:pt x="4023167" y="270182"/>
                </a:cubicBezTo>
                <a:lnTo>
                  <a:pt x="4034334" y="284933"/>
                </a:lnTo>
                <a:lnTo>
                  <a:pt x="4020374" y="303546"/>
                </a:lnTo>
                <a:cubicBezTo>
                  <a:pt x="4005810" y="322857"/>
                  <a:pt x="4000086" y="326813"/>
                  <a:pt x="3981706" y="329838"/>
                </a:cubicBezTo>
                <a:cubicBezTo>
                  <a:pt x="3976191" y="330745"/>
                  <a:pt x="3971305" y="332676"/>
                  <a:pt x="3970864" y="334165"/>
                </a:cubicBezTo>
                <a:cubicBezTo>
                  <a:pt x="3970421" y="335654"/>
                  <a:pt x="3969374" y="339912"/>
                  <a:pt x="3968536" y="343681"/>
                </a:cubicBezTo>
                <a:cubicBezTo>
                  <a:pt x="3965465" y="357757"/>
                  <a:pt x="3943827" y="372904"/>
                  <a:pt x="3926657" y="372904"/>
                </a:cubicBezTo>
                <a:cubicBezTo>
                  <a:pt x="3922446" y="372927"/>
                  <a:pt x="3922074" y="371624"/>
                  <a:pt x="3922794" y="359153"/>
                </a:cubicBezTo>
                <a:cubicBezTo>
                  <a:pt x="3923644" y="350803"/>
                  <a:pt x="3922278" y="342378"/>
                  <a:pt x="3918839" y="334723"/>
                </a:cubicBezTo>
                <a:cubicBezTo>
                  <a:pt x="3913139" y="321787"/>
                  <a:pt x="3893153" y="300150"/>
                  <a:pt x="3879588" y="292192"/>
                </a:cubicBezTo>
                <a:cubicBezTo>
                  <a:pt x="3876120" y="290340"/>
                  <a:pt x="3872811" y="288199"/>
                  <a:pt x="3869700" y="285794"/>
                </a:cubicBezTo>
                <a:cubicBezTo>
                  <a:pt x="3869700" y="285445"/>
                  <a:pt x="3877448" y="279232"/>
                  <a:pt x="3886918" y="271997"/>
                </a:cubicBezTo>
                <a:cubicBezTo>
                  <a:pt x="3896636" y="264519"/>
                  <a:pt x="3905356" y="255824"/>
                  <a:pt x="3912860" y="246125"/>
                </a:cubicBezTo>
                <a:cubicBezTo>
                  <a:pt x="3920608" y="234864"/>
                  <a:pt x="3921724" y="231490"/>
                  <a:pt x="3922724" y="215669"/>
                </a:cubicBezTo>
                <a:lnTo>
                  <a:pt x="3922586" y="215645"/>
                </a:lnTo>
                <a:close/>
                <a:moveTo>
                  <a:pt x="2588982" y="45"/>
                </a:moveTo>
                <a:cubicBezTo>
                  <a:pt x="2693831" y="-42"/>
                  <a:pt x="2774553" y="-6"/>
                  <a:pt x="2836206" y="168"/>
                </a:cubicBezTo>
                <a:lnTo>
                  <a:pt x="2878123" y="469"/>
                </a:lnTo>
                <a:lnTo>
                  <a:pt x="3147159" y="45"/>
                </a:lnTo>
                <a:cubicBezTo>
                  <a:pt x="3461708" y="-217"/>
                  <a:pt x="3559104" y="634"/>
                  <a:pt x="3575960" y="2989"/>
                </a:cubicBezTo>
                <a:cubicBezTo>
                  <a:pt x="3595872" y="5580"/>
                  <a:pt x="3614348" y="14752"/>
                  <a:pt x="3628450" y="29048"/>
                </a:cubicBezTo>
                <a:cubicBezTo>
                  <a:pt x="3643550" y="44288"/>
                  <a:pt x="3652414" y="61738"/>
                  <a:pt x="3657207" y="86167"/>
                </a:cubicBezTo>
                <a:lnTo>
                  <a:pt x="3660884" y="104780"/>
                </a:lnTo>
                <a:lnTo>
                  <a:pt x="3677891" y="105897"/>
                </a:lnTo>
                <a:cubicBezTo>
                  <a:pt x="3709301" y="107930"/>
                  <a:pt x="3727565" y="124813"/>
                  <a:pt x="3732684" y="156548"/>
                </a:cubicBezTo>
                <a:cubicBezTo>
                  <a:pt x="3734220" y="166158"/>
                  <a:pt x="3735662" y="174301"/>
                  <a:pt x="3735895" y="174673"/>
                </a:cubicBezTo>
                <a:cubicBezTo>
                  <a:pt x="3740888" y="176441"/>
                  <a:pt x="3745986" y="177902"/>
                  <a:pt x="3751158" y="179047"/>
                </a:cubicBezTo>
                <a:cubicBezTo>
                  <a:pt x="3759064" y="180995"/>
                  <a:pt x="3766788" y="183626"/>
                  <a:pt x="3774238" y="186911"/>
                </a:cubicBezTo>
                <a:cubicBezTo>
                  <a:pt x="3785476" y="192565"/>
                  <a:pt x="3800552" y="207595"/>
                  <a:pt x="3810371" y="222951"/>
                </a:cubicBezTo>
                <a:cubicBezTo>
                  <a:pt x="3820678" y="239261"/>
                  <a:pt x="3839291" y="279024"/>
                  <a:pt x="3839291" y="285119"/>
                </a:cubicBezTo>
                <a:cubicBezTo>
                  <a:pt x="3839291" y="287749"/>
                  <a:pt x="3832567" y="303546"/>
                  <a:pt x="3824331" y="320321"/>
                </a:cubicBezTo>
                <a:cubicBezTo>
                  <a:pt x="3801064" y="367692"/>
                  <a:pt x="3781148" y="386305"/>
                  <a:pt x="3748575" y="390959"/>
                </a:cubicBezTo>
                <a:lnTo>
                  <a:pt x="3735778" y="392773"/>
                </a:lnTo>
                <a:lnTo>
                  <a:pt x="3734057" y="406593"/>
                </a:lnTo>
                <a:cubicBezTo>
                  <a:pt x="3731568" y="426510"/>
                  <a:pt x="3728147" y="435142"/>
                  <a:pt x="3718608" y="445728"/>
                </a:cubicBezTo>
                <a:cubicBezTo>
                  <a:pt x="3708114" y="457407"/>
                  <a:pt x="3695807" y="462992"/>
                  <a:pt x="3676286" y="464993"/>
                </a:cubicBezTo>
                <a:lnTo>
                  <a:pt x="3661140" y="466552"/>
                </a:lnTo>
                <a:lnTo>
                  <a:pt x="3657138" y="484304"/>
                </a:lnTo>
                <a:cubicBezTo>
                  <a:pt x="3651717" y="508291"/>
                  <a:pt x="3643969" y="524113"/>
                  <a:pt x="3630661" y="538329"/>
                </a:cubicBezTo>
                <a:cubicBezTo>
                  <a:pt x="3618127" y="551462"/>
                  <a:pt x="3602131" y="560778"/>
                  <a:pt x="3584523" y="565201"/>
                </a:cubicBezTo>
                <a:cubicBezTo>
                  <a:pt x="3574938" y="567761"/>
                  <a:pt x="3450136" y="568319"/>
                  <a:pt x="2873732" y="568319"/>
                </a:cubicBezTo>
                <a:cubicBezTo>
                  <a:pt x="2731708" y="568319"/>
                  <a:pt x="2617936" y="568346"/>
                  <a:pt x="2526670" y="568304"/>
                </a:cubicBezTo>
                <a:lnTo>
                  <a:pt x="2501381" y="568252"/>
                </a:lnTo>
                <a:lnTo>
                  <a:pt x="2315555" y="568319"/>
                </a:lnTo>
                <a:cubicBezTo>
                  <a:pt x="2173531" y="568319"/>
                  <a:pt x="2059759" y="568346"/>
                  <a:pt x="1968493" y="568304"/>
                </a:cubicBezTo>
                <a:lnTo>
                  <a:pt x="1936854" y="568239"/>
                </a:lnTo>
                <a:lnTo>
                  <a:pt x="1715013" y="568319"/>
                </a:lnTo>
                <a:cubicBezTo>
                  <a:pt x="1620330" y="568319"/>
                  <a:pt x="1538204" y="568331"/>
                  <a:pt x="1466932" y="568327"/>
                </a:cubicBezTo>
                <a:lnTo>
                  <a:pt x="1328991" y="568257"/>
                </a:lnTo>
                <a:lnTo>
                  <a:pt x="1156836" y="568319"/>
                </a:lnTo>
                <a:cubicBezTo>
                  <a:pt x="399372" y="568319"/>
                  <a:pt x="445556" y="569087"/>
                  <a:pt x="423337" y="555987"/>
                </a:cubicBezTo>
                <a:cubicBezTo>
                  <a:pt x="396952" y="540376"/>
                  <a:pt x="384714" y="522670"/>
                  <a:pt x="375082" y="486188"/>
                </a:cubicBezTo>
                <a:lnTo>
                  <a:pt x="369894" y="466575"/>
                </a:lnTo>
                <a:lnTo>
                  <a:pt x="355631" y="465108"/>
                </a:lnTo>
                <a:cubicBezTo>
                  <a:pt x="346244" y="463939"/>
                  <a:pt x="337103" y="461284"/>
                  <a:pt x="328549" y="457245"/>
                </a:cubicBezTo>
                <a:cubicBezTo>
                  <a:pt x="311285" y="448567"/>
                  <a:pt x="303211" y="436537"/>
                  <a:pt x="298302" y="411992"/>
                </a:cubicBezTo>
                <a:lnTo>
                  <a:pt x="294533" y="393006"/>
                </a:lnTo>
                <a:lnTo>
                  <a:pt x="279992" y="390051"/>
                </a:lnTo>
                <a:cubicBezTo>
                  <a:pt x="261472" y="386282"/>
                  <a:pt x="248233" y="378488"/>
                  <a:pt x="234622" y="363342"/>
                </a:cubicBezTo>
                <a:cubicBezTo>
                  <a:pt x="222593" y="349987"/>
                  <a:pt x="212309" y="332560"/>
                  <a:pt x="199327" y="303686"/>
                </a:cubicBezTo>
                <a:lnTo>
                  <a:pt x="190695" y="284468"/>
                </a:lnTo>
                <a:lnTo>
                  <a:pt x="201863" y="260643"/>
                </a:lnTo>
                <a:cubicBezTo>
                  <a:pt x="225037" y="211248"/>
                  <a:pt x="243207" y="190448"/>
                  <a:pt x="270150" y="182118"/>
                </a:cubicBezTo>
                <a:cubicBezTo>
                  <a:pt x="276615" y="179929"/>
                  <a:pt x="283277" y="178370"/>
                  <a:pt x="290043" y="177465"/>
                </a:cubicBezTo>
                <a:cubicBezTo>
                  <a:pt x="294603" y="177465"/>
                  <a:pt x="295487" y="175580"/>
                  <a:pt x="298000" y="160596"/>
                </a:cubicBezTo>
                <a:cubicBezTo>
                  <a:pt x="304003" y="124860"/>
                  <a:pt x="321196" y="107898"/>
                  <a:pt x="353514" y="105828"/>
                </a:cubicBezTo>
                <a:cubicBezTo>
                  <a:pt x="363448" y="105129"/>
                  <a:pt x="371220" y="103570"/>
                  <a:pt x="371592" y="102128"/>
                </a:cubicBezTo>
                <a:cubicBezTo>
                  <a:pt x="371964" y="100686"/>
                  <a:pt x="373989" y="91774"/>
                  <a:pt x="376106" y="82305"/>
                </a:cubicBezTo>
                <a:cubicBezTo>
                  <a:pt x="384900" y="42799"/>
                  <a:pt x="405259" y="19043"/>
                  <a:pt x="440972" y="6829"/>
                </a:cubicBezTo>
                <a:lnTo>
                  <a:pt x="455444" y="1849"/>
                </a:lnTo>
                <a:lnTo>
                  <a:pt x="1038270" y="663"/>
                </a:lnTo>
                <a:cubicBezTo>
                  <a:pt x="1196436" y="343"/>
                  <a:pt x="1325414" y="132"/>
                  <a:pt x="1430263" y="45"/>
                </a:cubicBezTo>
                <a:cubicBezTo>
                  <a:pt x="1535113" y="-42"/>
                  <a:pt x="1615835" y="-6"/>
                  <a:pt x="1677488" y="168"/>
                </a:cubicBezTo>
                <a:lnTo>
                  <a:pt x="1719397" y="469"/>
                </a:lnTo>
                <a:lnTo>
                  <a:pt x="1988440" y="45"/>
                </a:lnTo>
                <a:cubicBezTo>
                  <a:pt x="2093290" y="-42"/>
                  <a:pt x="2174012" y="-6"/>
                  <a:pt x="2235665" y="168"/>
                </a:cubicBezTo>
                <a:lnTo>
                  <a:pt x="2285195" y="524"/>
                </a:lnTo>
                <a:close/>
              </a:path>
            </a:pathLst>
          </a:cu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endParaRPr lang="fa-IR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07CCC4E0-3751-D8DE-24B4-FB7373A2D4ED}"/>
              </a:ext>
            </a:extLst>
          </p:cNvPr>
          <p:cNvSpPr/>
          <p:nvPr userDrawn="1"/>
        </p:nvSpPr>
        <p:spPr>
          <a:xfrm>
            <a:off x="1255855" y="2207054"/>
            <a:ext cx="4787085" cy="674369"/>
          </a:xfrm>
          <a:custGeom>
            <a:avLst/>
            <a:gdLst>
              <a:gd name="connsiteX0" fmla="*/ 101771 w 4034334"/>
              <a:gd name="connsiteY0" fmla="*/ 198498 h 568327"/>
              <a:gd name="connsiteX1" fmla="*/ 108750 w 4034334"/>
              <a:gd name="connsiteY1" fmla="*/ 198498 h 568327"/>
              <a:gd name="connsiteX2" fmla="*/ 108890 w 4034334"/>
              <a:gd name="connsiteY2" fmla="*/ 213016 h 568327"/>
              <a:gd name="connsiteX3" fmla="*/ 141463 w 4034334"/>
              <a:gd name="connsiteY3" fmla="*/ 268740 h 568327"/>
              <a:gd name="connsiteX4" fmla="*/ 159448 w 4034334"/>
              <a:gd name="connsiteY4" fmla="*/ 286957 h 568327"/>
              <a:gd name="connsiteX5" fmla="*/ 143161 w 4034334"/>
              <a:gd name="connsiteY5" fmla="*/ 299428 h 568327"/>
              <a:gd name="connsiteX6" fmla="*/ 109332 w 4034334"/>
              <a:gd name="connsiteY6" fmla="*/ 357036 h 568327"/>
              <a:gd name="connsiteX7" fmla="*/ 109542 w 4034334"/>
              <a:gd name="connsiteY7" fmla="*/ 372485 h 568327"/>
              <a:gd name="connsiteX8" fmla="*/ 99862 w 4034334"/>
              <a:gd name="connsiteY8" fmla="*/ 371322 h 568327"/>
              <a:gd name="connsiteX9" fmla="*/ 66475 w 4034334"/>
              <a:gd name="connsiteY9" fmla="*/ 347287 h 568327"/>
              <a:gd name="connsiteX10" fmla="*/ 47234 w 4034334"/>
              <a:gd name="connsiteY10" fmla="*/ 329604 h 568327"/>
              <a:gd name="connsiteX11" fmla="*/ 14288 w 4034334"/>
              <a:gd name="connsiteY11" fmla="*/ 307222 h 568327"/>
              <a:gd name="connsiteX12" fmla="*/ 8704 w 4034334"/>
              <a:gd name="connsiteY12" fmla="*/ 269647 h 568327"/>
              <a:gd name="connsiteX13" fmla="*/ 47001 w 4034334"/>
              <a:gd name="connsiteY13" fmla="*/ 240214 h 568327"/>
              <a:gd name="connsiteX14" fmla="*/ 62148 w 4034334"/>
              <a:gd name="connsiteY14" fmla="*/ 229699 h 568327"/>
              <a:gd name="connsiteX15" fmla="*/ 85414 w 4034334"/>
              <a:gd name="connsiteY15" fmla="*/ 202849 h 568327"/>
              <a:gd name="connsiteX16" fmla="*/ 85483 w 4034334"/>
              <a:gd name="connsiteY16" fmla="*/ 202802 h 568327"/>
              <a:gd name="connsiteX17" fmla="*/ 101771 w 4034334"/>
              <a:gd name="connsiteY17" fmla="*/ 198498 h 568327"/>
              <a:gd name="connsiteX18" fmla="*/ 3923725 w 4034334"/>
              <a:gd name="connsiteY18" fmla="*/ 197870 h 568327"/>
              <a:gd name="connsiteX19" fmla="*/ 3934149 w 4034334"/>
              <a:gd name="connsiteY19" fmla="*/ 199056 h 568327"/>
              <a:gd name="connsiteX20" fmla="*/ 3967606 w 4034334"/>
              <a:gd name="connsiteY20" fmla="*/ 225092 h 568327"/>
              <a:gd name="connsiteX21" fmla="*/ 3985754 w 4034334"/>
              <a:gd name="connsiteY21" fmla="*/ 240424 h 568327"/>
              <a:gd name="connsiteX22" fmla="*/ 4023167 w 4034334"/>
              <a:gd name="connsiteY22" fmla="*/ 270182 h 568327"/>
              <a:gd name="connsiteX23" fmla="*/ 4034334 w 4034334"/>
              <a:gd name="connsiteY23" fmla="*/ 284933 h 568327"/>
              <a:gd name="connsiteX24" fmla="*/ 4020374 w 4034334"/>
              <a:gd name="connsiteY24" fmla="*/ 303546 h 568327"/>
              <a:gd name="connsiteX25" fmla="*/ 3981706 w 4034334"/>
              <a:gd name="connsiteY25" fmla="*/ 329838 h 568327"/>
              <a:gd name="connsiteX26" fmla="*/ 3970864 w 4034334"/>
              <a:gd name="connsiteY26" fmla="*/ 334165 h 568327"/>
              <a:gd name="connsiteX27" fmla="*/ 3968536 w 4034334"/>
              <a:gd name="connsiteY27" fmla="*/ 343681 h 568327"/>
              <a:gd name="connsiteX28" fmla="*/ 3926657 w 4034334"/>
              <a:gd name="connsiteY28" fmla="*/ 372904 h 568327"/>
              <a:gd name="connsiteX29" fmla="*/ 3922794 w 4034334"/>
              <a:gd name="connsiteY29" fmla="*/ 359153 h 568327"/>
              <a:gd name="connsiteX30" fmla="*/ 3918839 w 4034334"/>
              <a:gd name="connsiteY30" fmla="*/ 334723 h 568327"/>
              <a:gd name="connsiteX31" fmla="*/ 3879588 w 4034334"/>
              <a:gd name="connsiteY31" fmla="*/ 292192 h 568327"/>
              <a:gd name="connsiteX32" fmla="*/ 3869700 w 4034334"/>
              <a:gd name="connsiteY32" fmla="*/ 285794 h 568327"/>
              <a:gd name="connsiteX33" fmla="*/ 3886918 w 4034334"/>
              <a:gd name="connsiteY33" fmla="*/ 271997 h 568327"/>
              <a:gd name="connsiteX34" fmla="*/ 3912860 w 4034334"/>
              <a:gd name="connsiteY34" fmla="*/ 246125 h 568327"/>
              <a:gd name="connsiteX35" fmla="*/ 3922724 w 4034334"/>
              <a:gd name="connsiteY35" fmla="*/ 215669 h 568327"/>
              <a:gd name="connsiteX36" fmla="*/ 3922586 w 4034334"/>
              <a:gd name="connsiteY36" fmla="*/ 215645 h 568327"/>
              <a:gd name="connsiteX37" fmla="*/ 2588982 w 4034334"/>
              <a:gd name="connsiteY37" fmla="*/ 45 h 568327"/>
              <a:gd name="connsiteX38" fmla="*/ 2836206 w 4034334"/>
              <a:gd name="connsiteY38" fmla="*/ 168 h 568327"/>
              <a:gd name="connsiteX39" fmla="*/ 2878123 w 4034334"/>
              <a:gd name="connsiteY39" fmla="*/ 469 h 568327"/>
              <a:gd name="connsiteX40" fmla="*/ 3147159 w 4034334"/>
              <a:gd name="connsiteY40" fmla="*/ 45 h 568327"/>
              <a:gd name="connsiteX41" fmla="*/ 3575960 w 4034334"/>
              <a:gd name="connsiteY41" fmla="*/ 2989 h 568327"/>
              <a:gd name="connsiteX42" fmla="*/ 3628450 w 4034334"/>
              <a:gd name="connsiteY42" fmla="*/ 29048 h 568327"/>
              <a:gd name="connsiteX43" fmla="*/ 3657207 w 4034334"/>
              <a:gd name="connsiteY43" fmla="*/ 86167 h 568327"/>
              <a:gd name="connsiteX44" fmla="*/ 3660884 w 4034334"/>
              <a:gd name="connsiteY44" fmla="*/ 104780 h 568327"/>
              <a:gd name="connsiteX45" fmla="*/ 3677891 w 4034334"/>
              <a:gd name="connsiteY45" fmla="*/ 105897 h 568327"/>
              <a:gd name="connsiteX46" fmla="*/ 3732684 w 4034334"/>
              <a:gd name="connsiteY46" fmla="*/ 156548 h 568327"/>
              <a:gd name="connsiteX47" fmla="*/ 3735895 w 4034334"/>
              <a:gd name="connsiteY47" fmla="*/ 174673 h 568327"/>
              <a:gd name="connsiteX48" fmla="*/ 3751158 w 4034334"/>
              <a:gd name="connsiteY48" fmla="*/ 179047 h 568327"/>
              <a:gd name="connsiteX49" fmla="*/ 3774238 w 4034334"/>
              <a:gd name="connsiteY49" fmla="*/ 186911 h 568327"/>
              <a:gd name="connsiteX50" fmla="*/ 3810371 w 4034334"/>
              <a:gd name="connsiteY50" fmla="*/ 222951 h 568327"/>
              <a:gd name="connsiteX51" fmla="*/ 3839291 w 4034334"/>
              <a:gd name="connsiteY51" fmla="*/ 285119 h 568327"/>
              <a:gd name="connsiteX52" fmla="*/ 3824331 w 4034334"/>
              <a:gd name="connsiteY52" fmla="*/ 320321 h 568327"/>
              <a:gd name="connsiteX53" fmla="*/ 3748575 w 4034334"/>
              <a:gd name="connsiteY53" fmla="*/ 390959 h 568327"/>
              <a:gd name="connsiteX54" fmla="*/ 3735778 w 4034334"/>
              <a:gd name="connsiteY54" fmla="*/ 392773 h 568327"/>
              <a:gd name="connsiteX55" fmla="*/ 3734057 w 4034334"/>
              <a:gd name="connsiteY55" fmla="*/ 406593 h 568327"/>
              <a:gd name="connsiteX56" fmla="*/ 3718608 w 4034334"/>
              <a:gd name="connsiteY56" fmla="*/ 445728 h 568327"/>
              <a:gd name="connsiteX57" fmla="*/ 3676286 w 4034334"/>
              <a:gd name="connsiteY57" fmla="*/ 464993 h 568327"/>
              <a:gd name="connsiteX58" fmla="*/ 3661140 w 4034334"/>
              <a:gd name="connsiteY58" fmla="*/ 466552 h 568327"/>
              <a:gd name="connsiteX59" fmla="*/ 3657138 w 4034334"/>
              <a:gd name="connsiteY59" fmla="*/ 484304 h 568327"/>
              <a:gd name="connsiteX60" fmla="*/ 3630661 w 4034334"/>
              <a:gd name="connsiteY60" fmla="*/ 538329 h 568327"/>
              <a:gd name="connsiteX61" fmla="*/ 3584523 w 4034334"/>
              <a:gd name="connsiteY61" fmla="*/ 565201 h 568327"/>
              <a:gd name="connsiteX62" fmla="*/ 2873732 w 4034334"/>
              <a:gd name="connsiteY62" fmla="*/ 568319 h 568327"/>
              <a:gd name="connsiteX63" fmla="*/ 2526670 w 4034334"/>
              <a:gd name="connsiteY63" fmla="*/ 568304 h 568327"/>
              <a:gd name="connsiteX64" fmla="*/ 2501381 w 4034334"/>
              <a:gd name="connsiteY64" fmla="*/ 568252 h 568327"/>
              <a:gd name="connsiteX65" fmla="*/ 2315555 w 4034334"/>
              <a:gd name="connsiteY65" fmla="*/ 568319 h 568327"/>
              <a:gd name="connsiteX66" fmla="*/ 1968493 w 4034334"/>
              <a:gd name="connsiteY66" fmla="*/ 568304 h 568327"/>
              <a:gd name="connsiteX67" fmla="*/ 1936854 w 4034334"/>
              <a:gd name="connsiteY67" fmla="*/ 568239 h 568327"/>
              <a:gd name="connsiteX68" fmla="*/ 1715013 w 4034334"/>
              <a:gd name="connsiteY68" fmla="*/ 568319 h 568327"/>
              <a:gd name="connsiteX69" fmla="*/ 1466932 w 4034334"/>
              <a:gd name="connsiteY69" fmla="*/ 568327 h 568327"/>
              <a:gd name="connsiteX70" fmla="*/ 1328991 w 4034334"/>
              <a:gd name="connsiteY70" fmla="*/ 568257 h 568327"/>
              <a:gd name="connsiteX71" fmla="*/ 1156836 w 4034334"/>
              <a:gd name="connsiteY71" fmla="*/ 568319 h 568327"/>
              <a:gd name="connsiteX72" fmla="*/ 423337 w 4034334"/>
              <a:gd name="connsiteY72" fmla="*/ 555987 h 568327"/>
              <a:gd name="connsiteX73" fmla="*/ 375082 w 4034334"/>
              <a:gd name="connsiteY73" fmla="*/ 486188 h 568327"/>
              <a:gd name="connsiteX74" fmla="*/ 369894 w 4034334"/>
              <a:gd name="connsiteY74" fmla="*/ 466575 h 568327"/>
              <a:gd name="connsiteX75" fmla="*/ 355631 w 4034334"/>
              <a:gd name="connsiteY75" fmla="*/ 465108 h 568327"/>
              <a:gd name="connsiteX76" fmla="*/ 328549 w 4034334"/>
              <a:gd name="connsiteY76" fmla="*/ 457245 h 568327"/>
              <a:gd name="connsiteX77" fmla="*/ 298302 w 4034334"/>
              <a:gd name="connsiteY77" fmla="*/ 411992 h 568327"/>
              <a:gd name="connsiteX78" fmla="*/ 294533 w 4034334"/>
              <a:gd name="connsiteY78" fmla="*/ 393006 h 568327"/>
              <a:gd name="connsiteX79" fmla="*/ 279992 w 4034334"/>
              <a:gd name="connsiteY79" fmla="*/ 390051 h 568327"/>
              <a:gd name="connsiteX80" fmla="*/ 234622 w 4034334"/>
              <a:gd name="connsiteY80" fmla="*/ 363342 h 568327"/>
              <a:gd name="connsiteX81" fmla="*/ 199327 w 4034334"/>
              <a:gd name="connsiteY81" fmla="*/ 303686 h 568327"/>
              <a:gd name="connsiteX82" fmla="*/ 190695 w 4034334"/>
              <a:gd name="connsiteY82" fmla="*/ 284468 h 568327"/>
              <a:gd name="connsiteX83" fmla="*/ 201863 w 4034334"/>
              <a:gd name="connsiteY83" fmla="*/ 260643 h 568327"/>
              <a:gd name="connsiteX84" fmla="*/ 270150 w 4034334"/>
              <a:gd name="connsiteY84" fmla="*/ 182118 h 568327"/>
              <a:gd name="connsiteX85" fmla="*/ 290043 w 4034334"/>
              <a:gd name="connsiteY85" fmla="*/ 177465 h 568327"/>
              <a:gd name="connsiteX86" fmla="*/ 298000 w 4034334"/>
              <a:gd name="connsiteY86" fmla="*/ 160596 h 568327"/>
              <a:gd name="connsiteX87" fmla="*/ 353514 w 4034334"/>
              <a:gd name="connsiteY87" fmla="*/ 105828 h 568327"/>
              <a:gd name="connsiteX88" fmla="*/ 371592 w 4034334"/>
              <a:gd name="connsiteY88" fmla="*/ 102128 h 568327"/>
              <a:gd name="connsiteX89" fmla="*/ 376106 w 4034334"/>
              <a:gd name="connsiteY89" fmla="*/ 82305 h 568327"/>
              <a:gd name="connsiteX90" fmla="*/ 440972 w 4034334"/>
              <a:gd name="connsiteY90" fmla="*/ 6829 h 568327"/>
              <a:gd name="connsiteX91" fmla="*/ 455444 w 4034334"/>
              <a:gd name="connsiteY91" fmla="*/ 1849 h 568327"/>
              <a:gd name="connsiteX92" fmla="*/ 1038270 w 4034334"/>
              <a:gd name="connsiteY92" fmla="*/ 663 h 568327"/>
              <a:gd name="connsiteX93" fmla="*/ 1430263 w 4034334"/>
              <a:gd name="connsiteY93" fmla="*/ 45 h 568327"/>
              <a:gd name="connsiteX94" fmla="*/ 1677488 w 4034334"/>
              <a:gd name="connsiteY94" fmla="*/ 168 h 568327"/>
              <a:gd name="connsiteX95" fmla="*/ 1719397 w 4034334"/>
              <a:gd name="connsiteY95" fmla="*/ 469 h 568327"/>
              <a:gd name="connsiteX96" fmla="*/ 1988440 w 4034334"/>
              <a:gd name="connsiteY96" fmla="*/ 45 h 568327"/>
              <a:gd name="connsiteX97" fmla="*/ 2235665 w 4034334"/>
              <a:gd name="connsiteY97" fmla="*/ 168 h 568327"/>
              <a:gd name="connsiteX98" fmla="*/ 2285195 w 4034334"/>
              <a:gd name="connsiteY98" fmla="*/ 524 h 568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</a:cxnLst>
            <a:rect l="l" t="t" r="r" b="b"/>
            <a:pathLst>
              <a:path w="4034334" h="568327">
                <a:moveTo>
                  <a:pt x="101771" y="198498"/>
                </a:moveTo>
                <a:lnTo>
                  <a:pt x="108750" y="198498"/>
                </a:lnTo>
                <a:lnTo>
                  <a:pt x="108890" y="213016"/>
                </a:lnTo>
                <a:cubicBezTo>
                  <a:pt x="109145" y="234654"/>
                  <a:pt x="116893" y="247939"/>
                  <a:pt x="141463" y="268740"/>
                </a:cubicBezTo>
                <a:cubicBezTo>
                  <a:pt x="152328" y="277930"/>
                  <a:pt x="160448" y="286120"/>
                  <a:pt x="159448" y="286957"/>
                </a:cubicBezTo>
                <a:cubicBezTo>
                  <a:pt x="158447" y="287795"/>
                  <a:pt x="151142" y="293402"/>
                  <a:pt x="143161" y="299428"/>
                </a:cubicBezTo>
                <a:cubicBezTo>
                  <a:pt x="118313" y="318181"/>
                  <a:pt x="109053" y="333979"/>
                  <a:pt x="109332" y="357036"/>
                </a:cubicBezTo>
                <a:lnTo>
                  <a:pt x="109542" y="372485"/>
                </a:lnTo>
                <a:lnTo>
                  <a:pt x="99862" y="371322"/>
                </a:lnTo>
                <a:cubicBezTo>
                  <a:pt x="82133" y="369204"/>
                  <a:pt x="74642" y="363807"/>
                  <a:pt x="66475" y="347287"/>
                </a:cubicBezTo>
                <a:cubicBezTo>
                  <a:pt x="59262" y="332722"/>
                  <a:pt x="58704" y="332187"/>
                  <a:pt x="47234" y="329604"/>
                </a:cubicBezTo>
                <a:cubicBezTo>
                  <a:pt x="32040" y="326161"/>
                  <a:pt x="26108" y="322136"/>
                  <a:pt x="14288" y="307222"/>
                </a:cubicBezTo>
                <a:cubicBezTo>
                  <a:pt x="-3907" y="284259"/>
                  <a:pt x="-3535" y="286771"/>
                  <a:pt x="8704" y="269647"/>
                </a:cubicBezTo>
                <a:cubicBezTo>
                  <a:pt x="23432" y="248986"/>
                  <a:pt x="30714" y="243402"/>
                  <a:pt x="47001" y="240214"/>
                </a:cubicBezTo>
                <a:cubicBezTo>
                  <a:pt x="59960" y="237655"/>
                  <a:pt x="60775" y="237097"/>
                  <a:pt x="62148" y="229699"/>
                </a:cubicBezTo>
                <a:cubicBezTo>
                  <a:pt x="64078" y="219345"/>
                  <a:pt x="73781" y="208131"/>
                  <a:pt x="85414" y="202849"/>
                </a:cubicBezTo>
                <a:lnTo>
                  <a:pt x="85483" y="202802"/>
                </a:lnTo>
                <a:cubicBezTo>
                  <a:pt x="90630" y="200457"/>
                  <a:pt x="96137" y="199000"/>
                  <a:pt x="101771" y="198498"/>
                </a:cubicBezTo>
                <a:close/>
                <a:moveTo>
                  <a:pt x="3923725" y="197870"/>
                </a:moveTo>
                <a:lnTo>
                  <a:pt x="3934149" y="199056"/>
                </a:lnTo>
                <a:cubicBezTo>
                  <a:pt x="3949402" y="200520"/>
                  <a:pt x="3962438" y="210664"/>
                  <a:pt x="3967606" y="225092"/>
                </a:cubicBezTo>
                <a:cubicBezTo>
                  <a:pt x="3971352" y="236329"/>
                  <a:pt x="3971654" y="236562"/>
                  <a:pt x="3985754" y="240424"/>
                </a:cubicBezTo>
                <a:cubicBezTo>
                  <a:pt x="4001877" y="244845"/>
                  <a:pt x="4007206" y="249079"/>
                  <a:pt x="4023167" y="270182"/>
                </a:cubicBezTo>
                <a:lnTo>
                  <a:pt x="4034334" y="284933"/>
                </a:lnTo>
                <a:lnTo>
                  <a:pt x="4020374" y="303546"/>
                </a:lnTo>
                <a:cubicBezTo>
                  <a:pt x="4005810" y="322857"/>
                  <a:pt x="4000086" y="326813"/>
                  <a:pt x="3981706" y="329838"/>
                </a:cubicBezTo>
                <a:cubicBezTo>
                  <a:pt x="3976191" y="330745"/>
                  <a:pt x="3971305" y="332676"/>
                  <a:pt x="3970864" y="334165"/>
                </a:cubicBezTo>
                <a:cubicBezTo>
                  <a:pt x="3970421" y="335654"/>
                  <a:pt x="3969374" y="339912"/>
                  <a:pt x="3968536" y="343681"/>
                </a:cubicBezTo>
                <a:cubicBezTo>
                  <a:pt x="3965465" y="357757"/>
                  <a:pt x="3943827" y="372904"/>
                  <a:pt x="3926657" y="372904"/>
                </a:cubicBezTo>
                <a:cubicBezTo>
                  <a:pt x="3922446" y="372927"/>
                  <a:pt x="3922074" y="371624"/>
                  <a:pt x="3922794" y="359153"/>
                </a:cubicBezTo>
                <a:cubicBezTo>
                  <a:pt x="3923644" y="350803"/>
                  <a:pt x="3922278" y="342378"/>
                  <a:pt x="3918839" y="334723"/>
                </a:cubicBezTo>
                <a:cubicBezTo>
                  <a:pt x="3913139" y="321787"/>
                  <a:pt x="3893153" y="300150"/>
                  <a:pt x="3879588" y="292192"/>
                </a:cubicBezTo>
                <a:cubicBezTo>
                  <a:pt x="3876120" y="290340"/>
                  <a:pt x="3872811" y="288199"/>
                  <a:pt x="3869700" y="285794"/>
                </a:cubicBezTo>
                <a:cubicBezTo>
                  <a:pt x="3869700" y="285445"/>
                  <a:pt x="3877448" y="279232"/>
                  <a:pt x="3886918" y="271997"/>
                </a:cubicBezTo>
                <a:cubicBezTo>
                  <a:pt x="3896636" y="264519"/>
                  <a:pt x="3905356" y="255824"/>
                  <a:pt x="3912860" y="246125"/>
                </a:cubicBezTo>
                <a:cubicBezTo>
                  <a:pt x="3920608" y="234864"/>
                  <a:pt x="3921724" y="231490"/>
                  <a:pt x="3922724" y="215669"/>
                </a:cubicBezTo>
                <a:lnTo>
                  <a:pt x="3922586" y="215645"/>
                </a:lnTo>
                <a:close/>
                <a:moveTo>
                  <a:pt x="2588982" y="45"/>
                </a:moveTo>
                <a:cubicBezTo>
                  <a:pt x="2693831" y="-42"/>
                  <a:pt x="2774553" y="-6"/>
                  <a:pt x="2836206" y="168"/>
                </a:cubicBezTo>
                <a:lnTo>
                  <a:pt x="2878123" y="469"/>
                </a:lnTo>
                <a:lnTo>
                  <a:pt x="3147159" y="45"/>
                </a:lnTo>
                <a:cubicBezTo>
                  <a:pt x="3461708" y="-217"/>
                  <a:pt x="3559104" y="634"/>
                  <a:pt x="3575960" y="2989"/>
                </a:cubicBezTo>
                <a:cubicBezTo>
                  <a:pt x="3595872" y="5580"/>
                  <a:pt x="3614348" y="14752"/>
                  <a:pt x="3628450" y="29048"/>
                </a:cubicBezTo>
                <a:cubicBezTo>
                  <a:pt x="3643550" y="44288"/>
                  <a:pt x="3652414" y="61738"/>
                  <a:pt x="3657207" y="86167"/>
                </a:cubicBezTo>
                <a:lnTo>
                  <a:pt x="3660884" y="104780"/>
                </a:lnTo>
                <a:lnTo>
                  <a:pt x="3677891" y="105897"/>
                </a:lnTo>
                <a:cubicBezTo>
                  <a:pt x="3709301" y="107930"/>
                  <a:pt x="3727565" y="124813"/>
                  <a:pt x="3732684" y="156548"/>
                </a:cubicBezTo>
                <a:cubicBezTo>
                  <a:pt x="3734220" y="166158"/>
                  <a:pt x="3735662" y="174301"/>
                  <a:pt x="3735895" y="174673"/>
                </a:cubicBezTo>
                <a:cubicBezTo>
                  <a:pt x="3740888" y="176441"/>
                  <a:pt x="3745986" y="177902"/>
                  <a:pt x="3751158" y="179047"/>
                </a:cubicBezTo>
                <a:cubicBezTo>
                  <a:pt x="3759064" y="180995"/>
                  <a:pt x="3766788" y="183626"/>
                  <a:pt x="3774238" y="186911"/>
                </a:cubicBezTo>
                <a:cubicBezTo>
                  <a:pt x="3785476" y="192565"/>
                  <a:pt x="3800552" y="207595"/>
                  <a:pt x="3810371" y="222951"/>
                </a:cubicBezTo>
                <a:cubicBezTo>
                  <a:pt x="3820678" y="239261"/>
                  <a:pt x="3839291" y="279024"/>
                  <a:pt x="3839291" y="285119"/>
                </a:cubicBezTo>
                <a:cubicBezTo>
                  <a:pt x="3839291" y="287749"/>
                  <a:pt x="3832567" y="303546"/>
                  <a:pt x="3824331" y="320321"/>
                </a:cubicBezTo>
                <a:cubicBezTo>
                  <a:pt x="3801064" y="367692"/>
                  <a:pt x="3781148" y="386305"/>
                  <a:pt x="3748575" y="390959"/>
                </a:cubicBezTo>
                <a:lnTo>
                  <a:pt x="3735778" y="392773"/>
                </a:lnTo>
                <a:lnTo>
                  <a:pt x="3734057" y="406593"/>
                </a:lnTo>
                <a:cubicBezTo>
                  <a:pt x="3731568" y="426510"/>
                  <a:pt x="3728147" y="435142"/>
                  <a:pt x="3718608" y="445728"/>
                </a:cubicBezTo>
                <a:cubicBezTo>
                  <a:pt x="3708114" y="457407"/>
                  <a:pt x="3695807" y="462992"/>
                  <a:pt x="3676286" y="464993"/>
                </a:cubicBezTo>
                <a:lnTo>
                  <a:pt x="3661140" y="466552"/>
                </a:lnTo>
                <a:lnTo>
                  <a:pt x="3657138" y="484304"/>
                </a:lnTo>
                <a:cubicBezTo>
                  <a:pt x="3651717" y="508291"/>
                  <a:pt x="3643969" y="524113"/>
                  <a:pt x="3630661" y="538329"/>
                </a:cubicBezTo>
                <a:cubicBezTo>
                  <a:pt x="3618127" y="551462"/>
                  <a:pt x="3602131" y="560778"/>
                  <a:pt x="3584523" y="565201"/>
                </a:cubicBezTo>
                <a:cubicBezTo>
                  <a:pt x="3574938" y="567761"/>
                  <a:pt x="3450136" y="568319"/>
                  <a:pt x="2873732" y="568319"/>
                </a:cubicBezTo>
                <a:cubicBezTo>
                  <a:pt x="2731708" y="568319"/>
                  <a:pt x="2617936" y="568346"/>
                  <a:pt x="2526670" y="568304"/>
                </a:cubicBezTo>
                <a:lnTo>
                  <a:pt x="2501381" y="568252"/>
                </a:lnTo>
                <a:lnTo>
                  <a:pt x="2315555" y="568319"/>
                </a:lnTo>
                <a:cubicBezTo>
                  <a:pt x="2173531" y="568319"/>
                  <a:pt x="2059759" y="568346"/>
                  <a:pt x="1968493" y="568304"/>
                </a:cubicBezTo>
                <a:lnTo>
                  <a:pt x="1936854" y="568239"/>
                </a:lnTo>
                <a:lnTo>
                  <a:pt x="1715013" y="568319"/>
                </a:lnTo>
                <a:cubicBezTo>
                  <a:pt x="1620330" y="568319"/>
                  <a:pt x="1538204" y="568331"/>
                  <a:pt x="1466932" y="568327"/>
                </a:cubicBezTo>
                <a:lnTo>
                  <a:pt x="1328991" y="568257"/>
                </a:lnTo>
                <a:lnTo>
                  <a:pt x="1156836" y="568319"/>
                </a:lnTo>
                <a:cubicBezTo>
                  <a:pt x="399372" y="568319"/>
                  <a:pt x="445556" y="569087"/>
                  <a:pt x="423337" y="555987"/>
                </a:cubicBezTo>
                <a:cubicBezTo>
                  <a:pt x="396952" y="540376"/>
                  <a:pt x="384714" y="522670"/>
                  <a:pt x="375082" y="486188"/>
                </a:cubicBezTo>
                <a:lnTo>
                  <a:pt x="369894" y="466575"/>
                </a:lnTo>
                <a:lnTo>
                  <a:pt x="355631" y="465108"/>
                </a:lnTo>
                <a:cubicBezTo>
                  <a:pt x="346244" y="463939"/>
                  <a:pt x="337103" y="461284"/>
                  <a:pt x="328549" y="457245"/>
                </a:cubicBezTo>
                <a:cubicBezTo>
                  <a:pt x="311285" y="448567"/>
                  <a:pt x="303211" y="436537"/>
                  <a:pt x="298302" y="411992"/>
                </a:cubicBezTo>
                <a:lnTo>
                  <a:pt x="294533" y="393006"/>
                </a:lnTo>
                <a:lnTo>
                  <a:pt x="279992" y="390051"/>
                </a:lnTo>
                <a:cubicBezTo>
                  <a:pt x="261472" y="386282"/>
                  <a:pt x="248233" y="378488"/>
                  <a:pt x="234622" y="363342"/>
                </a:cubicBezTo>
                <a:cubicBezTo>
                  <a:pt x="222593" y="349987"/>
                  <a:pt x="212309" y="332560"/>
                  <a:pt x="199327" y="303686"/>
                </a:cubicBezTo>
                <a:lnTo>
                  <a:pt x="190695" y="284468"/>
                </a:lnTo>
                <a:lnTo>
                  <a:pt x="201863" y="260643"/>
                </a:lnTo>
                <a:cubicBezTo>
                  <a:pt x="225037" y="211248"/>
                  <a:pt x="243207" y="190448"/>
                  <a:pt x="270150" y="182118"/>
                </a:cubicBezTo>
                <a:cubicBezTo>
                  <a:pt x="276615" y="179929"/>
                  <a:pt x="283277" y="178370"/>
                  <a:pt x="290043" y="177465"/>
                </a:cubicBezTo>
                <a:cubicBezTo>
                  <a:pt x="294603" y="177465"/>
                  <a:pt x="295487" y="175580"/>
                  <a:pt x="298000" y="160596"/>
                </a:cubicBezTo>
                <a:cubicBezTo>
                  <a:pt x="304003" y="124860"/>
                  <a:pt x="321196" y="107898"/>
                  <a:pt x="353514" y="105828"/>
                </a:cubicBezTo>
                <a:cubicBezTo>
                  <a:pt x="363448" y="105129"/>
                  <a:pt x="371220" y="103570"/>
                  <a:pt x="371592" y="102128"/>
                </a:cubicBezTo>
                <a:cubicBezTo>
                  <a:pt x="371964" y="100686"/>
                  <a:pt x="373989" y="91774"/>
                  <a:pt x="376106" y="82305"/>
                </a:cubicBezTo>
                <a:cubicBezTo>
                  <a:pt x="384900" y="42799"/>
                  <a:pt x="405259" y="19043"/>
                  <a:pt x="440972" y="6829"/>
                </a:cubicBezTo>
                <a:lnTo>
                  <a:pt x="455444" y="1849"/>
                </a:lnTo>
                <a:lnTo>
                  <a:pt x="1038270" y="663"/>
                </a:lnTo>
                <a:cubicBezTo>
                  <a:pt x="1196436" y="343"/>
                  <a:pt x="1325414" y="132"/>
                  <a:pt x="1430263" y="45"/>
                </a:cubicBezTo>
                <a:cubicBezTo>
                  <a:pt x="1535113" y="-42"/>
                  <a:pt x="1615835" y="-6"/>
                  <a:pt x="1677488" y="168"/>
                </a:cubicBezTo>
                <a:lnTo>
                  <a:pt x="1719397" y="469"/>
                </a:lnTo>
                <a:lnTo>
                  <a:pt x="1988440" y="45"/>
                </a:lnTo>
                <a:cubicBezTo>
                  <a:pt x="2093290" y="-42"/>
                  <a:pt x="2174012" y="-6"/>
                  <a:pt x="2235665" y="168"/>
                </a:cubicBezTo>
                <a:lnTo>
                  <a:pt x="2285195" y="524"/>
                </a:lnTo>
                <a:close/>
              </a:path>
            </a:pathLst>
          </a:cu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endParaRPr lang="fa-IR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C96BAF0E-E6A2-3FF6-239B-17CEC3016B26}"/>
              </a:ext>
            </a:extLst>
          </p:cNvPr>
          <p:cNvSpPr/>
          <p:nvPr userDrawn="1"/>
        </p:nvSpPr>
        <p:spPr>
          <a:xfrm>
            <a:off x="1255855" y="3504790"/>
            <a:ext cx="4787085" cy="674369"/>
          </a:xfrm>
          <a:custGeom>
            <a:avLst/>
            <a:gdLst>
              <a:gd name="connsiteX0" fmla="*/ 101771 w 4034334"/>
              <a:gd name="connsiteY0" fmla="*/ 198498 h 568327"/>
              <a:gd name="connsiteX1" fmla="*/ 108750 w 4034334"/>
              <a:gd name="connsiteY1" fmla="*/ 198498 h 568327"/>
              <a:gd name="connsiteX2" fmla="*/ 108890 w 4034334"/>
              <a:gd name="connsiteY2" fmla="*/ 213016 h 568327"/>
              <a:gd name="connsiteX3" fmla="*/ 141463 w 4034334"/>
              <a:gd name="connsiteY3" fmla="*/ 268740 h 568327"/>
              <a:gd name="connsiteX4" fmla="*/ 159448 w 4034334"/>
              <a:gd name="connsiteY4" fmla="*/ 286957 h 568327"/>
              <a:gd name="connsiteX5" fmla="*/ 143161 w 4034334"/>
              <a:gd name="connsiteY5" fmla="*/ 299428 h 568327"/>
              <a:gd name="connsiteX6" fmla="*/ 109332 w 4034334"/>
              <a:gd name="connsiteY6" fmla="*/ 357036 h 568327"/>
              <a:gd name="connsiteX7" fmla="*/ 109542 w 4034334"/>
              <a:gd name="connsiteY7" fmla="*/ 372485 h 568327"/>
              <a:gd name="connsiteX8" fmla="*/ 99862 w 4034334"/>
              <a:gd name="connsiteY8" fmla="*/ 371322 h 568327"/>
              <a:gd name="connsiteX9" fmla="*/ 66475 w 4034334"/>
              <a:gd name="connsiteY9" fmla="*/ 347287 h 568327"/>
              <a:gd name="connsiteX10" fmla="*/ 47234 w 4034334"/>
              <a:gd name="connsiteY10" fmla="*/ 329604 h 568327"/>
              <a:gd name="connsiteX11" fmla="*/ 14288 w 4034334"/>
              <a:gd name="connsiteY11" fmla="*/ 307222 h 568327"/>
              <a:gd name="connsiteX12" fmla="*/ 8704 w 4034334"/>
              <a:gd name="connsiteY12" fmla="*/ 269647 h 568327"/>
              <a:gd name="connsiteX13" fmla="*/ 47001 w 4034334"/>
              <a:gd name="connsiteY13" fmla="*/ 240214 h 568327"/>
              <a:gd name="connsiteX14" fmla="*/ 62148 w 4034334"/>
              <a:gd name="connsiteY14" fmla="*/ 229699 h 568327"/>
              <a:gd name="connsiteX15" fmla="*/ 85414 w 4034334"/>
              <a:gd name="connsiteY15" fmla="*/ 202849 h 568327"/>
              <a:gd name="connsiteX16" fmla="*/ 85483 w 4034334"/>
              <a:gd name="connsiteY16" fmla="*/ 202802 h 568327"/>
              <a:gd name="connsiteX17" fmla="*/ 101771 w 4034334"/>
              <a:gd name="connsiteY17" fmla="*/ 198498 h 568327"/>
              <a:gd name="connsiteX18" fmla="*/ 3923725 w 4034334"/>
              <a:gd name="connsiteY18" fmla="*/ 197870 h 568327"/>
              <a:gd name="connsiteX19" fmla="*/ 3934149 w 4034334"/>
              <a:gd name="connsiteY19" fmla="*/ 199056 h 568327"/>
              <a:gd name="connsiteX20" fmla="*/ 3967606 w 4034334"/>
              <a:gd name="connsiteY20" fmla="*/ 225092 h 568327"/>
              <a:gd name="connsiteX21" fmla="*/ 3985754 w 4034334"/>
              <a:gd name="connsiteY21" fmla="*/ 240424 h 568327"/>
              <a:gd name="connsiteX22" fmla="*/ 4023167 w 4034334"/>
              <a:gd name="connsiteY22" fmla="*/ 270182 h 568327"/>
              <a:gd name="connsiteX23" fmla="*/ 4034334 w 4034334"/>
              <a:gd name="connsiteY23" fmla="*/ 284933 h 568327"/>
              <a:gd name="connsiteX24" fmla="*/ 4020374 w 4034334"/>
              <a:gd name="connsiteY24" fmla="*/ 303546 h 568327"/>
              <a:gd name="connsiteX25" fmla="*/ 3981706 w 4034334"/>
              <a:gd name="connsiteY25" fmla="*/ 329838 h 568327"/>
              <a:gd name="connsiteX26" fmla="*/ 3970864 w 4034334"/>
              <a:gd name="connsiteY26" fmla="*/ 334165 h 568327"/>
              <a:gd name="connsiteX27" fmla="*/ 3968536 w 4034334"/>
              <a:gd name="connsiteY27" fmla="*/ 343681 h 568327"/>
              <a:gd name="connsiteX28" fmla="*/ 3926657 w 4034334"/>
              <a:gd name="connsiteY28" fmla="*/ 372904 h 568327"/>
              <a:gd name="connsiteX29" fmla="*/ 3922794 w 4034334"/>
              <a:gd name="connsiteY29" fmla="*/ 359153 h 568327"/>
              <a:gd name="connsiteX30" fmla="*/ 3918839 w 4034334"/>
              <a:gd name="connsiteY30" fmla="*/ 334723 h 568327"/>
              <a:gd name="connsiteX31" fmla="*/ 3879588 w 4034334"/>
              <a:gd name="connsiteY31" fmla="*/ 292192 h 568327"/>
              <a:gd name="connsiteX32" fmla="*/ 3869700 w 4034334"/>
              <a:gd name="connsiteY32" fmla="*/ 285794 h 568327"/>
              <a:gd name="connsiteX33" fmla="*/ 3886918 w 4034334"/>
              <a:gd name="connsiteY33" fmla="*/ 271997 h 568327"/>
              <a:gd name="connsiteX34" fmla="*/ 3912860 w 4034334"/>
              <a:gd name="connsiteY34" fmla="*/ 246125 h 568327"/>
              <a:gd name="connsiteX35" fmla="*/ 3922724 w 4034334"/>
              <a:gd name="connsiteY35" fmla="*/ 215669 h 568327"/>
              <a:gd name="connsiteX36" fmla="*/ 3922586 w 4034334"/>
              <a:gd name="connsiteY36" fmla="*/ 215645 h 568327"/>
              <a:gd name="connsiteX37" fmla="*/ 2588982 w 4034334"/>
              <a:gd name="connsiteY37" fmla="*/ 45 h 568327"/>
              <a:gd name="connsiteX38" fmla="*/ 2836206 w 4034334"/>
              <a:gd name="connsiteY38" fmla="*/ 168 h 568327"/>
              <a:gd name="connsiteX39" fmla="*/ 2878123 w 4034334"/>
              <a:gd name="connsiteY39" fmla="*/ 469 h 568327"/>
              <a:gd name="connsiteX40" fmla="*/ 3147159 w 4034334"/>
              <a:gd name="connsiteY40" fmla="*/ 45 h 568327"/>
              <a:gd name="connsiteX41" fmla="*/ 3575960 w 4034334"/>
              <a:gd name="connsiteY41" fmla="*/ 2989 h 568327"/>
              <a:gd name="connsiteX42" fmla="*/ 3628450 w 4034334"/>
              <a:gd name="connsiteY42" fmla="*/ 29048 h 568327"/>
              <a:gd name="connsiteX43" fmla="*/ 3657207 w 4034334"/>
              <a:gd name="connsiteY43" fmla="*/ 86167 h 568327"/>
              <a:gd name="connsiteX44" fmla="*/ 3660884 w 4034334"/>
              <a:gd name="connsiteY44" fmla="*/ 104780 h 568327"/>
              <a:gd name="connsiteX45" fmla="*/ 3677891 w 4034334"/>
              <a:gd name="connsiteY45" fmla="*/ 105897 h 568327"/>
              <a:gd name="connsiteX46" fmla="*/ 3732684 w 4034334"/>
              <a:gd name="connsiteY46" fmla="*/ 156548 h 568327"/>
              <a:gd name="connsiteX47" fmla="*/ 3735895 w 4034334"/>
              <a:gd name="connsiteY47" fmla="*/ 174673 h 568327"/>
              <a:gd name="connsiteX48" fmla="*/ 3751158 w 4034334"/>
              <a:gd name="connsiteY48" fmla="*/ 179047 h 568327"/>
              <a:gd name="connsiteX49" fmla="*/ 3774238 w 4034334"/>
              <a:gd name="connsiteY49" fmla="*/ 186911 h 568327"/>
              <a:gd name="connsiteX50" fmla="*/ 3810371 w 4034334"/>
              <a:gd name="connsiteY50" fmla="*/ 222951 h 568327"/>
              <a:gd name="connsiteX51" fmla="*/ 3839291 w 4034334"/>
              <a:gd name="connsiteY51" fmla="*/ 285119 h 568327"/>
              <a:gd name="connsiteX52" fmla="*/ 3824331 w 4034334"/>
              <a:gd name="connsiteY52" fmla="*/ 320321 h 568327"/>
              <a:gd name="connsiteX53" fmla="*/ 3748575 w 4034334"/>
              <a:gd name="connsiteY53" fmla="*/ 390959 h 568327"/>
              <a:gd name="connsiteX54" fmla="*/ 3735778 w 4034334"/>
              <a:gd name="connsiteY54" fmla="*/ 392773 h 568327"/>
              <a:gd name="connsiteX55" fmla="*/ 3734057 w 4034334"/>
              <a:gd name="connsiteY55" fmla="*/ 406593 h 568327"/>
              <a:gd name="connsiteX56" fmla="*/ 3718608 w 4034334"/>
              <a:gd name="connsiteY56" fmla="*/ 445728 h 568327"/>
              <a:gd name="connsiteX57" fmla="*/ 3676286 w 4034334"/>
              <a:gd name="connsiteY57" fmla="*/ 464993 h 568327"/>
              <a:gd name="connsiteX58" fmla="*/ 3661140 w 4034334"/>
              <a:gd name="connsiteY58" fmla="*/ 466552 h 568327"/>
              <a:gd name="connsiteX59" fmla="*/ 3657138 w 4034334"/>
              <a:gd name="connsiteY59" fmla="*/ 484304 h 568327"/>
              <a:gd name="connsiteX60" fmla="*/ 3630661 w 4034334"/>
              <a:gd name="connsiteY60" fmla="*/ 538329 h 568327"/>
              <a:gd name="connsiteX61" fmla="*/ 3584523 w 4034334"/>
              <a:gd name="connsiteY61" fmla="*/ 565201 h 568327"/>
              <a:gd name="connsiteX62" fmla="*/ 2873732 w 4034334"/>
              <a:gd name="connsiteY62" fmla="*/ 568319 h 568327"/>
              <a:gd name="connsiteX63" fmla="*/ 2526670 w 4034334"/>
              <a:gd name="connsiteY63" fmla="*/ 568304 h 568327"/>
              <a:gd name="connsiteX64" fmla="*/ 2501381 w 4034334"/>
              <a:gd name="connsiteY64" fmla="*/ 568252 h 568327"/>
              <a:gd name="connsiteX65" fmla="*/ 2315555 w 4034334"/>
              <a:gd name="connsiteY65" fmla="*/ 568319 h 568327"/>
              <a:gd name="connsiteX66" fmla="*/ 1968493 w 4034334"/>
              <a:gd name="connsiteY66" fmla="*/ 568304 h 568327"/>
              <a:gd name="connsiteX67" fmla="*/ 1936854 w 4034334"/>
              <a:gd name="connsiteY67" fmla="*/ 568239 h 568327"/>
              <a:gd name="connsiteX68" fmla="*/ 1715013 w 4034334"/>
              <a:gd name="connsiteY68" fmla="*/ 568319 h 568327"/>
              <a:gd name="connsiteX69" fmla="*/ 1466932 w 4034334"/>
              <a:gd name="connsiteY69" fmla="*/ 568327 h 568327"/>
              <a:gd name="connsiteX70" fmla="*/ 1328991 w 4034334"/>
              <a:gd name="connsiteY70" fmla="*/ 568257 h 568327"/>
              <a:gd name="connsiteX71" fmla="*/ 1156836 w 4034334"/>
              <a:gd name="connsiteY71" fmla="*/ 568319 h 568327"/>
              <a:gd name="connsiteX72" fmla="*/ 423337 w 4034334"/>
              <a:gd name="connsiteY72" fmla="*/ 555987 h 568327"/>
              <a:gd name="connsiteX73" fmla="*/ 375082 w 4034334"/>
              <a:gd name="connsiteY73" fmla="*/ 486188 h 568327"/>
              <a:gd name="connsiteX74" fmla="*/ 369894 w 4034334"/>
              <a:gd name="connsiteY74" fmla="*/ 466575 h 568327"/>
              <a:gd name="connsiteX75" fmla="*/ 355631 w 4034334"/>
              <a:gd name="connsiteY75" fmla="*/ 465108 h 568327"/>
              <a:gd name="connsiteX76" fmla="*/ 328549 w 4034334"/>
              <a:gd name="connsiteY76" fmla="*/ 457245 h 568327"/>
              <a:gd name="connsiteX77" fmla="*/ 298302 w 4034334"/>
              <a:gd name="connsiteY77" fmla="*/ 411992 h 568327"/>
              <a:gd name="connsiteX78" fmla="*/ 294533 w 4034334"/>
              <a:gd name="connsiteY78" fmla="*/ 393006 h 568327"/>
              <a:gd name="connsiteX79" fmla="*/ 279992 w 4034334"/>
              <a:gd name="connsiteY79" fmla="*/ 390051 h 568327"/>
              <a:gd name="connsiteX80" fmla="*/ 234622 w 4034334"/>
              <a:gd name="connsiteY80" fmla="*/ 363342 h 568327"/>
              <a:gd name="connsiteX81" fmla="*/ 199327 w 4034334"/>
              <a:gd name="connsiteY81" fmla="*/ 303686 h 568327"/>
              <a:gd name="connsiteX82" fmla="*/ 190695 w 4034334"/>
              <a:gd name="connsiteY82" fmla="*/ 284468 h 568327"/>
              <a:gd name="connsiteX83" fmla="*/ 201863 w 4034334"/>
              <a:gd name="connsiteY83" fmla="*/ 260643 h 568327"/>
              <a:gd name="connsiteX84" fmla="*/ 270150 w 4034334"/>
              <a:gd name="connsiteY84" fmla="*/ 182118 h 568327"/>
              <a:gd name="connsiteX85" fmla="*/ 290043 w 4034334"/>
              <a:gd name="connsiteY85" fmla="*/ 177465 h 568327"/>
              <a:gd name="connsiteX86" fmla="*/ 298000 w 4034334"/>
              <a:gd name="connsiteY86" fmla="*/ 160596 h 568327"/>
              <a:gd name="connsiteX87" fmla="*/ 353514 w 4034334"/>
              <a:gd name="connsiteY87" fmla="*/ 105828 h 568327"/>
              <a:gd name="connsiteX88" fmla="*/ 371592 w 4034334"/>
              <a:gd name="connsiteY88" fmla="*/ 102128 h 568327"/>
              <a:gd name="connsiteX89" fmla="*/ 376106 w 4034334"/>
              <a:gd name="connsiteY89" fmla="*/ 82305 h 568327"/>
              <a:gd name="connsiteX90" fmla="*/ 440972 w 4034334"/>
              <a:gd name="connsiteY90" fmla="*/ 6829 h 568327"/>
              <a:gd name="connsiteX91" fmla="*/ 455444 w 4034334"/>
              <a:gd name="connsiteY91" fmla="*/ 1849 h 568327"/>
              <a:gd name="connsiteX92" fmla="*/ 1038270 w 4034334"/>
              <a:gd name="connsiteY92" fmla="*/ 663 h 568327"/>
              <a:gd name="connsiteX93" fmla="*/ 1430263 w 4034334"/>
              <a:gd name="connsiteY93" fmla="*/ 45 h 568327"/>
              <a:gd name="connsiteX94" fmla="*/ 1677488 w 4034334"/>
              <a:gd name="connsiteY94" fmla="*/ 168 h 568327"/>
              <a:gd name="connsiteX95" fmla="*/ 1719397 w 4034334"/>
              <a:gd name="connsiteY95" fmla="*/ 469 h 568327"/>
              <a:gd name="connsiteX96" fmla="*/ 1988440 w 4034334"/>
              <a:gd name="connsiteY96" fmla="*/ 45 h 568327"/>
              <a:gd name="connsiteX97" fmla="*/ 2235665 w 4034334"/>
              <a:gd name="connsiteY97" fmla="*/ 168 h 568327"/>
              <a:gd name="connsiteX98" fmla="*/ 2285195 w 4034334"/>
              <a:gd name="connsiteY98" fmla="*/ 524 h 568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</a:cxnLst>
            <a:rect l="l" t="t" r="r" b="b"/>
            <a:pathLst>
              <a:path w="4034334" h="568327">
                <a:moveTo>
                  <a:pt x="101771" y="198498"/>
                </a:moveTo>
                <a:lnTo>
                  <a:pt x="108750" y="198498"/>
                </a:lnTo>
                <a:lnTo>
                  <a:pt x="108890" y="213016"/>
                </a:lnTo>
                <a:cubicBezTo>
                  <a:pt x="109145" y="234654"/>
                  <a:pt x="116893" y="247939"/>
                  <a:pt x="141463" y="268740"/>
                </a:cubicBezTo>
                <a:cubicBezTo>
                  <a:pt x="152328" y="277930"/>
                  <a:pt x="160448" y="286120"/>
                  <a:pt x="159448" y="286957"/>
                </a:cubicBezTo>
                <a:cubicBezTo>
                  <a:pt x="158447" y="287795"/>
                  <a:pt x="151142" y="293402"/>
                  <a:pt x="143161" y="299428"/>
                </a:cubicBezTo>
                <a:cubicBezTo>
                  <a:pt x="118313" y="318181"/>
                  <a:pt x="109053" y="333979"/>
                  <a:pt x="109332" y="357036"/>
                </a:cubicBezTo>
                <a:lnTo>
                  <a:pt x="109542" y="372485"/>
                </a:lnTo>
                <a:lnTo>
                  <a:pt x="99862" y="371322"/>
                </a:lnTo>
                <a:cubicBezTo>
                  <a:pt x="82133" y="369204"/>
                  <a:pt x="74642" y="363807"/>
                  <a:pt x="66475" y="347287"/>
                </a:cubicBezTo>
                <a:cubicBezTo>
                  <a:pt x="59262" y="332722"/>
                  <a:pt x="58704" y="332187"/>
                  <a:pt x="47234" y="329604"/>
                </a:cubicBezTo>
                <a:cubicBezTo>
                  <a:pt x="32040" y="326161"/>
                  <a:pt x="26108" y="322136"/>
                  <a:pt x="14288" y="307222"/>
                </a:cubicBezTo>
                <a:cubicBezTo>
                  <a:pt x="-3907" y="284259"/>
                  <a:pt x="-3535" y="286771"/>
                  <a:pt x="8704" y="269647"/>
                </a:cubicBezTo>
                <a:cubicBezTo>
                  <a:pt x="23432" y="248986"/>
                  <a:pt x="30714" y="243402"/>
                  <a:pt x="47001" y="240214"/>
                </a:cubicBezTo>
                <a:cubicBezTo>
                  <a:pt x="59960" y="237655"/>
                  <a:pt x="60775" y="237097"/>
                  <a:pt x="62148" y="229699"/>
                </a:cubicBezTo>
                <a:cubicBezTo>
                  <a:pt x="64078" y="219345"/>
                  <a:pt x="73781" y="208131"/>
                  <a:pt x="85414" y="202849"/>
                </a:cubicBezTo>
                <a:lnTo>
                  <a:pt x="85483" y="202802"/>
                </a:lnTo>
                <a:cubicBezTo>
                  <a:pt x="90630" y="200457"/>
                  <a:pt x="96137" y="199000"/>
                  <a:pt x="101771" y="198498"/>
                </a:cubicBezTo>
                <a:close/>
                <a:moveTo>
                  <a:pt x="3923725" y="197870"/>
                </a:moveTo>
                <a:lnTo>
                  <a:pt x="3934149" y="199056"/>
                </a:lnTo>
                <a:cubicBezTo>
                  <a:pt x="3949402" y="200520"/>
                  <a:pt x="3962438" y="210664"/>
                  <a:pt x="3967606" y="225092"/>
                </a:cubicBezTo>
                <a:cubicBezTo>
                  <a:pt x="3971352" y="236329"/>
                  <a:pt x="3971654" y="236562"/>
                  <a:pt x="3985754" y="240424"/>
                </a:cubicBezTo>
                <a:cubicBezTo>
                  <a:pt x="4001877" y="244845"/>
                  <a:pt x="4007206" y="249079"/>
                  <a:pt x="4023167" y="270182"/>
                </a:cubicBezTo>
                <a:lnTo>
                  <a:pt x="4034334" y="284933"/>
                </a:lnTo>
                <a:lnTo>
                  <a:pt x="4020374" y="303546"/>
                </a:lnTo>
                <a:cubicBezTo>
                  <a:pt x="4005810" y="322857"/>
                  <a:pt x="4000086" y="326813"/>
                  <a:pt x="3981706" y="329838"/>
                </a:cubicBezTo>
                <a:cubicBezTo>
                  <a:pt x="3976191" y="330745"/>
                  <a:pt x="3971305" y="332676"/>
                  <a:pt x="3970864" y="334165"/>
                </a:cubicBezTo>
                <a:cubicBezTo>
                  <a:pt x="3970421" y="335654"/>
                  <a:pt x="3969374" y="339912"/>
                  <a:pt x="3968536" y="343681"/>
                </a:cubicBezTo>
                <a:cubicBezTo>
                  <a:pt x="3965465" y="357757"/>
                  <a:pt x="3943827" y="372904"/>
                  <a:pt x="3926657" y="372904"/>
                </a:cubicBezTo>
                <a:cubicBezTo>
                  <a:pt x="3922446" y="372927"/>
                  <a:pt x="3922074" y="371624"/>
                  <a:pt x="3922794" y="359153"/>
                </a:cubicBezTo>
                <a:cubicBezTo>
                  <a:pt x="3923644" y="350803"/>
                  <a:pt x="3922278" y="342378"/>
                  <a:pt x="3918839" y="334723"/>
                </a:cubicBezTo>
                <a:cubicBezTo>
                  <a:pt x="3913139" y="321787"/>
                  <a:pt x="3893153" y="300150"/>
                  <a:pt x="3879588" y="292192"/>
                </a:cubicBezTo>
                <a:cubicBezTo>
                  <a:pt x="3876120" y="290340"/>
                  <a:pt x="3872811" y="288199"/>
                  <a:pt x="3869700" y="285794"/>
                </a:cubicBezTo>
                <a:cubicBezTo>
                  <a:pt x="3869700" y="285445"/>
                  <a:pt x="3877448" y="279232"/>
                  <a:pt x="3886918" y="271997"/>
                </a:cubicBezTo>
                <a:cubicBezTo>
                  <a:pt x="3896636" y="264519"/>
                  <a:pt x="3905356" y="255824"/>
                  <a:pt x="3912860" y="246125"/>
                </a:cubicBezTo>
                <a:cubicBezTo>
                  <a:pt x="3920608" y="234864"/>
                  <a:pt x="3921724" y="231490"/>
                  <a:pt x="3922724" y="215669"/>
                </a:cubicBezTo>
                <a:lnTo>
                  <a:pt x="3922586" y="215645"/>
                </a:lnTo>
                <a:close/>
                <a:moveTo>
                  <a:pt x="2588982" y="45"/>
                </a:moveTo>
                <a:cubicBezTo>
                  <a:pt x="2693831" y="-42"/>
                  <a:pt x="2774553" y="-6"/>
                  <a:pt x="2836206" y="168"/>
                </a:cubicBezTo>
                <a:lnTo>
                  <a:pt x="2878123" y="469"/>
                </a:lnTo>
                <a:lnTo>
                  <a:pt x="3147159" y="45"/>
                </a:lnTo>
                <a:cubicBezTo>
                  <a:pt x="3461708" y="-217"/>
                  <a:pt x="3559104" y="634"/>
                  <a:pt x="3575960" y="2989"/>
                </a:cubicBezTo>
                <a:cubicBezTo>
                  <a:pt x="3595872" y="5580"/>
                  <a:pt x="3614348" y="14752"/>
                  <a:pt x="3628450" y="29048"/>
                </a:cubicBezTo>
                <a:cubicBezTo>
                  <a:pt x="3643550" y="44288"/>
                  <a:pt x="3652414" y="61738"/>
                  <a:pt x="3657207" y="86167"/>
                </a:cubicBezTo>
                <a:lnTo>
                  <a:pt x="3660884" y="104780"/>
                </a:lnTo>
                <a:lnTo>
                  <a:pt x="3677891" y="105897"/>
                </a:lnTo>
                <a:cubicBezTo>
                  <a:pt x="3709301" y="107930"/>
                  <a:pt x="3727565" y="124813"/>
                  <a:pt x="3732684" y="156548"/>
                </a:cubicBezTo>
                <a:cubicBezTo>
                  <a:pt x="3734220" y="166158"/>
                  <a:pt x="3735662" y="174301"/>
                  <a:pt x="3735895" y="174673"/>
                </a:cubicBezTo>
                <a:cubicBezTo>
                  <a:pt x="3740888" y="176441"/>
                  <a:pt x="3745986" y="177902"/>
                  <a:pt x="3751158" y="179047"/>
                </a:cubicBezTo>
                <a:cubicBezTo>
                  <a:pt x="3759064" y="180995"/>
                  <a:pt x="3766788" y="183626"/>
                  <a:pt x="3774238" y="186911"/>
                </a:cubicBezTo>
                <a:cubicBezTo>
                  <a:pt x="3785476" y="192565"/>
                  <a:pt x="3800552" y="207595"/>
                  <a:pt x="3810371" y="222951"/>
                </a:cubicBezTo>
                <a:cubicBezTo>
                  <a:pt x="3820678" y="239261"/>
                  <a:pt x="3839291" y="279024"/>
                  <a:pt x="3839291" y="285119"/>
                </a:cubicBezTo>
                <a:cubicBezTo>
                  <a:pt x="3839291" y="287749"/>
                  <a:pt x="3832567" y="303546"/>
                  <a:pt x="3824331" y="320321"/>
                </a:cubicBezTo>
                <a:cubicBezTo>
                  <a:pt x="3801064" y="367692"/>
                  <a:pt x="3781148" y="386305"/>
                  <a:pt x="3748575" y="390959"/>
                </a:cubicBezTo>
                <a:lnTo>
                  <a:pt x="3735778" y="392773"/>
                </a:lnTo>
                <a:lnTo>
                  <a:pt x="3734057" y="406593"/>
                </a:lnTo>
                <a:cubicBezTo>
                  <a:pt x="3731568" y="426510"/>
                  <a:pt x="3728147" y="435142"/>
                  <a:pt x="3718608" y="445728"/>
                </a:cubicBezTo>
                <a:cubicBezTo>
                  <a:pt x="3708114" y="457407"/>
                  <a:pt x="3695807" y="462992"/>
                  <a:pt x="3676286" y="464993"/>
                </a:cubicBezTo>
                <a:lnTo>
                  <a:pt x="3661140" y="466552"/>
                </a:lnTo>
                <a:lnTo>
                  <a:pt x="3657138" y="484304"/>
                </a:lnTo>
                <a:cubicBezTo>
                  <a:pt x="3651717" y="508291"/>
                  <a:pt x="3643969" y="524113"/>
                  <a:pt x="3630661" y="538329"/>
                </a:cubicBezTo>
                <a:cubicBezTo>
                  <a:pt x="3618127" y="551462"/>
                  <a:pt x="3602131" y="560778"/>
                  <a:pt x="3584523" y="565201"/>
                </a:cubicBezTo>
                <a:cubicBezTo>
                  <a:pt x="3574938" y="567761"/>
                  <a:pt x="3450136" y="568319"/>
                  <a:pt x="2873732" y="568319"/>
                </a:cubicBezTo>
                <a:cubicBezTo>
                  <a:pt x="2731708" y="568319"/>
                  <a:pt x="2617936" y="568346"/>
                  <a:pt x="2526670" y="568304"/>
                </a:cubicBezTo>
                <a:lnTo>
                  <a:pt x="2501381" y="568252"/>
                </a:lnTo>
                <a:lnTo>
                  <a:pt x="2315555" y="568319"/>
                </a:lnTo>
                <a:cubicBezTo>
                  <a:pt x="2173531" y="568319"/>
                  <a:pt x="2059759" y="568346"/>
                  <a:pt x="1968493" y="568304"/>
                </a:cubicBezTo>
                <a:lnTo>
                  <a:pt x="1936854" y="568239"/>
                </a:lnTo>
                <a:lnTo>
                  <a:pt x="1715013" y="568319"/>
                </a:lnTo>
                <a:cubicBezTo>
                  <a:pt x="1620330" y="568319"/>
                  <a:pt x="1538204" y="568331"/>
                  <a:pt x="1466932" y="568327"/>
                </a:cubicBezTo>
                <a:lnTo>
                  <a:pt x="1328991" y="568257"/>
                </a:lnTo>
                <a:lnTo>
                  <a:pt x="1156836" y="568319"/>
                </a:lnTo>
                <a:cubicBezTo>
                  <a:pt x="399372" y="568319"/>
                  <a:pt x="445556" y="569087"/>
                  <a:pt x="423337" y="555987"/>
                </a:cubicBezTo>
                <a:cubicBezTo>
                  <a:pt x="396952" y="540376"/>
                  <a:pt x="384714" y="522670"/>
                  <a:pt x="375082" y="486188"/>
                </a:cubicBezTo>
                <a:lnTo>
                  <a:pt x="369894" y="466575"/>
                </a:lnTo>
                <a:lnTo>
                  <a:pt x="355631" y="465108"/>
                </a:lnTo>
                <a:cubicBezTo>
                  <a:pt x="346244" y="463939"/>
                  <a:pt x="337103" y="461284"/>
                  <a:pt x="328549" y="457245"/>
                </a:cubicBezTo>
                <a:cubicBezTo>
                  <a:pt x="311285" y="448567"/>
                  <a:pt x="303211" y="436537"/>
                  <a:pt x="298302" y="411992"/>
                </a:cubicBezTo>
                <a:lnTo>
                  <a:pt x="294533" y="393006"/>
                </a:lnTo>
                <a:lnTo>
                  <a:pt x="279992" y="390051"/>
                </a:lnTo>
                <a:cubicBezTo>
                  <a:pt x="261472" y="386282"/>
                  <a:pt x="248233" y="378488"/>
                  <a:pt x="234622" y="363342"/>
                </a:cubicBezTo>
                <a:cubicBezTo>
                  <a:pt x="222593" y="349987"/>
                  <a:pt x="212309" y="332560"/>
                  <a:pt x="199327" y="303686"/>
                </a:cubicBezTo>
                <a:lnTo>
                  <a:pt x="190695" y="284468"/>
                </a:lnTo>
                <a:lnTo>
                  <a:pt x="201863" y="260643"/>
                </a:lnTo>
                <a:cubicBezTo>
                  <a:pt x="225037" y="211248"/>
                  <a:pt x="243207" y="190448"/>
                  <a:pt x="270150" y="182118"/>
                </a:cubicBezTo>
                <a:cubicBezTo>
                  <a:pt x="276615" y="179929"/>
                  <a:pt x="283277" y="178370"/>
                  <a:pt x="290043" y="177465"/>
                </a:cubicBezTo>
                <a:cubicBezTo>
                  <a:pt x="294603" y="177465"/>
                  <a:pt x="295487" y="175580"/>
                  <a:pt x="298000" y="160596"/>
                </a:cubicBezTo>
                <a:cubicBezTo>
                  <a:pt x="304003" y="124860"/>
                  <a:pt x="321196" y="107898"/>
                  <a:pt x="353514" y="105828"/>
                </a:cubicBezTo>
                <a:cubicBezTo>
                  <a:pt x="363448" y="105129"/>
                  <a:pt x="371220" y="103570"/>
                  <a:pt x="371592" y="102128"/>
                </a:cubicBezTo>
                <a:cubicBezTo>
                  <a:pt x="371964" y="100686"/>
                  <a:pt x="373989" y="91774"/>
                  <a:pt x="376106" y="82305"/>
                </a:cubicBezTo>
                <a:cubicBezTo>
                  <a:pt x="384900" y="42799"/>
                  <a:pt x="405259" y="19043"/>
                  <a:pt x="440972" y="6829"/>
                </a:cubicBezTo>
                <a:lnTo>
                  <a:pt x="455444" y="1849"/>
                </a:lnTo>
                <a:lnTo>
                  <a:pt x="1038270" y="663"/>
                </a:lnTo>
                <a:cubicBezTo>
                  <a:pt x="1196436" y="343"/>
                  <a:pt x="1325414" y="132"/>
                  <a:pt x="1430263" y="45"/>
                </a:cubicBezTo>
                <a:cubicBezTo>
                  <a:pt x="1535113" y="-42"/>
                  <a:pt x="1615835" y="-6"/>
                  <a:pt x="1677488" y="168"/>
                </a:cubicBezTo>
                <a:lnTo>
                  <a:pt x="1719397" y="469"/>
                </a:lnTo>
                <a:lnTo>
                  <a:pt x="1988440" y="45"/>
                </a:lnTo>
                <a:cubicBezTo>
                  <a:pt x="2093290" y="-42"/>
                  <a:pt x="2174012" y="-6"/>
                  <a:pt x="2235665" y="168"/>
                </a:cubicBezTo>
                <a:lnTo>
                  <a:pt x="2285195" y="524"/>
                </a:lnTo>
                <a:close/>
              </a:path>
            </a:pathLst>
          </a:cu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endParaRPr lang="fa-IR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32A7E106-B99B-8005-DC01-22A617AF4301}"/>
              </a:ext>
            </a:extLst>
          </p:cNvPr>
          <p:cNvSpPr/>
          <p:nvPr userDrawn="1"/>
        </p:nvSpPr>
        <p:spPr>
          <a:xfrm>
            <a:off x="1255855" y="4802526"/>
            <a:ext cx="4787085" cy="674369"/>
          </a:xfrm>
          <a:custGeom>
            <a:avLst/>
            <a:gdLst>
              <a:gd name="connsiteX0" fmla="*/ 101771 w 4034334"/>
              <a:gd name="connsiteY0" fmla="*/ 198498 h 568327"/>
              <a:gd name="connsiteX1" fmla="*/ 108750 w 4034334"/>
              <a:gd name="connsiteY1" fmla="*/ 198498 h 568327"/>
              <a:gd name="connsiteX2" fmla="*/ 108890 w 4034334"/>
              <a:gd name="connsiteY2" fmla="*/ 213016 h 568327"/>
              <a:gd name="connsiteX3" fmla="*/ 141463 w 4034334"/>
              <a:gd name="connsiteY3" fmla="*/ 268740 h 568327"/>
              <a:gd name="connsiteX4" fmla="*/ 159448 w 4034334"/>
              <a:gd name="connsiteY4" fmla="*/ 286957 h 568327"/>
              <a:gd name="connsiteX5" fmla="*/ 143161 w 4034334"/>
              <a:gd name="connsiteY5" fmla="*/ 299428 h 568327"/>
              <a:gd name="connsiteX6" fmla="*/ 109332 w 4034334"/>
              <a:gd name="connsiteY6" fmla="*/ 357036 h 568327"/>
              <a:gd name="connsiteX7" fmla="*/ 109542 w 4034334"/>
              <a:gd name="connsiteY7" fmla="*/ 372485 h 568327"/>
              <a:gd name="connsiteX8" fmla="*/ 99862 w 4034334"/>
              <a:gd name="connsiteY8" fmla="*/ 371322 h 568327"/>
              <a:gd name="connsiteX9" fmla="*/ 66475 w 4034334"/>
              <a:gd name="connsiteY9" fmla="*/ 347287 h 568327"/>
              <a:gd name="connsiteX10" fmla="*/ 47234 w 4034334"/>
              <a:gd name="connsiteY10" fmla="*/ 329604 h 568327"/>
              <a:gd name="connsiteX11" fmla="*/ 14288 w 4034334"/>
              <a:gd name="connsiteY11" fmla="*/ 307222 h 568327"/>
              <a:gd name="connsiteX12" fmla="*/ 8704 w 4034334"/>
              <a:gd name="connsiteY12" fmla="*/ 269647 h 568327"/>
              <a:gd name="connsiteX13" fmla="*/ 47001 w 4034334"/>
              <a:gd name="connsiteY13" fmla="*/ 240214 h 568327"/>
              <a:gd name="connsiteX14" fmla="*/ 62148 w 4034334"/>
              <a:gd name="connsiteY14" fmla="*/ 229699 h 568327"/>
              <a:gd name="connsiteX15" fmla="*/ 85414 w 4034334"/>
              <a:gd name="connsiteY15" fmla="*/ 202849 h 568327"/>
              <a:gd name="connsiteX16" fmla="*/ 85483 w 4034334"/>
              <a:gd name="connsiteY16" fmla="*/ 202802 h 568327"/>
              <a:gd name="connsiteX17" fmla="*/ 101771 w 4034334"/>
              <a:gd name="connsiteY17" fmla="*/ 198498 h 568327"/>
              <a:gd name="connsiteX18" fmla="*/ 3923725 w 4034334"/>
              <a:gd name="connsiteY18" fmla="*/ 197870 h 568327"/>
              <a:gd name="connsiteX19" fmla="*/ 3934149 w 4034334"/>
              <a:gd name="connsiteY19" fmla="*/ 199056 h 568327"/>
              <a:gd name="connsiteX20" fmla="*/ 3967606 w 4034334"/>
              <a:gd name="connsiteY20" fmla="*/ 225092 h 568327"/>
              <a:gd name="connsiteX21" fmla="*/ 3985754 w 4034334"/>
              <a:gd name="connsiteY21" fmla="*/ 240424 h 568327"/>
              <a:gd name="connsiteX22" fmla="*/ 4023167 w 4034334"/>
              <a:gd name="connsiteY22" fmla="*/ 270182 h 568327"/>
              <a:gd name="connsiteX23" fmla="*/ 4034334 w 4034334"/>
              <a:gd name="connsiteY23" fmla="*/ 284933 h 568327"/>
              <a:gd name="connsiteX24" fmla="*/ 4020374 w 4034334"/>
              <a:gd name="connsiteY24" fmla="*/ 303546 h 568327"/>
              <a:gd name="connsiteX25" fmla="*/ 3981706 w 4034334"/>
              <a:gd name="connsiteY25" fmla="*/ 329838 h 568327"/>
              <a:gd name="connsiteX26" fmla="*/ 3970864 w 4034334"/>
              <a:gd name="connsiteY26" fmla="*/ 334165 h 568327"/>
              <a:gd name="connsiteX27" fmla="*/ 3968536 w 4034334"/>
              <a:gd name="connsiteY27" fmla="*/ 343681 h 568327"/>
              <a:gd name="connsiteX28" fmla="*/ 3926657 w 4034334"/>
              <a:gd name="connsiteY28" fmla="*/ 372904 h 568327"/>
              <a:gd name="connsiteX29" fmla="*/ 3922794 w 4034334"/>
              <a:gd name="connsiteY29" fmla="*/ 359153 h 568327"/>
              <a:gd name="connsiteX30" fmla="*/ 3918839 w 4034334"/>
              <a:gd name="connsiteY30" fmla="*/ 334723 h 568327"/>
              <a:gd name="connsiteX31" fmla="*/ 3879588 w 4034334"/>
              <a:gd name="connsiteY31" fmla="*/ 292192 h 568327"/>
              <a:gd name="connsiteX32" fmla="*/ 3869700 w 4034334"/>
              <a:gd name="connsiteY32" fmla="*/ 285794 h 568327"/>
              <a:gd name="connsiteX33" fmla="*/ 3886918 w 4034334"/>
              <a:gd name="connsiteY33" fmla="*/ 271997 h 568327"/>
              <a:gd name="connsiteX34" fmla="*/ 3912860 w 4034334"/>
              <a:gd name="connsiteY34" fmla="*/ 246125 h 568327"/>
              <a:gd name="connsiteX35" fmla="*/ 3922724 w 4034334"/>
              <a:gd name="connsiteY35" fmla="*/ 215669 h 568327"/>
              <a:gd name="connsiteX36" fmla="*/ 3922586 w 4034334"/>
              <a:gd name="connsiteY36" fmla="*/ 215645 h 568327"/>
              <a:gd name="connsiteX37" fmla="*/ 2588982 w 4034334"/>
              <a:gd name="connsiteY37" fmla="*/ 45 h 568327"/>
              <a:gd name="connsiteX38" fmla="*/ 2836206 w 4034334"/>
              <a:gd name="connsiteY38" fmla="*/ 168 h 568327"/>
              <a:gd name="connsiteX39" fmla="*/ 2878123 w 4034334"/>
              <a:gd name="connsiteY39" fmla="*/ 469 h 568327"/>
              <a:gd name="connsiteX40" fmla="*/ 3147159 w 4034334"/>
              <a:gd name="connsiteY40" fmla="*/ 45 h 568327"/>
              <a:gd name="connsiteX41" fmla="*/ 3575960 w 4034334"/>
              <a:gd name="connsiteY41" fmla="*/ 2989 h 568327"/>
              <a:gd name="connsiteX42" fmla="*/ 3628450 w 4034334"/>
              <a:gd name="connsiteY42" fmla="*/ 29048 h 568327"/>
              <a:gd name="connsiteX43" fmla="*/ 3657207 w 4034334"/>
              <a:gd name="connsiteY43" fmla="*/ 86167 h 568327"/>
              <a:gd name="connsiteX44" fmla="*/ 3660884 w 4034334"/>
              <a:gd name="connsiteY44" fmla="*/ 104780 h 568327"/>
              <a:gd name="connsiteX45" fmla="*/ 3677891 w 4034334"/>
              <a:gd name="connsiteY45" fmla="*/ 105897 h 568327"/>
              <a:gd name="connsiteX46" fmla="*/ 3732684 w 4034334"/>
              <a:gd name="connsiteY46" fmla="*/ 156548 h 568327"/>
              <a:gd name="connsiteX47" fmla="*/ 3735895 w 4034334"/>
              <a:gd name="connsiteY47" fmla="*/ 174673 h 568327"/>
              <a:gd name="connsiteX48" fmla="*/ 3751158 w 4034334"/>
              <a:gd name="connsiteY48" fmla="*/ 179047 h 568327"/>
              <a:gd name="connsiteX49" fmla="*/ 3774238 w 4034334"/>
              <a:gd name="connsiteY49" fmla="*/ 186911 h 568327"/>
              <a:gd name="connsiteX50" fmla="*/ 3810371 w 4034334"/>
              <a:gd name="connsiteY50" fmla="*/ 222951 h 568327"/>
              <a:gd name="connsiteX51" fmla="*/ 3839291 w 4034334"/>
              <a:gd name="connsiteY51" fmla="*/ 285119 h 568327"/>
              <a:gd name="connsiteX52" fmla="*/ 3824331 w 4034334"/>
              <a:gd name="connsiteY52" fmla="*/ 320321 h 568327"/>
              <a:gd name="connsiteX53" fmla="*/ 3748575 w 4034334"/>
              <a:gd name="connsiteY53" fmla="*/ 390959 h 568327"/>
              <a:gd name="connsiteX54" fmla="*/ 3735778 w 4034334"/>
              <a:gd name="connsiteY54" fmla="*/ 392773 h 568327"/>
              <a:gd name="connsiteX55" fmla="*/ 3734057 w 4034334"/>
              <a:gd name="connsiteY55" fmla="*/ 406593 h 568327"/>
              <a:gd name="connsiteX56" fmla="*/ 3718608 w 4034334"/>
              <a:gd name="connsiteY56" fmla="*/ 445728 h 568327"/>
              <a:gd name="connsiteX57" fmla="*/ 3676286 w 4034334"/>
              <a:gd name="connsiteY57" fmla="*/ 464993 h 568327"/>
              <a:gd name="connsiteX58" fmla="*/ 3661140 w 4034334"/>
              <a:gd name="connsiteY58" fmla="*/ 466552 h 568327"/>
              <a:gd name="connsiteX59" fmla="*/ 3657138 w 4034334"/>
              <a:gd name="connsiteY59" fmla="*/ 484304 h 568327"/>
              <a:gd name="connsiteX60" fmla="*/ 3630661 w 4034334"/>
              <a:gd name="connsiteY60" fmla="*/ 538329 h 568327"/>
              <a:gd name="connsiteX61" fmla="*/ 3584523 w 4034334"/>
              <a:gd name="connsiteY61" fmla="*/ 565201 h 568327"/>
              <a:gd name="connsiteX62" fmla="*/ 2873732 w 4034334"/>
              <a:gd name="connsiteY62" fmla="*/ 568319 h 568327"/>
              <a:gd name="connsiteX63" fmla="*/ 2526670 w 4034334"/>
              <a:gd name="connsiteY63" fmla="*/ 568304 h 568327"/>
              <a:gd name="connsiteX64" fmla="*/ 2501381 w 4034334"/>
              <a:gd name="connsiteY64" fmla="*/ 568252 h 568327"/>
              <a:gd name="connsiteX65" fmla="*/ 2315555 w 4034334"/>
              <a:gd name="connsiteY65" fmla="*/ 568319 h 568327"/>
              <a:gd name="connsiteX66" fmla="*/ 1968493 w 4034334"/>
              <a:gd name="connsiteY66" fmla="*/ 568304 h 568327"/>
              <a:gd name="connsiteX67" fmla="*/ 1936854 w 4034334"/>
              <a:gd name="connsiteY67" fmla="*/ 568239 h 568327"/>
              <a:gd name="connsiteX68" fmla="*/ 1715013 w 4034334"/>
              <a:gd name="connsiteY68" fmla="*/ 568319 h 568327"/>
              <a:gd name="connsiteX69" fmla="*/ 1466932 w 4034334"/>
              <a:gd name="connsiteY69" fmla="*/ 568327 h 568327"/>
              <a:gd name="connsiteX70" fmla="*/ 1328991 w 4034334"/>
              <a:gd name="connsiteY70" fmla="*/ 568257 h 568327"/>
              <a:gd name="connsiteX71" fmla="*/ 1156836 w 4034334"/>
              <a:gd name="connsiteY71" fmla="*/ 568319 h 568327"/>
              <a:gd name="connsiteX72" fmla="*/ 423337 w 4034334"/>
              <a:gd name="connsiteY72" fmla="*/ 555987 h 568327"/>
              <a:gd name="connsiteX73" fmla="*/ 375082 w 4034334"/>
              <a:gd name="connsiteY73" fmla="*/ 486188 h 568327"/>
              <a:gd name="connsiteX74" fmla="*/ 369894 w 4034334"/>
              <a:gd name="connsiteY74" fmla="*/ 466575 h 568327"/>
              <a:gd name="connsiteX75" fmla="*/ 355631 w 4034334"/>
              <a:gd name="connsiteY75" fmla="*/ 465108 h 568327"/>
              <a:gd name="connsiteX76" fmla="*/ 328549 w 4034334"/>
              <a:gd name="connsiteY76" fmla="*/ 457245 h 568327"/>
              <a:gd name="connsiteX77" fmla="*/ 298302 w 4034334"/>
              <a:gd name="connsiteY77" fmla="*/ 411992 h 568327"/>
              <a:gd name="connsiteX78" fmla="*/ 294533 w 4034334"/>
              <a:gd name="connsiteY78" fmla="*/ 393006 h 568327"/>
              <a:gd name="connsiteX79" fmla="*/ 279992 w 4034334"/>
              <a:gd name="connsiteY79" fmla="*/ 390051 h 568327"/>
              <a:gd name="connsiteX80" fmla="*/ 234622 w 4034334"/>
              <a:gd name="connsiteY80" fmla="*/ 363342 h 568327"/>
              <a:gd name="connsiteX81" fmla="*/ 199327 w 4034334"/>
              <a:gd name="connsiteY81" fmla="*/ 303686 h 568327"/>
              <a:gd name="connsiteX82" fmla="*/ 190695 w 4034334"/>
              <a:gd name="connsiteY82" fmla="*/ 284468 h 568327"/>
              <a:gd name="connsiteX83" fmla="*/ 201863 w 4034334"/>
              <a:gd name="connsiteY83" fmla="*/ 260643 h 568327"/>
              <a:gd name="connsiteX84" fmla="*/ 270150 w 4034334"/>
              <a:gd name="connsiteY84" fmla="*/ 182118 h 568327"/>
              <a:gd name="connsiteX85" fmla="*/ 290043 w 4034334"/>
              <a:gd name="connsiteY85" fmla="*/ 177465 h 568327"/>
              <a:gd name="connsiteX86" fmla="*/ 298000 w 4034334"/>
              <a:gd name="connsiteY86" fmla="*/ 160596 h 568327"/>
              <a:gd name="connsiteX87" fmla="*/ 353514 w 4034334"/>
              <a:gd name="connsiteY87" fmla="*/ 105828 h 568327"/>
              <a:gd name="connsiteX88" fmla="*/ 371592 w 4034334"/>
              <a:gd name="connsiteY88" fmla="*/ 102128 h 568327"/>
              <a:gd name="connsiteX89" fmla="*/ 376106 w 4034334"/>
              <a:gd name="connsiteY89" fmla="*/ 82305 h 568327"/>
              <a:gd name="connsiteX90" fmla="*/ 440972 w 4034334"/>
              <a:gd name="connsiteY90" fmla="*/ 6829 h 568327"/>
              <a:gd name="connsiteX91" fmla="*/ 455444 w 4034334"/>
              <a:gd name="connsiteY91" fmla="*/ 1849 h 568327"/>
              <a:gd name="connsiteX92" fmla="*/ 1038270 w 4034334"/>
              <a:gd name="connsiteY92" fmla="*/ 663 h 568327"/>
              <a:gd name="connsiteX93" fmla="*/ 1430263 w 4034334"/>
              <a:gd name="connsiteY93" fmla="*/ 45 h 568327"/>
              <a:gd name="connsiteX94" fmla="*/ 1677488 w 4034334"/>
              <a:gd name="connsiteY94" fmla="*/ 168 h 568327"/>
              <a:gd name="connsiteX95" fmla="*/ 1719397 w 4034334"/>
              <a:gd name="connsiteY95" fmla="*/ 469 h 568327"/>
              <a:gd name="connsiteX96" fmla="*/ 1988440 w 4034334"/>
              <a:gd name="connsiteY96" fmla="*/ 45 h 568327"/>
              <a:gd name="connsiteX97" fmla="*/ 2235665 w 4034334"/>
              <a:gd name="connsiteY97" fmla="*/ 168 h 568327"/>
              <a:gd name="connsiteX98" fmla="*/ 2285195 w 4034334"/>
              <a:gd name="connsiteY98" fmla="*/ 524 h 568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</a:cxnLst>
            <a:rect l="l" t="t" r="r" b="b"/>
            <a:pathLst>
              <a:path w="4034334" h="568327">
                <a:moveTo>
                  <a:pt x="101771" y="198498"/>
                </a:moveTo>
                <a:lnTo>
                  <a:pt x="108750" y="198498"/>
                </a:lnTo>
                <a:lnTo>
                  <a:pt x="108890" y="213016"/>
                </a:lnTo>
                <a:cubicBezTo>
                  <a:pt x="109145" y="234654"/>
                  <a:pt x="116893" y="247939"/>
                  <a:pt x="141463" y="268740"/>
                </a:cubicBezTo>
                <a:cubicBezTo>
                  <a:pt x="152328" y="277930"/>
                  <a:pt x="160448" y="286120"/>
                  <a:pt x="159448" y="286957"/>
                </a:cubicBezTo>
                <a:cubicBezTo>
                  <a:pt x="158447" y="287795"/>
                  <a:pt x="151142" y="293402"/>
                  <a:pt x="143161" y="299428"/>
                </a:cubicBezTo>
                <a:cubicBezTo>
                  <a:pt x="118313" y="318181"/>
                  <a:pt x="109053" y="333979"/>
                  <a:pt x="109332" y="357036"/>
                </a:cubicBezTo>
                <a:lnTo>
                  <a:pt x="109542" y="372485"/>
                </a:lnTo>
                <a:lnTo>
                  <a:pt x="99862" y="371322"/>
                </a:lnTo>
                <a:cubicBezTo>
                  <a:pt x="82133" y="369204"/>
                  <a:pt x="74642" y="363807"/>
                  <a:pt x="66475" y="347287"/>
                </a:cubicBezTo>
                <a:cubicBezTo>
                  <a:pt x="59262" y="332722"/>
                  <a:pt x="58704" y="332187"/>
                  <a:pt x="47234" y="329604"/>
                </a:cubicBezTo>
                <a:cubicBezTo>
                  <a:pt x="32040" y="326161"/>
                  <a:pt x="26108" y="322136"/>
                  <a:pt x="14288" y="307222"/>
                </a:cubicBezTo>
                <a:cubicBezTo>
                  <a:pt x="-3907" y="284259"/>
                  <a:pt x="-3535" y="286771"/>
                  <a:pt x="8704" y="269647"/>
                </a:cubicBezTo>
                <a:cubicBezTo>
                  <a:pt x="23432" y="248986"/>
                  <a:pt x="30714" y="243402"/>
                  <a:pt x="47001" y="240214"/>
                </a:cubicBezTo>
                <a:cubicBezTo>
                  <a:pt x="59960" y="237655"/>
                  <a:pt x="60775" y="237097"/>
                  <a:pt x="62148" y="229699"/>
                </a:cubicBezTo>
                <a:cubicBezTo>
                  <a:pt x="64078" y="219345"/>
                  <a:pt x="73781" y="208131"/>
                  <a:pt x="85414" y="202849"/>
                </a:cubicBezTo>
                <a:lnTo>
                  <a:pt x="85483" y="202802"/>
                </a:lnTo>
                <a:cubicBezTo>
                  <a:pt x="90630" y="200457"/>
                  <a:pt x="96137" y="199000"/>
                  <a:pt x="101771" y="198498"/>
                </a:cubicBezTo>
                <a:close/>
                <a:moveTo>
                  <a:pt x="3923725" y="197870"/>
                </a:moveTo>
                <a:lnTo>
                  <a:pt x="3934149" y="199056"/>
                </a:lnTo>
                <a:cubicBezTo>
                  <a:pt x="3949402" y="200520"/>
                  <a:pt x="3962438" y="210664"/>
                  <a:pt x="3967606" y="225092"/>
                </a:cubicBezTo>
                <a:cubicBezTo>
                  <a:pt x="3971352" y="236329"/>
                  <a:pt x="3971654" y="236562"/>
                  <a:pt x="3985754" y="240424"/>
                </a:cubicBezTo>
                <a:cubicBezTo>
                  <a:pt x="4001877" y="244845"/>
                  <a:pt x="4007206" y="249079"/>
                  <a:pt x="4023167" y="270182"/>
                </a:cubicBezTo>
                <a:lnTo>
                  <a:pt x="4034334" y="284933"/>
                </a:lnTo>
                <a:lnTo>
                  <a:pt x="4020374" y="303546"/>
                </a:lnTo>
                <a:cubicBezTo>
                  <a:pt x="4005810" y="322857"/>
                  <a:pt x="4000086" y="326813"/>
                  <a:pt x="3981706" y="329838"/>
                </a:cubicBezTo>
                <a:cubicBezTo>
                  <a:pt x="3976191" y="330745"/>
                  <a:pt x="3971305" y="332676"/>
                  <a:pt x="3970864" y="334165"/>
                </a:cubicBezTo>
                <a:cubicBezTo>
                  <a:pt x="3970421" y="335654"/>
                  <a:pt x="3969374" y="339912"/>
                  <a:pt x="3968536" y="343681"/>
                </a:cubicBezTo>
                <a:cubicBezTo>
                  <a:pt x="3965465" y="357757"/>
                  <a:pt x="3943827" y="372904"/>
                  <a:pt x="3926657" y="372904"/>
                </a:cubicBezTo>
                <a:cubicBezTo>
                  <a:pt x="3922446" y="372927"/>
                  <a:pt x="3922074" y="371624"/>
                  <a:pt x="3922794" y="359153"/>
                </a:cubicBezTo>
                <a:cubicBezTo>
                  <a:pt x="3923644" y="350803"/>
                  <a:pt x="3922278" y="342378"/>
                  <a:pt x="3918839" y="334723"/>
                </a:cubicBezTo>
                <a:cubicBezTo>
                  <a:pt x="3913139" y="321787"/>
                  <a:pt x="3893153" y="300150"/>
                  <a:pt x="3879588" y="292192"/>
                </a:cubicBezTo>
                <a:cubicBezTo>
                  <a:pt x="3876120" y="290340"/>
                  <a:pt x="3872811" y="288199"/>
                  <a:pt x="3869700" y="285794"/>
                </a:cubicBezTo>
                <a:cubicBezTo>
                  <a:pt x="3869700" y="285445"/>
                  <a:pt x="3877448" y="279232"/>
                  <a:pt x="3886918" y="271997"/>
                </a:cubicBezTo>
                <a:cubicBezTo>
                  <a:pt x="3896636" y="264519"/>
                  <a:pt x="3905356" y="255824"/>
                  <a:pt x="3912860" y="246125"/>
                </a:cubicBezTo>
                <a:cubicBezTo>
                  <a:pt x="3920608" y="234864"/>
                  <a:pt x="3921724" y="231490"/>
                  <a:pt x="3922724" y="215669"/>
                </a:cubicBezTo>
                <a:lnTo>
                  <a:pt x="3922586" y="215645"/>
                </a:lnTo>
                <a:close/>
                <a:moveTo>
                  <a:pt x="2588982" y="45"/>
                </a:moveTo>
                <a:cubicBezTo>
                  <a:pt x="2693831" y="-42"/>
                  <a:pt x="2774553" y="-6"/>
                  <a:pt x="2836206" y="168"/>
                </a:cubicBezTo>
                <a:lnTo>
                  <a:pt x="2878123" y="469"/>
                </a:lnTo>
                <a:lnTo>
                  <a:pt x="3147159" y="45"/>
                </a:lnTo>
                <a:cubicBezTo>
                  <a:pt x="3461708" y="-217"/>
                  <a:pt x="3559104" y="634"/>
                  <a:pt x="3575960" y="2989"/>
                </a:cubicBezTo>
                <a:cubicBezTo>
                  <a:pt x="3595872" y="5580"/>
                  <a:pt x="3614348" y="14752"/>
                  <a:pt x="3628450" y="29048"/>
                </a:cubicBezTo>
                <a:cubicBezTo>
                  <a:pt x="3643550" y="44288"/>
                  <a:pt x="3652414" y="61738"/>
                  <a:pt x="3657207" y="86167"/>
                </a:cubicBezTo>
                <a:lnTo>
                  <a:pt x="3660884" y="104780"/>
                </a:lnTo>
                <a:lnTo>
                  <a:pt x="3677891" y="105897"/>
                </a:lnTo>
                <a:cubicBezTo>
                  <a:pt x="3709301" y="107930"/>
                  <a:pt x="3727565" y="124813"/>
                  <a:pt x="3732684" y="156548"/>
                </a:cubicBezTo>
                <a:cubicBezTo>
                  <a:pt x="3734220" y="166158"/>
                  <a:pt x="3735662" y="174301"/>
                  <a:pt x="3735895" y="174673"/>
                </a:cubicBezTo>
                <a:cubicBezTo>
                  <a:pt x="3740888" y="176441"/>
                  <a:pt x="3745986" y="177902"/>
                  <a:pt x="3751158" y="179047"/>
                </a:cubicBezTo>
                <a:cubicBezTo>
                  <a:pt x="3759064" y="180995"/>
                  <a:pt x="3766788" y="183626"/>
                  <a:pt x="3774238" y="186911"/>
                </a:cubicBezTo>
                <a:cubicBezTo>
                  <a:pt x="3785476" y="192565"/>
                  <a:pt x="3800552" y="207595"/>
                  <a:pt x="3810371" y="222951"/>
                </a:cubicBezTo>
                <a:cubicBezTo>
                  <a:pt x="3820678" y="239261"/>
                  <a:pt x="3839291" y="279024"/>
                  <a:pt x="3839291" y="285119"/>
                </a:cubicBezTo>
                <a:cubicBezTo>
                  <a:pt x="3839291" y="287749"/>
                  <a:pt x="3832567" y="303546"/>
                  <a:pt x="3824331" y="320321"/>
                </a:cubicBezTo>
                <a:cubicBezTo>
                  <a:pt x="3801064" y="367692"/>
                  <a:pt x="3781148" y="386305"/>
                  <a:pt x="3748575" y="390959"/>
                </a:cubicBezTo>
                <a:lnTo>
                  <a:pt x="3735778" y="392773"/>
                </a:lnTo>
                <a:lnTo>
                  <a:pt x="3734057" y="406593"/>
                </a:lnTo>
                <a:cubicBezTo>
                  <a:pt x="3731568" y="426510"/>
                  <a:pt x="3728147" y="435142"/>
                  <a:pt x="3718608" y="445728"/>
                </a:cubicBezTo>
                <a:cubicBezTo>
                  <a:pt x="3708114" y="457407"/>
                  <a:pt x="3695807" y="462992"/>
                  <a:pt x="3676286" y="464993"/>
                </a:cubicBezTo>
                <a:lnTo>
                  <a:pt x="3661140" y="466552"/>
                </a:lnTo>
                <a:lnTo>
                  <a:pt x="3657138" y="484304"/>
                </a:lnTo>
                <a:cubicBezTo>
                  <a:pt x="3651717" y="508291"/>
                  <a:pt x="3643969" y="524113"/>
                  <a:pt x="3630661" y="538329"/>
                </a:cubicBezTo>
                <a:cubicBezTo>
                  <a:pt x="3618127" y="551462"/>
                  <a:pt x="3602131" y="560778"/>
                  <a:pt x="3584523" y="565201"/>
                </a:cubicBezTo>
                <a:cubicBezTo>
                  <a:pt x="3574938" y="567761"/>
                  <a:pt x="3450136" y="568319"/>
                  <a:pt x="2873732" y="568319"/>
                </a:cubicBezTo>
                <a:cubicBezTo>
                  <a:pt x="2731708" y="568319"/>
                  <a:pt x="2617936" y="568346"/>
                  <a:pt x="2526670" y="568304"/>
                </a:cubicBezTo>
                <a:lnTo>
                  <a:pt x="2501381" y="568252"/>
                </a:lnTo>
                <a:lnTo>
                  <a:pt x="2315555" y="568319"/>
                </a:lnTo>
                <a:cubicBezTo>
                  <a:pt x="2173531" y="568319"/>
                  <a:pt x="2059759" y="568346"/>
                  <a:pt x="1968493" y="568304"/>
                </a:cubicBezTo>
                <a:lnTo>
                  <a:pt x="1936854" y="568239"/>
                </a:lnTo>
                <a:lnTo>
                  <a:pt x="1715013" y="568319"/>
                </a:lnTo>
                <a:cubicBezTo>
                  <a:pt x="1620330" y="568319"/>
                  <a:pt x="1538204" y="568331"/>
                  <a:pt x="1466932" y="568327"/>
                </a:cubicBezTo>
                <a:lnTo>
                  <a:pt x="1328991" y="568257"/>
                </a:lnTo>
                <a:lnTo>
                  <a:pt x="1156836" y="568319"/>
                </a:lnTo>
                <a:cubicBezTo>
                  <a:pt x="399372" y="568319"/>
                  <a:pt x="445556" y="569087"/>
                  <a:pt x="423337" y="555987"/>
                </a:cubicBezTo>
                <a:cubicBezTo>
                  <a:pt x="396952" y="540376"/>
                  <a:pt x="384714" y="522670"/>
                  <a:pt x="375082" y="486188"/>
                </a:cubicBezTo>
                <a:lnTo>
                  <a:pt x="369894" y="466575"/>
                </a:lnTo>
                <a:lnTo>
                  <a:pt x="355631" y="465108"/>
                </a:lnTo>
                <a:cubicBezTo>
                  <a:pt x="346244" y="463939"/>
                  <a:pt x="337103" y="461284"/>
                  <a:pt x="328549" y="457245"/>
                </a:cubicBezTo>
                <a:cubicBezTo>
                  <a:pt x="311285" y="448567"/>
                  <a:pt x="303211" y="436537"/>
                  <a:pt x="298302" y="411992"/>
                </a:cubicBezTo>
                <a:lnTo>
                  <a:pt x="294533" y="393006"/>
                </a:lnTo>
                <a:lnTo>
                  <a:pt x="279992" y="390051"/>
                </a:lnTo>
                <a:cubicBezTo>
                  <a:pt x="261472" y="386282"/>
                  <a:pt x="248233" y="378488"/>
                  <a:pt x="234622" y="363342"/>
                </a:cubicBezTo>
                <a:cubicBezTo>
                  <a:pt x="222593" y="349987"/>
                  <a:pt x="212309" y="332560"/>
                  <a:pt x="199327" y="303686"/>
                </a:cubicBezTo>
                <a:lnTo>
                  <a:pt x="190695" y="284468"/>
                </a:lnTo>
                <a:lnTo>
                  <a:pt x="201863" y="260643"/>
                </a:lnTo>
                <a:cubicBezTo>
                  <a:pt x="225037" y="211248"/>
                  <a:pt x="243207" y="190448"/>
                  <a:pt x="270150" y="182118"/>
                </a:cubicBezTo>
                <a:cubicBezTo>
                  <a:pt x="276615" y="179929"/>
                  <a:pt x="283277" y="178370"/>
                  <a:pt x="290043" y="177465"/>
                </a:cubicBezTo>
                <a:cubicBezTo>
                  <a:pt x="294603" y="177465"/>
                  <a:pt x="295487" y="175580"/>
                  <a:pt x="298000" y="160596"/>
                </a:cubicBezTo>
                <a:cubicBezTo>
                  <a:pt x="304003" y="124860"/>
                  <a:pt x="321196" y="107898"/>
                  <a:pt x="353514" y="105828"/>
                </a:cubicBezTo>
                <a:cubicBezTo>
                  <a:pt x="363448" y="105129"/>
                  <a:pt x="371220" y="103570"/>
                  <a:pt x="371592" y="102128"/>
                </a:cubicBezTo>
                <a:cubicBezTo>
                  <a:pt x="371964" y="100686"/>
                  <a:pt x="373989" y="91774"/>
                  <a:pt x="376106" y="82305"/>
                </a:cubicBezTo>
                <a:cubicBezTo>
                  <a:pt x="384900" y="42799"/>
                  <a:pt x="405259" y="19043"/>
                  <a:pt x="440972" y="6829"/>
                </a:cubicBezTo>
                <a:lnTo>
                  <a:pt x="455444" y="1849"/>
                </a:lnTo>
                <a:lnTo>
                  <a:pt x="1038270" y="663"/>
                </a:lnTo>
                <a:cubicBezTo>
                  <a:pt x="1196436" y="343"/>
                  <a:pt x="1325414" y="132"/>
                  <a:pt x="1430263" y="45"/>
                </a:cubicBezTo>
                <a:cubicBezTo>
                  <a:pt x="1535113" y="-42"/>
                  <a:pt x="1615835" y="-6"/>
                  <a:pt x="1677488" y="168"/>
                </a:cubicBezTo>
                <a:lnTo>
                  <a:pt x="1719397" y="469"/>
                </a:lnTo>
                <a:lnTo>
                  <a:pt x="1988440" y="45"/>
                </a:lnTo>
                <a:cubicBezTo>
                  <a:pt x="2093290" y="-42"/>
                  <a:pt x="2174012" y="-6"/>
                  <a:pt x="2235665" y="168"/>
                </a:cubicBezTo>
                <a:lnTo>
                  <a:pt x="2285195" y="524"/>
                </a:lnTo>
                <a:close/>
              </a:path>
            </a:pathLst>
          </a:cu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endParaRPr lang="fa-IR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AB19DFE-3879-B4E3-D618-F3FD9D812ADB}"/>
              </a:ext>
            </a:extLst>
          </p:cNvPr>
          <p:cNvSpPr txBox="1"/>
          <p:nvPr/>
        </p:nvSpPr>
        <p:spPr>
          <a:xfrm>
            <a:off x="6494160" y="2324038"/>
            <a:ext cx="4787085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000" b="1" dirty="0">
                <a:solidFill>
                  <a:srgbClr val="087A8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اصلی خود را وارد نمایید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4B36664-5061-FB9B-EA6F-88ED39BD0BE2}"/>
              </a:ext>
            </a:extLst>
          </p:cNvPr>
          <p:cNvSpPr txBox="1"/>
          <p:nvPr/>
        </p:nvSpPr>
        <p:spPr>
          <a:xfrm>
            <a:off x="6494160" y="3641887"/>
            <a:ext cx="4787085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000" b="1" dirty="0">
                <a:solidFill>
                  <a:srgbClr val="087A8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اصلی خود را وارد نمایید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772698F-C43D-944F-5347-1C611F5E8B14}"/>
              </a:ext>
            </a:extLst>
          </p:cNvPr>
          <p:cNvSpPr txBox="1"/>
          <p:nvPr/>
        </p:nvSpPr>
        <p:spPr>
          <a:xfrm>
            <a:off x="6494160" y="4959736"/>
            <a:ext cx="4787085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000" b="1" dirty="0">
                <a:solidFill>
                  <a:srgbClr val="087A8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اصلی خود را وارد نمایید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DC7EA63-7358-3C24-0C06-AE2FBFD91E45}"/>
              </a:ext>
            </a:extLst>
          </p:cNvPr>
          <p:cNvSpPr txBox="1"/>
          <p:nvPr/>
        </p:nvSpPr>
        <p:spPr>
          <a:xfrm>
            <a:off x="1192058" y="2324038"/>
            <a:ext cx="4787085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000" b="1" dirty="0">
                <a:solidFill>
                  <a:srgbClr val="087A8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اصلی خود را وارد نمایید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FC0BEE2-08FA-1DE2-5D48-EF7C07F3ED41}"/>
              </a:ext>
            </a:extLst>
          </p:cNvPr>
          <p:cNvSpPr txBox="1"/>
          <p:nvPr/>
        </p:nvSpPr>
        <p:spPr>
          <a:xfrm>
            <a:off x="1192058" y="3641887"/>
            <a:ext cx="4787085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000" b="1" dirty="0">
                <a:solidFill>
                  <a:srgbClr val="087A8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اصلی خود را وارد نمایید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92196E1-14B3-8FE5-5C6C-7DA76D08628C}"/>
              </a:ext>
            </a:extLst>
          </p:cNvPr>
          <p:cNvSpPr txBox="1"/>
          <p:nvPr/>
        </p:nvSpPr>
        <p:spPr>
          <a:xfrm>
            <a:off x="1192058" y="4959736"/>
            <a:ext cx="4787085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000" b="1" dirty="0">
                <a:solidFill>
                  <a:srgbClr val="087A8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اصلی خود را وارد نمایید 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4C99A7EE-FD39-6A5A-F823-A7DC25B01E05}"/>
              </a:ext>
            </a:extLst>
          </p:cNvPr>
          <p:cNvGrpSpPr/>
          <p:nvPr/>
        </p:nvGrpSpPr>
        <p:grpSpPr>
          <a:xfrm>
            <a:off x="0" y="395443"/>
            <a:ext cx="12192000" cy="584775"/>
            <a:chOff x="0" y="430612"/>
            <a:chExt cx="12192000" cy="584775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BEDB368B-FA66-0C4F-C16C-E734FBC0059F}"/>
                </a:ext>
              </a:extLst>
            </p:cNvPr>
            <p:cNvSpPr txBox="1"/>
            <p:nvPr/>
          </p:nvSpPr>
          <p:spPr>
            <a:xfrm>
              <a:off x="0" y="430612"/>
              <a:ext cx="12192000" cy="58477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/>
              <a:r>
                <a:rPr lang="fa-IR" sz="32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فهرست مطالب ارائه</a:t>
              </a:r>
            </a:p>
          </p:txBody>
        </p: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AD9BBA1A-8159-407A-616E-F9758F6C9106}"/>
                </a:ext>
              </a:extLst>
            </p:cNvPr>
            <p:cNvGrpSpPr/>
            <p:nvPr/>
          </p:nvGrpSpPr>
          <p:grpSpPr>
            <a:xfrm>
              <a:off x="7836982" y="594983"/>
              <a:ext cx="946483" cy="206451"/>
              <a:chOff x="6593398" y="1303073"/>
              <a:chExt cx="946483" cy="206451"/>
            </a:xfrm>
          </p:grpSpPr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7B4EB3F2-EBBF-1ECC-48BC-3CB9944EA72A}"/>
                  </a:ext>
                </a:extLst>
              </p:cNvPr>
              <p:cNvSpPr/>
              <p:nvPr/>
            </p:nvSpPr>
            <p:spPr>
              <a:xfrm>
                <a:off x="6593398" y="1303073"/>
                <a:ext cx="189298" cy="206451"/>
              </a:xfrm>
              <a:custGeom>
                <a:avLst/>
                <a:gdLst>
                  <a:gd name="connsiteX0" fmla="*/ 120761 w 189298"/>
                  <a:gd name="connsiteY0" fmla="*/ 0 h 206451"/>
                  <a:gd name="connsiteX1" fmla="*/ 129042 w 189298"/>
                  <a:gd name="connsiteY1" fmla="*/ 0 h 206451"/>
                  <a:gd name="connsiteX2" fmla="*/ 129209 w 189298"/>
                  <a:gd name="connsiteY2" fmla="*/ 17227 h 206451"/>
                  <a:gd name="connsiteX3" fmla="*/ 167859 w 189298"/>
                  <a:gd name="connsiteY3" fmla="*/ 83348 h 206451"/>
                  <a:gd name="connsiteX4" fmla="*/ 189200 w 189298"/>
                  <a:gd name="connsiteY4" fmla="*/ 104964 h 206451"/>
                  <a:gd name="connsiteX5" fmla="*/ 169874 w 189298"/>
                  <a:gd name="connsiteY5" fmla="*/ 119762 h 206451"/>
                  <a:gd name="connsiteX6" fmla="*/ 129733 w 189298"/>
                  <a:gd name="connsiteY6" fmla="*/ 188119 h 206451"/>
                  <a:gd name="connsiteX7" fmla="*/ 129982 w 189298"/>
                  <a:gd name="connsiteY7" fmla="*/ 206451 h 206451"/>
                  <a:gd name="connsiteX8" fmla="*/ 118496 w 189298"/>
                  <a:gd name="connsiteY8" fmla="*/ 205071 h 206451"/>
                  <a:gd name="connsiteX9" fmla="*/ 78880 w 189298"/>
                  <a:gd name="connsiteY9" fmla="*/ 176551 h 206451"/>
                  <a:gd name="connsiteX10" fmla="*/ 56048 w 189298"/>
                  <a:gd name="connsiteY10" fmla="*/ 155569 h 206451"/>
                  <a:gd name="connsiteX11" fmla="*/ 16955 w 189298"/>
                  <a:gd name="connsiteY11" fmla="*/ 129010 h 206451"/>
                  <a:gd name="connsiteX12" fmla="*/ 10329 w 189298"/>
                  <a:gd name="connsiteY12" fmla="*/ 84424 h 206451"/>
                  <a:gd name="connsiteX13" fmla="*/ 55772 w 189298"/>
                  <a:gd name="connsiteY13" fmla="*/ 49500 h 206451"/>
                  <a:gd name="connsiteX14" fmla="*/ 73745 w 189298"/>
                  <a:gd name="connsiteY14" fmla="*/ 37023 h 206451"/>
                  <a:gd name="connsiteX15" fmla="*/ 101352 w 189298"/>
                  <a:gd name="connsiteY15" fmla="*/ 5163 h 206451"/>
                  <a:gd name="connsiteX16" fmla="*/ 101434 w 189298"/>
                  <a:gd name="connsiteY16" fmla="*/ 5107 h 206451"/>
                  <a:gd name="connsiteX17" fmla="*/ 120761 w 189298"/>
                  <a:gd name="connsiteY17" fmla="*/ 0 h 2064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89298" h="206451">
                    <a:moveTo>
                      <a:pt x="120761" y="0"/>
                    </a:moveTo>
                    <a:lnTo>
                      <a:pt x="129042" y="0"/>
                    </a:lnTo>
                    <a:lnTo>
                      <a:pt x="129209" y="17227"/>
                    </a:lnTo>
                    <a:cubicBezTo>
                      <a:pt x="129511" y="42902"/>
                      <a:pt x="138705" y="58666"/>
                      <a:pt x="167859" y="83348"/>
                    </a:cubicBezTo>
                    <a:cubicBezTo>
                      <a:pt x="180752" y="94253"/>
                      <a:pt x="190387" y="103971"/>
                      <a:pt x="189200" y="104964"/>
                    </a:cubicBezTo>
                    <a:cubicBezTo>
                      <a:pt x="188012" y="105959"/>
                      <a:pt x="179344" y="112612"/>
                      <a:pt x="169874" y="119762"/>
                    </a:cubicBezTo>
                    <a:cubicBezTo>
                      <a:pt x="140390" y="142014"/>
                      <a:pt x="129402" y="160760"/>
                      <a:pt x="129733" y="188119"/>
                    </a:cubicBezTo>
                    <a:lnTo>
                      <a:pt x="129982" y="206451"/>
                    </a:lnTo>
                    <a:lnTo>
                      <a:pt x="118496" y="205071"/>
                    </a:lnTo>
                    <a:cubicBezTo>
                      <a:pt x="97459" y="202557"/>
                      <a:pt x="88570" y="196153"/>
                      <a:pt x="78880" y="176551"/>
                    </a:cubicBezTo>
                    <a:cubicBezTo>
                      <a:pt x="70321" y="159268"/>
                      <a:pt x="69659" y="158634"/>
                      <a:pt x="56048" y="155569"/>
                    </a:cubicBezTo>
                    <a:cubicBezTo>
                      <a:pt x="38019" y="151483"/>
                      <a:pt x="30981" y="146707"/>
                      <a:pt x="16955" y="129010"/>
                    </a:cubicBezTo>
                    <a:cubicBezTo>
                      <a:pt x="-4635" y="101763"/>
                      <a:pt x="-4194" y="104744"/>
                      <a:pt x="10329" y="84424"/>
                    </a:cubicBezTo>
                    <a:cubicBezTo>
                      <a:pt x="27805" y="59908"/>
                      <a:pt x="36446" y="53283"/>
                      <a:pt x="55772" y="49500"/>
                    </a:cubicBezTo>
                    <a:cubicBezTo>
                      <a:pt x="71149" y="46463"/>
                      <a:pt x="72116" y="45801"/>
                      <a:pt x="73745" y="37023"/>
                    </a:cubicBezTo>
                    <a:cubicBezTo>
                      <a:pt x="76035" y="24737"/>
                      <a:pt x="87549" y="11430"/>
                      <a:pt x="101352" y="5163"/>
                    </a:cubicBezTo>
                    <a:lnTo>
                      <a:pt x="101434" y="5107"/>
                    </a:lnTo>
                    <a:cubicBezTo>
                      <a:pt x="107542" y="2325"/>
                      <a:pt x="114076" y="596"/>
                      <a:pt x="120761" y="0"/>
                    </a:cubicBezTo>
                    <a:close/>
                  </a:path>
                </a:pathLst>
              </a:custGeom>
              <a:ln/>
            </p:spPr>
            <p:style>
              <a:lnRef idx="3">
                <a:schemeClr val="lt1"/>
              </a:lnRef>
              <a:fillRef idx="1">
                <a:schemeClr val="accent2"/>
              </a:fillRef>
              <a:effectRef idx="1">
                <a:schemeClr val="accent2"/>
              </a:effectRef>
              <a:fontRef idx="minor">
                <a:schemeClr val="lt1"/>
              </a:fontRef>
            </p:style>
            <p:txBody>
              <a:bodyPr wrap="square" rtlCol="1" anchor="ctr">
                <a:noAutofit/>
              </a:bodyPr>
              <a:lstStyle/>
              <a:p>
                <a:endParaRPr lang="fa-IR"/>
              </a:p>
            </p:txBody>
          </p:sp>
          <p:cxnSp>
            <p:nvCxnSpPr>
              <p:cNvPr id="20" name="Straight Connector 19">
                <a:extLst>
                  <a:ext uri="{FF2B5EF4-FFF2-40B4-BE49-F238E27FC236}">
                    <a16:creationId xmlns:a16="http://schemas.microsoft.com/office/drawing/2014/main" id="{D29C2B09-789A-105C-2940-134D0A779DEB}"/>
                  </a:ext>
                </a:extLst>
              </p:cNvPr>
              <p:cNvCxnSpPr>
                <a:cxnSpLocks/>
                <a:stCxn id="18" idx="4"/>
              </p:cNvCxnSpPr>
              <p:nvPr/>
            </p:nvCxnSpPr>
            <p:spPr>
              <a:xfrm>
                <a:off x="6782598" y="1408037"/>
                <a:ext cx="757283" cy="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8E370AE8-C972-96CE-53A4-6129401380D9}"/>
                </a:ext>
              </a:extLst>
            </p:cNvPr>
            <p:cNvGrpSpPr/>
            <p:nvPr/>
          </p:nvGrpSpPr>
          <p:grpSpPr>
            <a:xfrm flipH="1">
              <a:off x="3408536" y="594983"/>
              <a:ext cx="946483" cy="206451"/>
              <a:chOff x="6593398" y="1303073"/>
              <a:chExt cx="946483" cy="206451"/>
            </a:xfrm>
          </p:grpSpPr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0A47653C-6123-08EF-D5F7-FE01D0E9B363}"/>
                  </a:ext>
                </a:extLst>
              </p:cNvPr>
              <p:cNvSpPr/>
              <p:nvPr/>
            </p:nvSpPr>
            <p:spPr>
              <a:xfrm>
                <a:off x="6593398" y="1303073"/>
                <a:ext cx="189298" cy="206451"/>
              </a:xfrm>
              <a:custGeom>
                <a:avLst/>
                <a:gdLst>
                  <a:gd name="connsiteX0" fmla="*/ 120761 w 189298"/>
                  <a:gd name="connsiteY0" fmla="*/ 0 h 206451"/>
                  <a:gd name="connsiteX1" fmla="*/ 129042 w 189298"/>
                  <a:gd name="connsiteY1" fmla="*/ 0 h 206451"/>
                  <a:gd name="connsiteX2" fmla="*/ 129209 w 189298"/>
                  <a:gd name="connsiteY2" fmla="*/ 17227 h 206451"/>
                  <a:gd name="connsiteX3" fmla="*/ 167859 w 189298"/>
                  <a:gd name="connsiteY3" fmla="*/ 83348 h 206451"/>
                  <a:gd name="connsiteX4" fmla="*/ 189200 w 189298"/>
                  <a:gd name="connsiteY4" fmla="*/ 104964 h 206451"/>
                  <a:gd name="connsiteX5" fmla="*/ 169874 w 189298"/>
                  <a:gd name="connsiteY5" fmla="*/ 119762 h 206451"/>
                  <a:gd name="connsiteX6" fmla="*/ 129733 w 189298"/>
                  <a:gd name="connsiteY6" fmla="*/ 188119 h 206451"/>
                  <a:gd name="connsiteX7" fmla="*/ 129982 w 189298"/>
                  <a:gd name="connsiteY7" fmla="*/ 206451 h 206451"/>
                  <a:gd name="connsiteX8" fmla="*/ 118496 w 189298"/>
                  <a:gd name="connsiteY8" fmla="*/ 205071 h 206451"/>
                  <a:gd name="connsiteX9" fmla="*/ 78880 w 189298"/>
                  <a:gd name="connsiteY9" fmla="*/ 176551 h 206451"/>
                  <a:gd name="connsiteX10" fmla="*/ 56048 w 189298"/>
                  <a:gd name="connsiteY10" fmla="*/ 155569 h 206451"/>
                  <a:gd name="connsiteX11" fmla="*/ 16955 w 189298"/>
                  <a:gd name="connsiteY11" fmla="*/ 129010 h 206451"/>
                  <a:gd name="connsiteX12" fmla="*/ 10329 w 189298"/>
                  <a:gd name="connsiteY12" fmla="*/ 84424 h 206451"/>
                  <a:gd name="connsiteX13" fmla="*/ 55772 w 189298"/>
                  <a:gd name="connsiteY13" fmla="*/ 49500 h 206451"/>
                  <a:gd name="connsiteX14" fmla="*/ 73745 w 189298"/>
                  <a:gd name="connsiteY14" fmla="*/ 37023 h 206451"/>
                  <a:gd name="connsiteX15" fmla="*/ 101352 w 189298"/>
                  <a:gd name="connsiteY15" fmla="*/ 5163 h 206451"/>
                  <a:gd name="connsiteX16" fmla="*/ 101434 w 189298"/>
                  <a:gd name="connsiteY16" fmla="*/ 5107 h 206451"/>
                  <a:gd name="connsiteX17" fmla="*/ 120761 w 189298"/>
                  <a:gd name="connsiteY17" fmla="*/ 0 h 2064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89298" h="206451">
                    <a:moveTo>
                      <a:pt x="120761" y="0"/>
                    </a:moveTo>
                    <a:lnTo>
                      <a:pt x="129042" y="0"/>
                    </a:lnTo>
                    <a:lnTo>
                      <a:pt x="129209" y="17227"/>
                    </a:lnTo>
                    <a:cubicBezTo>
                      <a:pt x="129511" y="42902"/>
                      <a:pt x="138705" y="58666"/>
                      <a:pt x="167859" y="83348"/>
                    </a:cubicBezTo>
                    <a:cubicBezTo>
                      <a:pt x="180752" y="94253"/>
                      <a:pt x="190387" y="103971"/>
                      <a:pt x="189200" y="104964"/>
                    </a:cubicBezTo>
                    <a:cubicBezTo>
                      <a:pt x="188012" y="105959"/>
                      <a:pt x="179344" y="112612"/>
                      <a:pt x="169874" y="119762"/>
                    </a:cubicBezTo>
                    <a:cubicBezTo>
                      <a:pt x="140390" y="142014"/>
                      <a:pt x="129402" y="160760"/>
                      <a:pt x="129733" y="188119"/>
                    </a:cubicBezTo>
                    <a:lnTo>
                      <a:pt x="129982" y="206451"/>
                    </a:lnTo>
                    <a:lnTo>
                      <a:pt x="118496" y="205071"/>
                    </a:lnTo>
                    <a:cubicBezTo>
                      <a:pt x="97459" y="202557"/>
                      <a:pt x="88570" y="196153"/>
                      <a:pt x="78880" y="176551"/>
                    </a:cubicBezTo>
                    <a:cubicBezTo>
                      <a:pt x="70321" y="159268"/>
                      <a:pt x="69659" y="158634"/>
                      <a:pt x="56048" y="155569"/>
                    </a:cubicBezTo>
                    <a:cubicBezTo>
                      <a:pt x="38019" y="151483"/>
                      <a:pt x="30981" y="146707"/>
                      <a:pt x="16955" y="129010"/>
                    </a:cubicBezTo>
                    <a:cubicBezTo>
                      <a:pt x="-4635" y="101763"/>
                      <a:pt x="-4194" y="104744"/>
                      <a:pt x="10329" y="84424"/>
                    </a:cubicBezTo>
                    <a:cubicBezTo>
                      <a:pt x="27805" y="59908"/>
                      <a:pt x="36446" y="53283"/>
                      <a:pt x="55772" y="49500"/>
                    </a:cubicBezTo>
                    <a:cubicBezTo>
                      <a:pt x="71149" y="46463"/>
                      <a:pt x="72116" y="45801"/>
                      <a:pt x="73745" y="37023"/>
                    </a:cubicBezTo>
                    <a:cubicBezTo>
                      <a:pt x="76035" y="24737"/>
                      <a:pt x="87549" y="11430"/>
                      <a:pt x="101352" y="5163"/>
                    </a:cubicBezTo>
                    <a:lnTo>
                      <a:pt x="101434" y="5107"/>
                    </a:lnTo>
                    <a:cubicBezTo>
                      <a:pt x="107542" y="2325"/>
                      <a:pt x="114076" y="596"/>
                      <a:pt x="120761" y="0"/>
                    </a:cubicBezTo>
                    <a:close/>
                  </a:path>
                </a:pathLst>
              </a:custGeom>
              <a:ln/>
            </p:spPr>
            <p:style>
              <a:lnRef idx="3">
                <a:schemeClr val="lt1"/>
              </a:lnRef>
              <a:fillRef idx="1">
                <a:schemeClr val="accent2"/>
              </a:fillRef>
              <a:effectRef idx="1">
                <a:schemeClr val="accent2"/>
              </a:effectRef>
              <a:fontRef idx="minor">
                <a:schemeClr val="lt1"/>
              </a:fontRef>
            </p:style>
            <p:txBody>
              <a:bodyPr wrap="square" rtlCol="1" anchor="ctr">
                <a:noAutofit/>
              </a:bodyPr>
              <a:lstStyle/>
              <a:p>
                <a:endParaRPr lang="fa-IR"/>
              </a:p>
            </p:txBody>
          </p:sp>
          <p:cxnSp>
            <p:nvCxnSpPr>
              <p:cNvPr id="25" name="Straight Connector 24">
                <a:extLst>
                  <a:ext uri="{FF2B5EF4-FFF2-40B4-BE49-F238E27FC236}">
                    <a16:creationId xmlns:a16="http://schemas.microsoft.com/office/drawing/2014/main" id="{030C283E-8A37-0AB8-FCE6-FEDF2C190A62}"/>
                  </a:ext>
                </a:extLst>
              </p:cNvPr>
              <p:cNvCxnSpPr>
                <a:cxnSpLocks/>
                <a:stCxn id="24" idx="4"/>
              </p:cNvCxnSpPr>
              <p:nvPr/>
            </p:nvCxnSpPr>
            <p:spPr>
              <a:xfrm>
                <a:off x="6782598" y="1408037"/>
                <a:ext cx="757283" cy="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4003228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500"/>
                            </p:stCondLst>
                            <p:childTnLst>
                              <p:par>
                                <p:cTn id="6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FF654BD-39D4-C393-BE1E-4839936FB37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20</a:t>
            </a:fld>
            <a:endParaRPr lang="fa-IR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78324C4-8B6A-8FB3-2E35-2EEF002E0FBD}"/>
              </a:ext>
            </a:extLst>
          </p:cNvPr>
          <p:cNvSpPr txBox="1"/>
          <p:nvPr/>
        </p:nvSpPr>
        <p:spPr>
          <a:xfrm>
            <a:off x="1700981" y="274926"/>
            <a:ext cx="36772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3600" dirty="0">
                <a:solidFill>
                  <a:srgbClr val="087A85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روابط عمومی شهرداری استان تهران</a:t>
            </a:r>
            <a:endParaRPr lang="fa-IR" sz="3600" dirty="0">
              <a:solidFill>
                <a:srgbClr val="087A85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D3B41A0-E0A8-6548-B760-1BA40FF70D10}"/>
              </a:ext>
            </a:extLst>
          </p:cNvPr>
          <p:cNvSpPr txBox="1"/>
          <p:nvPr/>
        </p:nvSpPr>
        <p:spPr>
          <a:xfrm>
            <a:off x="7152969" y="274926"/>
            <a:ext cx="36772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3600" dirty="0">
                <a:solidFill>
                  <a:srgbClr val="087A85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عنوان موضوع  بخش خود را وارد نمایید</a:t>
            </a:r>
            <a:endParaRPr lang="fa-IR" sz="3600" dirty="0">
              <a:solidFill>
                <a:srgbClr val="087A85"/>
              </a:solidFill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5ECB2132-933C-07BE-E466-25BDBA144213}"/>
              </a:ext>
            </a:extLst>
          </p:cNvPr>
          <p:cNvPicPr>
            <a:picLocks noChangeAspect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7594" y="292800"/>
            <a:ext cx="808621" cy="808621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19FA095B-2C69-71E8-333F-C82C79A5EE68}"/>
              </a:ext>
            </a:extLst>
          </p:cNvPr>
          <p:cNvGrpSpPr/>
          <p:nvPr/>
        </p:nvGrpSpPr>
        <p:grpSpPr>
          <a:xfrm>
            <a:off x="8474021" y="1632034"/>
            <a:ext cx="3069800" cy="3154000"/>
            <a:chOff x="7928328" y="1096457"/>
            <a:chExt cx="3069800" cy="3154000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71314383-B069-956D-F736-5580CE51A187}"/>
                </a:ext>
              </a:extLst>
            </p:cNvPr>
            <p:cNvSpPr/>
            <p:nvPr/>
          </p:nvSpPr>
          <p:spPr>
            <a:xfrm>
              <a:off x="7928328" y="1096457"/>
              <a:ext cx="3069800" cy="3154000"/>
            </a:xfrm>
            <a:prstGeom prst="roundRect">
              <a:avLst>
                <a:gd name="adj" fmla="val 5972"/>
              </a:avLst>
            </a:prstGeom>
            <a:solidFill>
              <a:schemeClr val="bg1"/>
            </a:solidFill>
            <a:ln>
              <a:noFill/>
            </a:ln>
            <a:effectLst>
              <a:outerShdw blurRad="1016000" dist="381000" dir="2100000" sx="90000" sy="9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6200E219-BB96-32B6-D60E-B63891814C77}"/>
                </a:ext>
              </a:extLst>
            </p:cNvPr>
            <p:cNvSpPr/>
            <p:nvPr/>
          </p:nvSpPr>
          <p:spPr>
            <a:xfrm>
              <a:off x="8548747" y="2007795"/>
              <a:ext cx="193655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ts val="0"/>
                </a:spcBef>
                <a:spcAft>
                  <a:spcPts val="600"/>
                </a:spcAft>
              </a:pPr>
              <a:r>
                <a:rPr lang="fa-IR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cs typeface="B Titr" panose="00000700000000000000" pitchFamily="2" charset="-78"/>
                </a:rPr>
                <a:t>48960</a:t>
              </a:r>
              <a:endPara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B Titr" panose="00000700000000000000" pitchFamily="2" charset="-78"/>
              </a:endParaRPr>
            </a:p>
          </p:txBody>
        </p: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2B1EA613-E014-3414-8B90-ED31947357A0}"/>
                </a:ext>
              </a:extLst>
            </p:cNvPr>
            <p:cNvCxnSpPr>
              <a:cxnSpLocks/>
            </p:cNvCxnSpPr>
            <p:nvPr/>
          </p:nvCxnSpPr>
          <p:spPr>
            <a:xfrm>
              <a:off x="8130263" y="1968089"/>
              <a:ext cx="2665931" cy="0"/>
            </a:xfrm>
            <a:prstGeom prst="line">
              <a:avLst/>
            </a:prstGeom>
            <a:ln>
              <a:solidFill>
                <a:schemeClr val="bg1">
                  <a:lumMod val="65000"/>
                  <a:alpha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4D54CA59-D930-ED66-8B1C-EF4B7F3A9D6B}"/>
                </a:ext>
              </a:extLst>
            </p:cNvPr>
            <p:cNvGrpSpPr/>
            <p:nvPr/>
          </p:nvGrpSpPr>
          <p:grpSpPr>
            <a:xfrm>
              <a:off x="8148655" y="2758896"/>
              <a:ext cx="2665931" cy="1284404"/>
              <a:chOff x="1217323" y="3410792"/>
              <a:chExt cx="2739994" cy="1392639"/>
            </a:xfrm>
          </p:grpSpPr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C8C37508-E9A1-9C31-92BE-59A246189EF9}"/>
                  </a:ext>
                </a:extLst>
              </p:cNvPr>
              <p:cNvSpPr/>
              <p:nvPr/>
            </p:nvSpPr>
            <p:spPr>
              <a:xfrm>
                <a:off x="1217323" y="3410792"/>
                <a:ext cx="2739994" cy="1154858"/>
              </a:xfrm>
              <a:custGeom>
                <a:avLst/>
                <a:gdLst>
                  <a:gd name="connsiteX0" fmla="*/ 1452901 w 3217888"/>
                  <a:gd name="connsiteY0" fmla="*/ 0 h 2818591"/>
                  <a:gd name="connsiteX1" fmla="*/ 1630701 w 3217888"/>
                  <a:gd name="connsiteY1" fmla="*/ 0 h 2818591"/>
                  <a:gd name="connsiteX2" fmla="*/ 1865651 w 3217888"/>
                  <a:gd name="connsiteY2" fmla="*/ 838200 h 2818591"/>
                  <a:gd name="connsiteX3" fmla="*/ 2221251 w 3217888"/>
                  <a:gd name="connsiteY3" fmla="*/ 838200 h 2818591"/>
                  <a:gd name="connsiteX4" fmla="*/ 2487951 w 3217888"/>
                  <a:gd name="connsiteY4" fmla="*/ 1358900 h 2818591"/>
                  <a:gd name="connsiteX5" fmla="*/ 2640351 w 3217888"/>
                  <a:gd name="connsiteY5" fmla="*/ 1358900 h 2818591"/>
                  <a:gd name="connsiteX6" fmla="*/ 2983251 w 3217888"/>
                  <a:gd name="connsiteY6" fmla="*/ 1009650 h 2818591"/>
                  <a:gd name="connsiteX7" fmla="*/ 3217888 w 3217888"/>
                  <a:gd name="connsiteY7" fmla="*/ 1009650 h 2818591"/>
                  <a:gd name="connsiteX8" fmla="*/ 3217888 w 3217888"/>
                  <a:gd name="connsiteY8" fmla="*/ 2818591 h 2818591"/>
                  <a:gd name="connsiteX9" fmla="*/ 0 w 3217888"/>
                  <a:gd name="connsiteY9" fmla="*/ 2818591 h 2818591"/>
                  <a:gd name="connsiteX10" fmla="*/ 0 w 3217888"/>
                  <a:gd name="connsiteY10" fmla="*/ 1623319 h 2818591"/>
                  <a:gd name="connsiteX11" fmla="*/ 17801 w 3217888"/>
                  <a:gd name="connsiteY11" fmla="*/ 1619250 h 2818591"/>
                  <a:gd name="connsiteX12" fmla="*/ 157501 w 3217888"/>
                  <a:gd name="connsiteY12" fmla="*/ 1619250 h 2818591"/>
                  <a:gd name="connsiteX13" fmla="*/ 348001 w 3217888"/>
                  <a:gd name="connsiteY13" fmla="*/ 1917700 h 2818591"/>
                  <a:gd name="connsiteX14" fmla="*/ 709951 w 3217888"/>
                  <a:gd name="connsiteY14" fmla="*/ 1212850 h 2818591"/>
                  <a:gd name="connsiteX15" fmla="*/ 881401 w 3217888"/>
                  <a:gd name="connsiteY15" fmla="*/ 1212850 h 2818591"/>
                  <a:gd name="connsiteX16" fmla="*/ 1046501 w 3217888"/>
                  <a:gd name="connsiteY16" fmla="*/ 387350 h 2818591"/>
                  <a:gd name="connsiteX17" fmla="*/ 1281451 w 3217888"/>
                  <a:gd name="connsiteY17" fmla="*/ 387350 h 2818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217888" h="2818591">
                    <a:moveTo>
                      <a:pt x="1452901" y="0"/>
                    </a:moveTo>
                    <a:lnTo>
                      <a:pt x="1630701" y="0"/>
                    </a:lnTo>
                    <a:lnTo>
                      <a:pt x="1865651" y="838200"/>
                    </a:lnTo>
                    <a:lnTo>
                      <a:pt x="2221251" y="838200"/>
                    </a:lnTo>
                    <a:lnTo>
                      <a:pt x="2487951" y="1358900"/>
                    </a:lnTo>
                    <a:lnTo>
                      <a:pt x="2640351" y="1358900"/>
                    </a:lnTo>
                    <a:lnTo>
                      <a:pt x="2983251" y="1009650"/>
                    </a:lnTo>
                    <a:lnTo>
                      <a:pt x="3217888" y="1009650"/>
                    </a:lnTo>
                    <a:lnTo>
                      <a:pt x="3217888" y="2818591"/>
                    </a:lnTo>
                    <a:lnTo>
                      <a:pt x="0" y="2818591"/>
                    </a:lnTo>
                    <a:lnTo>
                      <a:pt x="0" y="1623319"/>
                    </a:lnTo>
                    <a:lnTo>
                      <a:pt x="17801" y="1619250"/>
                    </a:lnTo>
                    <a:lnTo>
                      <a:pt x="157501" y="1619250"/>
                    </a:lnTo>
                    <a:lnTo>
                      <a:pt x="348001" y="1917700"/>
                    </a:lnTo>
                    <a:lnTo>
                      <a:pt x="709951" y="1212850"/>
                    </a:lnTo>
                    <a:lnTo>
                      <a:pt x="881401" y="1212850"/>
                    </a:lnTo>
                    <a:lnTo>
                      <a:pt x="1046501" y="387350"/>
                    </a:lnTo>
                    <a:lnTo>
                      <a:pt x="1281451" y="38735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D2EEFC"/>
                  </a:gs>
                  <a:gs pos="99000">
                    <a:srgbClr val="087A85"/>
                  </a:gs>
                </a:gsLst>
                <a:lin ang="5400000" scaled="1"/>
                <a:tileRect/>
              </a:gradFill>
              <a:ln w="158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>
                  <a:latin typeface="Roboto" panose="02000000000000000000" pitchFamily="2" charset="0"/>
                  <a:ea typeface="Roboto" panose="02000000000000000000" pitchFamily="2" charset="0"/>
                  <a:cs typeface="Open Sans Light" panose="020B0306030504020204" pitchFamily="34" charset="0"/>
                </a:endParaRPr>
              </a:p>
            </p:txBody>
          </p:sp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2D493524-A7F1-CB58-32AE-847C91B10110}"/>
                  </a:ext>
                </a:extLst>
              </p:cNvPr>
              <p:cNvSpPr txBox="1"/>
              <p:nvPr/>
            </p:nvSpPr>
            <p:spPr>
              <a:xfrm>
                <a:off x="1284332" y="4580309"/>
                <a:ext cx="372282" cy="2231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en-US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Open Sans Light" panose="020B0306030504020204" pitchFamily="34" charset="0"/>
                  </a:rPr>
                  <a:t>20</a:t>
                </a:r>
              </a:p>
            </p:txBody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0F45AFA5-69EE-2DFB-96D8-FD6C56D3278C}"/>
                  </a:ext>
                </a:extLst>
              </p:cNvPr>
              <p:cNvSpPr txBox="1"/>
              <p:nvPr/>
            </p:nvSpPr>
            <p:spPr>
              <a:xfrm>
                <a:off x="1656615" y="4580309"/>
                <a:ext cx="372282" cy="2231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en-US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Open Sans Light" panose="020B0306030504020204" pitchFamily="34" charset="0"/>
                  </a:rPr>
                  <a:t>30</a:t>
                </a:r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A9258AC7-D8E7-68D9-F174-37BE4E739A01}"/>
                  </a:ext>
                </a:extLst>
              </p:cNvPr>
              <p:cNvSpPr txBox="1"/>
              <p:nvPr/>
            </p:nvSpPr>
            <p:spPr>
              <a:xfrm>
                <a:off x="2028897" y="4580309"/>
                <a:ext cx="372282" cy="2231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en-US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Open Sans Light" panose="020B0306030504020204" pitchFamily="34" charset="0"/>
                  </a:rPr>
                  <a:t>40</a:t>
                </a:r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BAFE93EB-4E6C-7E0D-F578-2A081AD620D6}"/>
                  </a:ext>
                </a:extLst>
              </p:cNvPr>
              <p:cNvSpPr txBox="1"/>
              <p:nvPr/>
            </p:nvSpPr>
            <p:spPr>
              <a:xfrm>
                <a:off x="2401180" y="4580309"/>
                <a:ext cx="372282" cy="2231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en-US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Open Sans Light" panose="020B0306030504020204" pitchFamily="34" charset="0"/>
                  </a:rPr>
                  <a:t>50</a:t>
                </a: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8432B3D5-1B50-6ACE-90DC-E86B815C5FD0}"/>
                  </a:ext>
                </a:extLst>
              </p:cNvPr>
              <p:cNvSpPr txBox="1"/>
              <p:nvPr/>
            </p:nvSpPr>
            <p:spPr>
              <a:xfrm>
                <a:off x="2773462" y="4580309"/>
                <a:ext cx="372282" cy="2231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en-US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Open Sans Light" panose="020B0306030504020204" pitchFamily="34" charset="0"/>
                  </a:rPr>
                  <a:t>60</a:t>
                </a:r>
              </a:p>
            </p:txBody>
          </p: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A7BDD7C3-BE94-D13E-E6A6-E2DA0A8D1C2A}"/>
                  </a:ext>
                </a:extLst>
              </p:cNvPr>
              <p:cNvSpPr txBox="1"/>
              <p:nvPr/>
            </p:nvSpPr>
            <p:spPr>
              <a:xfrm>
                <a:off x="3145745" y="4580309"/>
                <a:ext cx="372282" cy="2231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en-US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Open Sans Light" panose="020B0306030504020204" pitchFamily="34" charset="0"/>
                  </a:rPr>
                  <a:t>70</a:t>
                </a:r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3F541D41-6A7F-0249-75C2-2367D1BAC954}"/>
                  </a:ext>
                </a:extLst>
              </p:cNvPr>
              <p:cNvSpPr txBox="1"/>
              <p:nvPr/>
            </p:nvSpPr>
            <p:spPr>
              <a:xfrm>
                <a:off x="3518022" y="4580309"/>
                <a:ext cx="372282" cy="2231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en-US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Open Sans Light" panose="020B0306030504020204" pitchFamily="34" charset="0"/>
                  </a:rPr>
                  <a:t>80</a:t>
                </a:r>
              </a:p>
            </p:txBody>
          </p:sp>
        </p:grp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A552C198-DB8F-5401-F653-BB84A667BC43}"/>
                </a:ext>
              </a:extLst>
            </p:cNvPr>
            <p:cNvSpPr txBox="1"/>
            <p:nvPr/>
          </p:nvSpPr>
          <p:spPr>
            <a:xfrm>
              <a:off x="8287497" y="1554914"/>
              <a:ext cx="2459056" cy="33855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>
              <a:spAutoFit/>
            </a:bodyPr>
            <a:lstStyle/>
            <a:p>
              <a:pPr algn="ctr" rtl="1"/>
              <a:r>
                <a:rPr lang="fa-IR" sz="1600" b="1" i="0" u="none" strike="noStrike" baseline="0" dirty="0"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fa-IR" sz="1600" b="1" dirty="0"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55B3AA87-A16E-557B-C132-65D24F3363AF}"/>
              </a:ext>
            </a:extLst>
          </p:cNvPr>
          <p:cNvGrpSpPr/>
          <p:nvPr/>
        </p:nvGrpSpPr>
        <p:grpSpPr>
          <a:xfrm>
            <a:off x="5121564" y="1632034"/>
            <a:ext cx="3069800" cy="3154000"/>
            <a:chOff x="4575871" y="1096457"/>
            <a:chExt cx="3069800" cy="3154000"/>
          </a:xfrm>
        </p:grpSpPr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32CAF718-B6AA-7CD9-1C2F-58B5BFD26495}"/>
                </a:ext>
              </a:extLst>
            </p:cNvPr>
            <p:cNvCxnSpPr>
              <a:cxnSpLocks/>
            </p:cNvCxnSpPr>
            <p:nvPr/>
          </p:nvCxnSpPr>
          <p:spPr>
            <a:xfrm>
              <a:off x="4763034" y="1946564"/>
              <a:ext cx="2665931" cy="0"/>
            </a:xfrm>
            <a:prstGeom prst="line">
              <a:avLst/>
            </a:prstGeom>
            <a:ln>
              <a:solidFill>
                <a:schemeClr val="bg1">
                  <a:lumMod val="65000"/>
                  <a:alpha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84659F10-A719-CBC7-02F1-AD418D638F0D}"/>
                </a:ext>
              </a:extLst>
            </p:cNvPr>
            <p:cNvSpPr/>
            <p:nvPr/>
          </p:nvSpPr>
          <p:spPr>
            <a:xfrm>
              <a:off x="4575871" y="1096457"/>
              <a:ext cx="3069800" cy="3154000"/>
            </a:xfrm>
            <a:prstGeom prst="roundRect">
              <a:avLst>
                <a:gd name="adj" fmla="val 5972"/>
              </a:avLst>
            </a:prstGeom>
            <a:solidFill>
              <a:schemeClr val="bg1"/>
            </a:solidFill>
            <a:ln>
              <a:noFill/>
            </a:ln>
            <a:effectLst>
              <a:outerShdw blurRad="1016000" dist="381000" dir="2100000" sx="90000" sy="9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E74C4C87-C576-AD38-FA34-96EC65E7B141}"/>
                </a:ext>
              </a:extLst>
            </p:cNvPr>
            <p:cNvSpPr/>
            <p:nvPr/>
          </p:nvSpPr>
          <p:spPr>
            <a:xfrm>
              <a:off x="5160885" y="2007795"/>
              <a:ext cx="193655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ts val="0"/>
                </a:spcBef>
                <a:spcAft>
                  <a:spcPts val="600"/>
                </a:spcAft>
              </a:pPr>
              <a:r>
                <a:rPr lang="fa-IR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cs typeface="B Titr" panose="00000700000000000000" pitchFamily="2" charset="-78"/>
                </a:rPr>
                <a:t>400369</a:t>
              </a:r>
              <a:endPara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B Titr" panose="00000700000000000000" pitchFamily="2" charset="-78"/>
              </a:endParaRPr>
            </a:p>
          </p:txBody>
        </p: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B197EA4C-C6FC-21CE-98B4-5444EE2DEA1A}"/>
                </a:ext>
              </a:extLst>
            </p:cNvPr>
            <p:cNvCxnSpPr>
              <a:cxnSpLocks/>
            </p:cNvCxnSpPr>
            <p:nvPr/>
          </p:nvCxnSpPr>
          <p:spPr>
            <a:xfrm>
              <a:off x="4777806" y="1968089"/>
              <a:ext cx="2665931" cy="0"/>
            </a:xfrm>
            <a:prstGeom prst="line">
              <a:avLst/>
            </a:prstGeom>
            <a:ln>
              <a:solidFill>
                <a:schemeClr val="bg1">
                  <a:lumMod val="65000"/>
                  <a:alpha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09441A7B-F166-71A3-EC20-93919265D575}"/>
                </a:ext>
              </a:extLst>
            </p:cNvPr>
            <p:cNvGrpSpPr/>
            <p:nvPr/>
          </p:nvGrpSpPr>
          <p:grpSpPr>
            <a:xfrm>
              <a:off x="4796198" y="2758896"/>
              <a:ext cx="2665931" cy="1284404"/>
              <a:chOff x="1217323" y="3410792"/>
              <a:chExt cx="2739994" cy="1392639"/>
            </a:xfrm>
          </p:grpSpPr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D588F6A3-3AE0-609F-1051-008D3DABA5E1}"/>
                  </a:ext>
                </a:extLst>
              </p:cNvPr>
              <p:cNvSpPr/>
              <p:nvPr/>
            </p:nvSpPr>
            <p:spPr>
              <a:xfrm>
                <a:off x="1217323" y="3410792"/>
                <a:ext cx="2739994" cy="1154858"/>
              </a:xfrm>
              <a:custGeom>
                <a:avLst/>
                <a:gdLst>
                  <a:gd name="connsiteX0" fmla="*/ 1452901 w 3217888"/>
                  <a:gd name="connsiteY0" fmla="*/ 0 h 2818591"/>
                  <a:gd name="connsiteX1" fmla="*/ 1630701 w 3217888"/>
                  <a:gd name="connsiteY1" fmla="*/ 0 h 2818591"/>
                  <a:gd name="connsiteX2" fmla="*/ 1865651 w 3217888"/>
                  <a:gd name="connsiteY2" fmla="*/ 838200 h 2818591"/>
                  <a:gd name="connsiteX3" fmla="*/ 2221251 w 3217888"/>
                  <a:gd name="connsiteY3" fmla="*/ 838200 h 2818591"/>
                  <a:gd name="connsiteX4" fmla="*/ 2487951 w 3217888"/>
                  <a:gd name="connsiteY4" fmla="*/ 1358900 h 2818591"/>
                  <a:gd name="connsiteX5" fmla="*/ 2640351 w 3217888"/>
                  <a:gd name="connsiteY5" fmla="*/ 1358900 h 2818591"/>
                  <a:gd name="connsiteX6" fmla="*/ 2983251 w 3217888"/>
                  <a:gd name="connsiteY6" fmla="*/ 1009650 h 2818591"/>
                  <a:gd name="connsiteX7" fmla="*/ 3217888 w 3217888"/>
                  <a:gd name="connsiteY7" fmla="*/ 1009650 h 2818591"/>
                  <a:gd name="connsiteX8" fmla="*/ 3217888 w 3217888"/>
                  <a:gd name="connsiteY8" fmla="*/ 2818591 h 2818591"/>
                  <a:gd name="connsiteX9" fmla="*/ 0 w 3217888"/>
                  <a:gd name="connsiteY9" fmla="*/ 2818591 h 2818591"/>
                  <a:gd name="connsiteX10" fmla="*/ 0 w 3217888"/>
                  <a:gd name="connsiteY10" fmla="*/ 1623319 h 2818591"/>
                  <a:gd name="connsiteX11" fmla="*/ 17801 w 3217888"/>
                  <a:gd name="connsiteY11" fmla="*/ 1619250 h 2818591"/>
                  <a:gd name="connsiteX12" fmla="*/ 157501 w 3217888"/>
                  <a:gd name="connsiteY12" fmla="*/ 1619250 h 2818591"/>
                  <a:gd name="connsiteX13" fmla="*/ 348001 w 3217888"/>
                  <a:gd name="connsiteY13" fmla="*/ 1917700 h 2818591"/>
                  <a:gd name="connsiteX14" fmla="*/ 709951 w 3217888"/>
                  <a:gd name="connsiteY14" fmla="*/ 1212850 h 2818591"/>
                  <a:gd name="connsiteX15" fmla="*/ 881401 w 3217888"/>
                  <a:gd name="connsiteY15" fmla="*/ 1212850 h 2818591"/>
                  <a:gd name="connsiteX16" fmla="*/ 1046501 w 3217888"/>
                  <a:gd name="connsiteY16" fmla="*/ 387350 h 2818591"/>
                  <a:gd name="connsiteX17" fmla="*/ 1281451 w 3217888"/>
                  <a:gd name="connsiteY17" fmla="*/ 387350 h 2818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217888" h="2818591">
                    <a:moveTo>
                      <a:pt x="1452901" y="0"/>
                    </a:moveTo>
                    <a:lnTo>
                      <a:pt x="1630701" y="0"/>
                    </a:lnTo>
                    <a:lnTo>
                      <a:pt x="1865651" y="838200"/>
                    </a:lnTo>
                    <a:lnTo>
                      <a:pt x="2221251" y="838200"/>
                    </a:lnTo>
                    <a:lnTo>
                      <a:pt x="2487951" y="1358900"/>
                    </a:lnTo>
                    <a:lnTo>
                      <a:pt x="2640351" y="1358900"/>
                    </a:lnTo>
                    <a:lnTo>
                      <a:pt x="2983251" y="1009650"/>
                    </a:lnTo>
                    <a:lnTo>
                      <a:pt x="3217888" y="1009650"/>
                    </a:lnTo>
                    <a:lnTo>
                      <a:pt x="3217888" y="2818591"/>
                    </a:lnTo>
                    <a:lnTo>
                      <a:pt x="0" y="2818591"/>
                    </a:lnTo>
                    <a:lnTo>
                      <a:pt x="0" y="1623319"/>
                    </a:lnTo>
                    <a:lnTo>
                      <a:pt x="17801" y="1619250"/>
                    </a:lnTo>
                    <a:lnTo>
                      <a:pt x="157501" y="1619250"/>
                    </a:lnTo>
                    <a:lnTo>
                      <a:pt x="348001" y="1917700"/>
                    </a:lnTo>
                    <a:lnTo>
                      <a:pt x="709951" y="1212850"/>
                    </a:lnTo>
                    <a:lnTo>
                      <a:pt x="881401" y="1212850"/>
                    </a:lnTo>
                    <a:lnTo>
                      <a:pt x="1046501" y="387350"/>
                    </a:lnTo>
                    <a:lnTo>
                      <a:pt x="1281451" y="38735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D2EEFC"/>
                  </a:gs>
                  <a:gs pos="99000">
                    <a:srgbClr val="EBD779"/>
                  </a:gs>
                </a:gsLst>
                <a:lin ang="5400000" scaled="1"/>
                <a:tileRect/>
              </a:gradFill>
              <a:ln w="158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>
                  <a:latin typeface="Roboto" panose="02000000000000000000" pitchFamily="2" charset="0"/>
                  <a:ea typeface="Roboto" panose="02000000000000000000" pitchFamily="2" charset="0"/>
                  <a:cs typeface="Open Sans Light" panose="020B0306030504020204" pitchFamily="34" charset="0"/>
                </a:endParaRPr>
              </a:p>
            </p:txBody>
          </p:sp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1A38F0B8-F3BB-AB48-99AA-E55DA7F39976}"/>
                  </a:ext>
                </a:extLst>
              </p:cNvPr>
              <p:cNvSpPr txBox="1"/>
              <p:nvPr/>
            </p:nvSpPr>
            <p:spPr>
              <a:xfrm>
                <a:off x="1284332" y="4580309"/>
                <a:ext cx="372282" cy="2231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en-US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Open Sans Light" panose="020B0306030504020204" pitchFamily="34" charset="0"/>
                  </a:rPr>
                  <a:t>20</a:t>
                </a:r>
              </a:p>
            </p:txBody>
          </p:sp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75F82C44-1A25-9224-32DD-4EFC0F67AF4D}"/>
                  </a:ext>
                </a:extLst>
              </p:cNvPr>
              <p:cNvSpPr txBox="1"/>
              <p:nvPr/>
            </p:nvSpPr>
            <p:spPr>
              <a:xfrm>
                <a:off x="1656615" y="4580309"/>
                <a:ext cx="372282" cy="2231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en-US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Open Sans Light" panose="020B0306030504020204" pitchFamily="34" charset="0"/>
                  </a:rPr>
                  <a:t>30</a:t>
                </a:r>
              </a:p>
            </p:txBody>
          </p: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68FC3CC3-38D3-97AF-4743-0144491E02DC}"/>
                  </a:ext>
                </a:extLst>
              </p:cNvPr>
              <p:cNvSpPr txBox="1"/>
              <p:nvPr/>
            </p:nvSpPr>
            <p:spPr>
              <a:xfrm>
                <a:off x="2028897" y="4580309"/>
                <a:ext cx="372282" cy="2231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en-US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Open Sans Light" panose="020B0306030504020204" pitchFamily="34" charset="0"/>
                  </a:rPr>
                  <a:t>40</a:t>
                </a:r>
              </a:p>
            </p:txBody>
          </p:sp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6ED53942-F414-91BF-E35B-9A9C64172C42}"/>
                  </a:ext>
                </a:extLst>
              </p:cNvPr>
              <p:cNvSpPr txBox="1"/>
              <p:nvPr/>
            </p:nvSpPr>
            <p:spPr>
              <a:xfrm>
                <a:off x="2401180" y="4580309"/>
                <a:ext cx="372282" cy="2231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en-US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Open Sans Light" panose="020B0306030504020204" pitchFamily="34" charset="0"/>
                  </a:rPr>
                  <a:t>50</a:t>
                </a:r>
              </a:p>
            </p:txBody>
          </p:sp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87FA9251-629C-9760-DCC1-F4BF96EB4202}"/>
                  </a:ext>
                </a:extLst>
              </p:cNvPr>
              <p:cNvSpPr txBox="1"/>
              <p:nvPr/>
            </p:nvSpPr>
            <p:spPr>
              <a:xfrm>
                <a:off x="2773462" y="4580309"/>
                <a:ext cx="372282" cy="2231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en-US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Open Sans Light" panose="020B0306030504020204" pitchFamily="34" charset="0"/>
                  </a:rPr>
                  <a:t>60</a:t>
                </a:r>
              </a:p>
            </p:txBody>
          </p:sp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BABF860A-A94F-C19C-4F42-048A6615F24E}"/>
                  </a:ext>
                </a:extLst>
              </p:cNvPr>
              <p:cNvSpPr txBox="1"/>
              <p:nvPr/>
            </p:nvSpPr>
            <p:spPr>
              <a:xfrm>
                <a:off x="3145745" y="4580309"/>
                <a:ext cx="372282" cy="2231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en-US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Open Sans Light" panose="020B0306030504020204" pitchFamily="34" charset="0"/>
                  </a:rPr>
                  <a:t>70</a:t>
                </a:r>
              </a:p>
            </p:txBody>
          </p:sp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C95C9497-90C4-0513-8739-40FA84CC6E8F}"/>
                  </a:ext>
                </a:extLst>
              </p:cNvPr>
              <p:cNvSpPr txBox="1"/>
              <p:nvPr/>
            </p:nvSpPr>
            <p:spPr>
              <a:xfrm>
                <a:off x="3518022" y="4580309"/>
                <a:ext cx="372282" cy="2231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en-US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Open Sans Light" panose="020B0306030504020204" pitchFamily="34" charset="0"/>
                  </a:rPr>
                  <a:t>80</a:t>
                </a:r>
              </a:p>
            </p:txBody>
          </p:sp>
        </p:grp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31258E00-80FD-E077-4EC2-244266D77B0A}"/>
                </a:ext>
              </a:extLst>
            </p:cNvPr>
            <p:cNvSpPr txBox="1"/>
            <p:nvPr/>
          </p:nvSpPr>
          <p:spPr>
            <a:xfrm>
              <a:off x="4899635" y="1538110"/>
              <a:ext cx="2459056" cy="33855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>
              <a:spAutoFit/>
            </a:bodyPr>
            <a:lstStyle/>
            <a:p>
              <a:pPr algn="ctr" rtl="1"/>
              <a:r>
                <a:rPr lang="fa-IR" sz="1600" b="1" i="0" u="none" strike="noStrike" baseline="0" dirty="0"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fa-IR" sz="1600" b="1" dirty="0"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0B2A63D2-712E-AC07-0DFD-E0376A7D42E3}"/>
              </a:ext>
            </a:extLst>
          </p:cNvPr>
          <p:cNvGrpSpPr/>
          <p:nvPr/>
        </p:nvGrpSpPr>
        <p:grpSpPr>
          <a:xfrm>
            <a:off x="1700981" y="1632034"/>
            <a:ext cx="3069800" cy="3154000"/>
            <a:chOff x="1155288" y="1096457"/>
            <a:chExt cx="3069800" cy="3154000"/>
          </a:xfrm>
        </p:grpSpPr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CA909150-B0BD-6C0D-33A0-A1F8F7ED779E}"/>
                </a:ext>
              </a:extLst>
            </p:cNvPr>
            <p:cNvSpPr/>
            <p:nvPr/>
          </p:nvSpPr>
          <p:spPr>
            <a:xfrm>
              <a:off x="1155288" y="1096457"/>
              <a:ext cx="3069800" cy="3154000"/>
            </a:xfrm>
            <a:prstGeom prst="roundRect">
              <a:avLst>
                <a:gd name="adj" fmla="val 5972"/>
              </a:avLst>
            </a:prstGeom>
            <a:solidFill>
              <a:schemeClr val="bg1"/>
            </a:solidFill>
            <a:ln>
              <a:noFill/>
            </a:ln>
            <a:effectLst>
              <a:outerShdw blurRad="1016000" dist="381000" dir="2100000" sx="90000" sy="9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72FAE513-37C3-811F-F683-CAD3A31F4B63}"/>
                </a:ext>
              </a:extLst>
            </p:cNvPr>
            <p:cNvSpPr/>
            <p:nvPr/>
          </p:nvSpPr>
          <p:spPr>
            <a:xfrm>
              <a:off x="1740302" y="2007795"/>
              <a:ext cx="193655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ts val="0"/>
                </a:spcBef>
                <a:spcAft>
                  <a:spcPts val="600"/>
                </a:spcAft>
              </a:pPr>
              <a:r>
                <a:rPr lang="fa-IR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cs typeface="B Titr" panose="00000700000000000000" pitchFamily="2" charset="-78"/>
                </a:rPr>
                <a:t>63972</a:t>
              </a:r>
              <a:endPara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B Titr" panose="00000700000000000000" pitchFamily="2" charset="-78"/>
              </a:endParaRPr>
            </a:p>
          </p:txBody>
        </p: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E8824E60-72D7-FBBD-5730-589F66823B1B}"/>
                </a:ext>
              </a:extLst>
            </p:cNvPr>
            <p:cNvCxnSpPr>
              <a:cxnSpLocks/>
            </p:cNvCxnSpPr>
            <p:nvPr/>
          </p:nvCxnSpPr>
          <p:spPr>
            <a:xfrm>
              <a:off x="1357223" y="1968089"/>
              <a:ext cx="2665931" cy="0"/>
            </a:xfrm>
            <a:prstGeom prst="line">
              <a:avLst/>
            </a:prstGeom>
            <a:ln>
              <a:solidFill>
                <a:schemeClr val="bg1">
                  <a:lumMod val="65000"/>
                  <a:alpha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267C4A25-A4E0-6530-A1F9-03C01D7694E3}"/>
                </a:ext>
              </a:extLst>
            </p:cNvPr>
            <p:cNvGrpSpPr/>
            <p:nvPr/>
          </p:nvGrpSpPr>
          <p:grpSpPr>
            <a:xfrm>
              <a:off x="1375615" y="2758896"/>
              <a:ext cx="2665931" cy="1284404"/>
              <a:chOff x="1217323" y="3410792"/>
              <a:chExt cx="2739994" cy="1392639"/>
            </a:xfrm>
          </p:grpSpPr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12C7B716-56BD-5942-54B4-520F33F0C476}"/>
                  </a:ext>
                </a:extLst>
              </p:cNvPr>
              <p:cNvSpPr/>
              <p:nvPr/>
            </p:nvSpPr>
            <p:spPr>
              <a:xfrm>
                <a:off x="1217323" y="3410792"/>
                <a:ext cx="2739994" cy="1154858"/>
              </a:xfrm>
              <a:custGeom>
                <a:avLst/>
                <a:gdLst>
                  <a:gd name="connsiteX0" fmla="*/ 1452901 w 3217888"/>
                  <a:gd name="connsiteY0" fmla="*/ 0 h 2818591"/>
                  <a:gd name="connsiteX1" fmla="*/ 1630701 w 3217888"/>
                  <a:gd name="connsiteY1" fmla="*/ 0 h 2818591"/>
                  <a:gd name="connsiteX2" fmla="*/ 1865651 w 3217888"/>
                  <a:gd name="connsiteY2" fmla="*/ 838200 h 2818591"/>
                  <a:gd name="connsiteX3" fmla="*/ 2221251 w 3217888"/>
                  <a:gd name="connsiteY3" fmla="*/ 838200 h 2818591"/>
                  <a:gd name="connsiteX4" fmla="*/ 2487951 w 3217888"/>
                  <a:gd name="connsiteY4" fmla="*/ 1358900 h 2818591"/>
                  <a:gd name="connsiteX5" fmla="*/ 2640351 w 3217888"/>
                  <a:gd name="connsiteY5" fmla="*/ 1358900 h 2818591"/>
                  <a:gd name="connsiteX6" fmla="*/ 2983251 w 3217888"/>
                  <a:gd name="connsiteY6" fmla="*/ 1009650 h 2818591"/>
                  <a:gd name="connsiteX7" fmla="*/ 3217888 w 3217888"/>
                  <a:gd name="connsiteY7" fmla="*/ 1009650 h 2818591"/>
                  <a:gd name="connsiteX8" fmla="*/ 3217888 w 3217888"/>
                  <a:gd name="connsiteY8" fmla="*/ 2818591 h 2818591"/>
                  <a:gd name="connsiteX9" fmla="*/ 0 w 3217888"/>
                  <a:gd name="connsiteY9" fmla="*/ 2818591 h 2818591"/>
                  <a:gd name="connsiteX10" fmla="*/ 0 w 3217888"/>
                  <a:gd name="connsiteY10" fmla="*/ 1623319 h 2818591"/>
                  <a:gd name="connsiteX11" fmla="*/ 17801 w 3217888"/>
                  <a:gd name="connsiteY11" fmla="*/ 1619250 h 2818591"/>
                  <a:gd name="connsiteX12" fmla="*/ 157501 w 3217888"/>
                  <a:gd name="connsiteY12" fmla="*/ 1619250 h 2818591"/>
                  <a:gd name="connsiteX13" fmla="*/ 348001 w 3217888"/>
                  <a:gd name="connsiteY13" fmla="*/ 1917700 h 2818591"/>
                  <a:gd name="connsiteX14" fmla="*/ 709951 w 3217888"/>
                  <a:gd name="connsiteY14" fmla="*/ 1212850 h 2818591"/>
                  <a:gd name="connsiteX15" fmla="*/ 881401 w 3217888"/>
                  <a:gd name="connsiteY15" fmla="*/ 1212850 h 2818591"/>
                  <a:gd name="connsiteX16" fmla="*/ 1046501 w 3217888"/>
                  <a:gd name="connsiteY16" fmla="*/ 387350 h 2818591"/>
                  <a:gd name="connsiteX17" fmla="*/ 1281451 w 3217888"/>
                  <a:gd name="connsiteY17" fmla="*/ 387350 h 2818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217888" h="2818591">
                    <a:moveTo>
                      <a:pt x="1452901" y="0"/>
                    </a:moveTo>
                    <a:lnTo>
                      <a:pt x="1630701" y="0"/>
                    </a:lnTo>
                    <a:lnTo>
                      <a:pt x="1865651" y="838200"/>
                    </a:lnTo>
                    <a:lnTo>
                      <a:pt x="2221251" y="838200"/>
                    </a:lnTo>
                    <a:lnTo>
                      <a:pt x="2487951" y="1358900"/>
                    </a:lnTo>
                    <a:lnTo>
                      <a:pt x="2640351" y="1358900"/>
                    </a:lnTo>
                    <a:lnTo>
                      <a:pt x="2983251" y="1009650"/>
                    </a:lnTo>
                    <a:lnTo>
                      <a:pt x="3217888" y="1009650"/>
                    </a:lnTo>
                    <a:lnTo>
                      <a:pt x="3217888" y="2818591"/>
                    </a:lnTo>
                    <a:lnTo>
                      <a:pt x="0" y="2818591"/>
                    </a:lnTo>
                    <a:lnTo>
                      <a:pt x="0" y="1623319"/>
                    </a:lnTo>
                    <a:lnTo>
                      <a:pt x="17801" y="1619250"/>
                    </a:lnTo>
                    <a:lnTo>
                      <a:pt x="157501" y="1619250"/>
                    </a:lnTo>
                    <a:lnTo>
                      <a:pt x="348001" y="1917700"/>
                    </a:lnTo>
                    <a:lnTo>
                      <a:pt x="709951" y="1212850"/>
                    </a:lnTo>
                    <a:lnTo>
                      <a:pt x="881401" y="1212850"/>
                    </a:lnTo>
                    <a:lnTo>
                      <a:pt x="1046501" y="387350"/>
                    </a:lnTo>
                    <a:lnTo>
                      <a:pt x="1281451" y="38735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D2EEFC"/>
                  </a:gs>
                  <a:gs pos="99000">
                    <a:srgbClr val="087A85"/>
                  </a:gs>
                </a:gsLst>
                <a:lin ang="5400000" scaled="1"/>
                <a:tileRect/>
              </a:gradFill>
              <a:ln w="158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>
                  <a:latin typeface="Roboto" panose="02000000000000000000" pitchFamily="2" charset="0"/>
                  <a:ea typeface="Roboto" panose="02000000000000000000" pitchFamily="2" charset="0"/>
                  <a:cs typeface="Open Sans Light" panose="020B0306030504020204" pitchFamily="34" charset="0"/>
                </a:endParaRPr>
              </a:p>
            </p:txBody>
          </p:sp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26D66DF9-44A2-EE29-6D14-44025639CCB0}"/>
                  </a:ext>
                </a:extLst>
              </p:cNvPr>
              <p:cNvSpPr txBox="1"/>
              <p:nvPr/>
            </p:nvSpPr>
            <p:spPr>
              <a:xfrm>
                <a:off x="1284332" y="4580309"/>
                <a:ext cx="372282" cy="2231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en-US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Open Sans Light" panose="020B0306030504020204" pitchFamily="34" charset="0"/>
                  </a:rPr>
                  <a:t>20</a:t>
                </a:r>
              </a:p>
            </p:txBody>
          </p:sp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3C10E5F7-C0B5-2C99-B8B2-327F5E98D242}"/>
                  </a:ext>
                </a:extLst>
              </p:cNvPr>
              <p:cNvSpPr txBox="1"/>
              <p:nvPr/>
            </p:nvSpPr>
            <p:spPr>
              <a:xfrm>
                <a:off x="1656615" y="4580309"/>
                <a:ext cx="372282" cy="2231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en-US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Open Sans Light" panose="020B0306030504020204" pitchFamily="34" charset="0"/>
                  </a:rPr>
                  <a:t>30</a:t>
                </a:r>
              </a:p>
            </p:txBody>
          </p:sp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A7E21EC8-4286-72D8-1004-56F1A68C44EC}"/>
                  </a:ext>
                </a:extLst>
              </p:cNvPr>
              <p:cNvSpPr txBox="1"/>
              <p:nvPr/>
            </p:nvSpPr>
            <p:spPr>
              <a:xfrm>
                <a:off x="2028897" y="4580309"/>
                <a:ext cx="372282" cy="2231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en-US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Open Sans Light" panose="020B0306030504020204" pitchFamily="34" charset="0"/>
                  </a:rPr>
                  <a:t>40</a:t>
                </a:r>
              </a:p>
            </p:txBody>
          </p:sp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E42EA80A-728D-ABB9-D44A-C17350F7A5A7}"/>
                  </a:ext>
                </a:extLst>
              </p:cNvPr>
              <p:cNvSpPr txBox="1"/>
              <p:nvPr/>
            </p:nvSpPr>
            <p:spPr>
              <a:xfrm>
                <a:off x="2401180" y="4580309"/>
                <a:ext cx="372282" cy="2231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en-US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Open Sans Light" panose="020B0306030504020204" pitchFamily="34" charset="0"/>
                  </a:rPr>
                  <a:t>50</a:t>
                </a:r>
              </a:p>
            </p:txBody>
          </p:sp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5A07250A-291C-187A-2898-87B87822FF39}"/>
                  </a:ext>
                </a:extLst>
              </p:cNvPr>
              <p:cNvSpPr txBox="1"/>
              <p:nvPr/>
            </p:nvSpPr>
            <p:spPr>
              <a:xfrm>
                <a:off x="2773462" y="4580309"/>
                <a:ext cx="372282" cy="2231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en-US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Open Sans Light" panose="020B0306030504020204" pitchFamily="34" charset="0"/>
                  </a:rPr>
                  <a:t>60</a:t>
                </a:r>
              </a:p>
            </p:txBody>
          </p:sp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756D908F-3A0E-5BC3-284B-5CA228E48340}"/>
                  </a:ext>
                </a:extLst>
              </p:cNvPr>
              <p:cNvSpPr txBox="1"/>
              <p:nvPr/>
            </p:nvSpPr>
            <p:spPr>
              <a:xfrm>
                <a:off x="3145745" y="4580309"/>
                <a:ext cx="372282" cy="2231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en-US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Open Sans Light" panose="020B0306030504020204" pitchFamily="34" charset="0"/>
                  </a:rPr>
                  <a:t>70</a:t>
                </a:r>
              </a:p>
            </p:txBody>
          </p:sp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19E2F853-EB40-FDD6-9D9B-432E8E68C04F}"/>
                  </a:ext>
                </a:extLst>
              </p:cNvPr>
              <p:cNvSpPr txBox="1"/>
              <p:nvPr/>
            </p:nvSpPr>
            <p:spPr>
              <a:xfrm>
                <a:off x="3518022" y="4580309"/>
                <a:ext cx="372282" cy="2231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en-US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Open Sans Light" panose="020B0306030504020204" pitchFamily="34" charset="0"/>
                  </a:rPr>
                  <a:t>80</a:t>
                </a:r>
              </a:p>
            </p:txBody>
          </p:sp>
        </p:grp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14A2ED6B-72BC-BA52-609C-A8D0A2ABC65D}"/>
                </a:ext>
              </a:extLst>
            </p:cNvPr>
            <p:cNvSpPr txBox="1"/>
            <p:nvPr/>
          </p:nvSpPr>
          <p:spPr>
            <a:xfrm>
              <a:off x="1479052" y="1538110"/>
              <a:ext cx="2459056" cy="33855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>
              <a:spAutoFit/>
            </a:bodyPr>
            <a:lstStyle/>
            <a:p>
              <a:pPr algn="ctr" rtl="1"/>
              <a:r>
                <a:rPr lang="fa-IR" sz="1600" b="1" i="0" u="none" strike="noStrike" baseline="0" dirty="0"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fa-IR" sz="1600" b="1" dirty="0"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sp>
        <p:nvSpPr>
          <p:cNvPr id="49" name="TextBox 48">
            <a:extLst>
              <a:ext uri="{FF2B5EF4-FFF2-40B4-BE49-F238E27FC236}">
                <a16:creationId xmlns:a16="http://schemas.microsoft.com/office/drawing/2014/main" id="{46EFB666-967D-EAD5-D60F-992899DEAB15}"/>
              </a:ext>
            </a:extLst>
          </p:cNvPr>
          <p:cNvSpPr txBox="1"/>
          <p:nvPr/>
        </p:nvSpPr>
        <p:spPr>
          <a:xfrm>
            <a:off x="1821835" y="4954892"/>
            <a:ext cx="9721986" cy="9002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fa-IR" sz="1400" dirty="0"/>
          </a:p>
        </p:txBody>
      </p:sp>
    </p:spTree>
    <p:extLst>
      <p:ext uri="{BB962C8B-B14F-4D97-AF65-F5344CB8AC3E}">
        <p14:creationId xmlns:p14="http://schemas.microsoft.com/office/powerpoint/2010/main" val="2804768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42C210A-0112-676D-80A3-A617570825EC}"/>
              </a:ext>
            </a:extLst>
          </p:cNvPr>
          <p:cNvSpPr txBox="1"/>
          <p:nvPr/>
        </p:nvSpPr>
        <p:spPr>
          <a:xfrm>
            <a:off x="1622324" y="3429000"/>
            <a:ext cx="891785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600" b="1" dirty="0">
                <a:solidFill>
                  <a:srgbClr val="087A8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اصلی خود را وارد نمایید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F21F91C-42DF-795D-1F3F-AB0C4D8CF551}"/>
              </a:ext>
            </a:extLst>
          </p:cNvPr>
          <p:cNvSpPr txBox="1"/>
          <p:nvPr/>
        </p:nvSpPr>
        <p:spPr>
          <a:xfrm>
            <a:off x="3805084" y="4669947"/>
            <a:ext cx="479814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4000" dirty="0">
                <a:solidFill>
                  <a:srgbClr val="EBD779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گزارش روابط عمومی شهرداری استان تهران</a:t>
            </a:r>
            <a:endParaRPr lang="fa-IR" sz="4000" dirty="0">
              <a:solidFill>
                <a:srgbClr val="EBD779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B15022D-75A0-79DA-BA04-EE157ECBF404}"/>
              </a:ext>
            </a:extLst>
          </p:cNvPr>
          <p:cNvSpPr txBox="1"/>
          <p:nvPr/>
        </p:nvSpPr>
        <p:spPr>
          <a:xfrm>
            <a:off x="1617407" y="2497535"/>
            <a:ext cx="8917858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4800" b="1" dirty="0">
                <a:solidFill>
                  <a:srgbClr val="087A8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402666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C8A6F03-42B3-63DF-B9CD-96A10A18E1A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22</a:t>
            </a:fld>
            <a:endParaRPr lang="fa-IR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86D6090-F271-B52F-0260-86EED0E83307}"/>
              </a:ext>
            </a:extLst>
          </p:cNvPr>
          <p:cNvSpPr txBox="1"/>
          <p:nvPr/>
        </p:nvSpPr>
        <p:spPr>
          <a:xfrm>
            <a:off x="7152969" y="1387424"/>
            <a:ext cx="4463062" cy="45089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816A852-7945-71F9-0576-C372D2941584}"/>
              </a:ext>
            </a:extLst>
          </p:cNvPr>
          <p:cNvSpPr txBox="1"/>
          <p:nvPr/>
        </p:nvSpPr>
        <p:spPr>
          <a:xfrm>
            <a:off x="1407221" y="1387424"/>
            <a:ext cx="4463062" cy="45089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21159EB1-8461-9D5C-D36C-4E75490DD78B}"/>
              </a:ext>
            </a:extLst>
          </p:cNvPr>
          <p:cNvCxnSpPr/>
          <p:nvPr/>
        </p:nvCxnSpPr>
        <p:spPr>
          <a:xfrm>
            <a:off x="6459563" y="1697269"/>
            <a:ext cx="0" cy="3881120"/>
          </a:xfrm>
          <a:prstGeom prst="line">
            <a:avLst/>
          </a:prstGeom>
          <a:ln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CDCB84A4-9AB7-A383-972B-1BBA164139F7}"/>
              </a:ext>
            </a:extLst>
          </p:cNvPr>
          <p:cNvSpPr txBox="1"/>
          <p:nvPr/>
        </p:nvSpPr>
        <p:spPr>
          <a:xfrm>
            <a:off x="1700981" y="274926"/>
            <a:ext cx="36772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3600" dirty="0">
                <a:solidFill>
                  <a:srgbClr val="087A85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روابط عمومی شهرداری استان تهران</a:t>
            </a:r>
            <a:endParaRPr lang="fa-IR" sz="3600" dirty="0">
              <a:solidFill>
                <a:srgbClr val="087A85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413F46D-03E6-9599-4C01-A22F5F1063BD}"/>
              </a:ext>
            </a:extLst>
          </p:cNvPr>
          <p:cNvSpPr txBox="1"/>
          <p:nvPr/>
        </p:nvSpPr>
        <p:spPr>
          <a:xfrm>
            <a:off x="7152969" y="274926"/>
            <a:ext cx="36772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3600" dirty="0">
                <a:solidFill>
                  <a:srgbClr val="087A85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عنوان موضوع  بخش خود را وارد نمایید</a:t>
            </a:r>
            <a:endParaRPr lang="fa-IR" sz="3600" dirty="0">
              <a:solidFill>
                <a:srgbClr val="087A85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74E1216-DC19-7E88-AC86-C89D5E55B1D5}"/>
              </a:ext>
            </a:extLst>
          </p:cNvPr>
          <p:cNvPicPr>
            <a:picLocks noChangeAspect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7594" y="292800"/>
            <a:ext cx="808621" cy="808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3721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FF654BD-39D4-C393-BE1E-4839936FB37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23</a:t>
            </a:fld>
            <a:endParaRPr lang="fa-IR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78324C4-8B6A-8FB3-2E35-2EEF002E0FBD}"/>
              </a:ext>
            </a:extLst>
          </p:cNvPr>
          <p:cNvSpPr txBox="1"/>
          <p:nvPr/>
        </p:nvSpPr>
        <p:spPr>
          <a:xfrm>
            <a:off x="1700981" y="274926"/>
            <a:ext cx="36772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3600" dirty="0">
                <a:solidFill>
                  <a:srgbClr val="087A85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روابط عمومی شهرداری استان تهران</a:t>
            </a:r>
            <a:endParaRPr lang="fa-IR" sz="3600" dirty="0">
              <a:solidFill>
                <a:srgbClr val="087A85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D3B41A0-E0A8-6548-B760-1BA40FF70D10}"/>
              </a:ext>
            </a:extLst>
          </p:cNvPr>
          <p:cNvSpPr txBox="1"/>
          <p:nvPr/>
        </p:nvSpPr>
        <p:spPr>
          <a:xfrm>
            <a:off x="7152969" y="274926"/>
            <a:ext cx="36772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3600" dirty="0">
                <a:solidFill>
                  <a:srgbClr val="087A85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عنوان موضوع  بخش خود را وارد نمایید</a:t>
            </a:r>
            <a:endParaRPr lang="fa-IR" sz="3600" dirty="0">
              <a:solidFill>
                <a:srgbClr val="087A85"/>
              </a:solidFill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5ECB2132-933C-07BE-E466-25BDBA144213}"/>
              </a:ext>
            </a:extLst>
          </p:cNvPr>
          <p:cNvPicPr>
            <a:picLocks noChangeAspect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7594" y="292800"/>
            <a:ext cx="808621" cy="808621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86AEAF72-EFDB-7427-A721-1BB62EB7C7A9}"/>
              </a:ext>
            </a:extLst>
          </p:cNvPr>
          <p:cNvGrpSpPr/>
          <p:nvPr/>
        </p:nvGrpSpPr>
        <p:grpSpPr>
          <a:xfrm>
            <a:off x="2482733" y="2780951"/>
            <a:ext cx="8201033" cy="1766099"/>
            <a:chOff x="533530" y="2672715"/>
            <a:chExt cx="8201033" cy="1766099"/>
          </a:xfrm>
        </p:grpSpPr>
        <p:sp>
          <p:nvSpPr>
            <p:cNvPr id="4" name="Google Shape;2449;p44">
              <a:extLst>
                <a:ext uri="{FF2B5EF4-FFF2-40B4-BE49-F238E27FC236}">
                  <a16:creationId xmlns:a16="http://schemas.microsoft.com/office/drawing/2014/main" id="{7B410C2A-3055-0F5C-DC9F-0027DEAF1D5D}"/>
                </a:ext>
              </a:extLst>
            </p:cNvPr>
            <p:cNvSpPr/>
            <p:nvPr/>
          </p:nvSpPr>
          <p:spPr>
            <a:xfrm>
              <a:off x="533530" y="3475081"/>
              <a:ext cx="1782000" cy="963733"/>
            </a:xfrm>
            <a:custGeom>
              <a:avLst/>
              <a:gdLst/>
              <a:ahLst/>
              <a:cxnLst/>
              <a:rect l="l" t="t" r="r" b="b"/>
              <a:pathLst>
                <a:path w="53460" h="28912" extrusionOk="0">
                  <a:moveTo>
                    <a:pt x="2663" y="0"/>
                  </a:moveTo>
                  <a:cubicBezTo>
                    <a:pt x="2042" y="0"/>
                    <a:pt x="1423" y="236"/>
                    <a:pt x="953" y="706"/>
                  </a:cubicBezTo>
                  <a:cubicBezTo>
                    <a:pt x="0" y="1658"/>
                    <a:pt x="0" y="3194"/>
                    <a:pt x="953" y="4135"/>
                  </a:cubicBezTo>
                  <a:lnTo>
                    <a:pt x="25015" y="28209"/>
                  </a:lnTo>
                  <a:cubicBezTo>
                    <a:pt x="25491" y="28674"/>
                    <a:pt x="26111" y="28912"/>
                    <a:pt x="26730" y="28912"/>
                  </a:cubicBezTo>
                  <a:cubicBezTo>
                    <a:pt x="27349" y="28912"/>
                    <a:pt x="27968" y="28674"/>
                    <a:pt x="28444" y="28209"/>
                  </a:cubicBezTo>
                  <a:lnTo>
                    <a:pt x="52519" y="4135"/>
                  </a:lnTo>
                  <a:cubicBezTo>
                    <a:pt x="53459" y="3194"/>
                    <a:pt x="53459" y="1658"/>
                    <a:pt x="52519" y="706"/>
                  </a:cubicBezTo>
                  <a:cubicBezTo>
                    <a:pt x="52042" y="236"/>
                    <a:pt x="51423" y="0"/>
                    <a:pt x="50804" y="0"/>
                  </a:cubicBezTo>
                  <a:cubicBezTo>
                    <a:pt x="50185" y="0"/>
                    <a:pt x="49566" y="236"/>
                    <a:pt x="49090" y="706"/>
                  </a:cubicBezTo>
                  <a:lnTo>
                    <a:pt x="26730" y="23066"/>
                  </a:lnTo>
                  <a:lnTo>
                    <a:pt x="4382" y="706"/>
                  </a:lnTo>
                  <a:cubicBezTo>
                    <a:pt x="3905" y="236"/>
                    <a:pt x="3283" y="0"/>
                    <a:pt x="2663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87A85"/>
                </a:solidFill>
              </a:endParaRPr>
            </a:p>
          </p:txBody>
        </p:sp>
        <p:sp>
          <p:nvSpPr>
            <p:cNvPr id="5" name="Google Shape;2457;p44">
              <a:extLst>
                <a:ext uri="{FF2B5EF4-FFF2-40B4-BE49-F238E27FC236}">
                  <a16:creationId xmlns:a16="http://schemas.microsoft.com/office/drawing/2014/main" id="{180CA749-4517-3792-2E06-5A7EFAB9C363}"/>
                </a:ext>
              </a:extLst>
            </p:cNvPr>
            <p:cNvSpPr/>
            <p:nvPr/>
          </p:nvSpPr>
          <p:spPr>
            <a:xfrm>
              <a:off x="3743030" y="3475081"/>
              <a:ext cx="1782000" cy="963733"/>
            </a:xfrm>
            <a:custGeom>
              <a:avLst/>
              <a:gdLst/>
              <a:ahLst/>
              <a:cxnLst/>
              <a:rect l="l" t="t" r="r" b="b"/>
              <a:pathLst>
                <a:path w="53460" h="28912" extrusionOk="0">
                  <a:moveTo>
                    <a:pt x="2662" y="0"/>
                  </a:moveTo>
                  <a:cubicBezTo>
                    <a:pt x="2043" y="0"/>
                    <a:pt x="1424" y="236"/>
                    <a:pt x="953" y="706"/>
                  </a:cubicBezTo>
                  <a:cubicBezTo>
                    <a:pt x="1" y="1658"/>
                    <a:pt x="1" y="3194"/>
                    <a:pt x="953" y="4135"/>
                  </a:cubicBezTo>
                  <a:lnTo>
                    <a:pt x="25016" y="28209"/>
                  </a:lnTo>
                  <a:cubicBezTo>
                    <a:pt x="25492" y="28674"/>
                    <a:pt x="26111" y="28912"/>
                    <a:pt x="26730" y="28912"/>
                  </a:cubicBezTo>
                  <a:cubicBezTo>
                    <a:pt x="27350" y="28912"/>
                    <a:pt x="27969" y="28674"/>
                    <a:pt x="28445" y="28209"/>
                  </a:cubicBezTo>
                  <a:lnTo>
                    <a:pt x="52519" y="4135"/>
                  </a:lnTo>
                  <a:cubicBezTo>
                    <a:pt x="53460" y="3194"/>
                    <a:pt x="53460" y="1658"/>
                    <a:pt x="52519" y="706"/>
                  </a:cubicBezTo>
                  <a:cubicBezTo>
                    <a:pt x="52043" y="236"/>
                    <a:pt x="51421" y="0"/>
                    <a:pt x="50800" y="0"/>
                  </a:cubicBezTo>
                  <a:cubicBezTo>
                    <a:pt x="50180" y="0"/>
                    <a:pt x="49561" y="236"/>
                    <a:pt x="49090" y="706"/>
                  </a:cubicBezTo>
                  <a:lnTo>
                    <a:pt x="26730" y="23066"/>
                  </a:lnTo>
                  <a:lnTo>
                    <a:pt x="4371" y="706"/>
                  </a:lnTo>
                  <a:cubicBezTo>
                    <a:pt x="3900" y="236"/>
                    <a:pt x="3281" y="0"/>
                    <a:pt x="2662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87A85"/>
                </a:solidFill>
              </a:endParaRPr>
            </a:p>
          </p:txBody>
        </p:sp>
        <p:sp>
          <p:nvSpPr>
            <p:cNvPr id="6" name="Google Shape;2464;p44">
              <a:extLst>
                <a:ext uri="{FF2B5EF4-FFF2-40B4-BE49-F238E27FC236}">
                  <a16:creationId xmlns:a16="http://schemas.microsoft.com/office/drawing/2014/main" id="{54E7AE95-6B35-DC00-D130-72BDC1A2B878}"/>
                </a:ext>
              </a:extLst>
            </p:cNvPr>
            <p:cNvSpPr/>
            <p:nvPr/>
          </p:nvSpPr>
          <p:spPr>
            <a:xfrm>
              <a:off x="6952563" y="3475081"/>
              <a:ext cx="1782000" cy="963733"/>
            </a:xfrm>
            <a:custGeom>
              <a:avLst/>
              <a:gdLst/>
              <a:ahLst/>
              <a:cxnLst/>
              <a:rect l="l" t="t" r="r" b="b"/>
              <a:pathLst>
                <a:path w="53460" h="28912" extrusionOk="0">
                  <a:moveTo>
                    <a:pt x="2660" y="0"/>
                  </a:moveTo>
                  <a:cubicBezTo>
                    <a:pt x="2040" y="0"/>
                    <a:pt x="1418" y="236"/>
                    <a:pt x="941" y="706"/>
                  </a:cubicBezTo>
                  <a:cubicBezTo>
                    <a:pt x="1" y="1658"/>
                    <a:pt x="1" y="3194"/>
                    <a:pt x="941" y="4135"/>
                  </a:cubicBezTo>
                  <a:lnTo>
                    <a:pt x="25016" y="28209"/>
                  </a:lnTo>
                  <a:cubicBezTo>
                    <a:pt x="25492" y="28674"/>
                    <a:pt x="26111" y="28912"/>
                    <a:pt x="26730" y="28912"/>
                  </a:cubicBezTo>
                  <a:cubicBezTo>
                    <a:pt x="27349" y="28912"/>
                    <a:pt x="27969" y="28674"/>
                    <a:pt x="28445" y="28209"/>
                  </a:cubicBezTo>
                  <a:lnTo>
                    <a:pt x="52507" y="4135"/>
                  </a:lnTo>
                  <a:cubicBezTo>
                    <a:pt x="53460" y="3194"/>
                    <a:pt x="53460" y="1658"/>
                    <a:pt x="52507" y="706"/>
                  </a:cubicBezTo>
                  <a:cubicBezTo>
                    <a:pt x="52037" y="236"/>
                    <a:pt x="51418" y="0"/>
                    <a:pt x="50799" y="0"/>
                  </a:cubicBezTo>
                  <a:cubicBezTo>
                    <a:pt x="50180" y="0"/>
                    <a:pt x="49561" y="236"/>
                    <a:pt x="49090" y="706"/>
                  </a:cubicBezTo>
                  <a:lnTo>
                    <a:pt x="26730" y="23066"/>
                  </a:lnTo>
                  <a:lnTo>
                    <a:pt x="4370" y="706"/>
                  </a:lnTo>
                  <a:cubicBezTo>
                    <a:pt x="3900" y="236"/>
                    <a:pt x="3281" y="0"/>
                    <a:pt x="266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87A85"/>
                </a:solidFill>
              </a:endParaRPr>
            </a:p>
          </p:txBody>
        </p:sp>
        <p:sp>
          <p:nvSpPr>
            <p:cNvPr id="7" name="Google Shape;2471;p44">
              <a:extLst>
                <a:ext uri="{FF2B5EF4-FFF2-40B4-BE49-F238E27FC236}">
                  <a16:creationId xmlns:a16="http://schemas.microsoft.com/office/drawing/2014/main" id="{7503FCBB-1E96-45CA-D908-23C0312C6F87}"/>
                </a:ext>
              </a:extLst>
            </p:cNvPr>
            <p:cNvSpPr/>
            <p:nvPr/>
          </p:nvSpPr>
          <p:spPr>
            <a:xfrm>
              <a:off x="2138463" y="2672715"/>
              <a:ext cx="1782000" cy="964033"/>
            </a:xfrm>
            <a:custGeom>
              <a:avLst/>
              <a:gdLst/>
              <a:ahLst/>
              <a:cxnLst/>
              <a:rect l="l" t="t" r="r" b="b"/>
              <a:pathLst>
                <a:path w="53460" h="28921" extrusionOk="0">
                  <a:moveTo>
                    <a:pt x="26731" y="0"/>
                  </a:moveTo>
                  <a:cubicBezTo>
                    <a:pt x="26088" y="0"/>
                    <a:pt x="25468" y="262"/>
                    <a:pt x="25016" y="714"/>
                  </a:cubicBezTo>
                  <a:lnTo>
                    <a:pt x="942" y="24777"/>
                  </a:lnTo>
                  <a:cubicBezTo>
                    <a:pt x="1" y="25729"/>
                    <a:pt x="1" y="27265"/>
                    <a:pt x="942" y="28206"/>
                  </a:cubicBezTo>
                  <a:cubicBezTo>
                    <a:pt x="1418" y="28676"/>
                    <a:pt x="2037" y="28911"/>
                    <a:pt x="2656" y="28911"/>
                  </a:cubicBezTo>
                  <a:cubicBezTo>
                    <a:pt x="3275" y="28911"/>
                    <a:pt x="3894" y="28676"/>
                    <a:pt x="4371" y="28206"/>
                  </a:cubicBezTo>
                  <a:lnTo>
                    <a:pt x="26731" y="5846"/>
                  </a:lnTo>
                  <a:lnTo>
                    <a:pt x="49090" y="28206"/>
                  </a:lnTo>
                  <a:cubicBezTo>
                    <a:pt x="49555" y="28682"/>
                    <a:pt x="50174" y="28920"/>
                    <a:pt x="50793" y="28920"/>
                  </a:cubicBezTo>
                  <a:cubicBezTo>
                    <a:pt x="51412" y="28920"/>
                    <a:pt x="52043" y="28682"/>
                    <a:pt x="52508" y="28206"/>
                  </a:cubicBezTo>
                  <a:cubicBezTo>
                    <a:pt x="53460" y="27265"/>
                    <a:pt x="53460" y="25729"/>
                    <a:pt x="52508" y="24777"/>
                  </a:cubicBezTo>
                  <a:lnTo>
                    <a:pt x="28445" y="714"/>
                  </a:lnTo>
                  <a:cubicBezTo>
                    <a:pt x="27981" y="262"/>
                    <a:pt x="27373" y="0"/>
                    <a:pt x="26731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87A85"/>
                </a:solidFill>
              </a:endParaRPr>
            </a:p>
          </p:txBody>
        </p:sp>
        <p:sp>
          <p:nvSpPr>
            <p:cNvPr id="8" name="Google Shape;2478;p44">
              <a:extLst>
                <a:ext uri="{FF2B5EF4-FFF2-40B4-BE49-F238E27FC236}">
                  <a16:creationId xmlns:a16="http://schemas.microsoft.com/office/drawing/2014/main" id="{89C4C322-0B50-AFEA-18C1-7F1FF37D5199}"/>
                </a:ext>
              </a:extLst>
            </p:cNvPr>
            <p:cNvSpPr/>
            <p:nvPr/>
          </p:nvSpPr>
          <p:spPr>
            <a:xfrm>
              <a:off x="5347596" y="2672715"/>
              <a:ext cx="1782000" cy="964033"/>
            </a:xfrm>
            <a:custGeom>
              <a:avLst/>
              <a:gdLst/>
              <a:ahLst/>
              <a:cxnLst/>
              <a:rect l="l" t="t" r="r" b="b"/>
              <a:pathLst>
                <a:path w="53460" h="28921" extrusionOk="0">
                  <a:moveTo>
                    <a:pt x="26730" y="0"/>
                  </a:moveTo>
                  <a:cubicBezTo>
                    <a:pt x="26088" y="0"/>
                    <a:pt x="25480" y="262"/>
                    <a:pt x="25028" y="714"/>
                  </a:cubicBezTo>
                  <a:lnTo>
                    <a:pt x="953" y="24777"/>
                  </a:lnTo>
                  <a:cubicBezTo>
                    <a:pt x="1" y="25729"/>
                    <a:pt x="1" y="27265"/>
                    <a:pt x="953" y="28206"/>
                  </a:cubicBezTo>
                  <a:cubicBezTo>
                    <a:pt x="1425" y="28678"/>
                    <a:pt x="2047" y="28916"/>
                    <a:pt x="2669" y="28916"/>
                  </a:cubicBezTo>
                  <a:cubicBezTo>
                    <a:pt x="3288" y="28916"/>
                    <a:pt x="3908" y="28681"/>
                    <a:pt x="4382" y="28206"/>
                  </a:cubicBezTo>
                  <a:lnTo>
                    <a:pt x="26730" y="5846"/>
                  </a:lnTo>
                  <a:lnTo>
                    <a:pt x="49090" y="28206"/>
                  </a:lnTo>
                  <a:cubicBezTo>
                    <a:pt x="49567" y="28682"/>
                    <a:pt x="50186" y="28920"/>
                    <a:pt x="50805" y="28920"/>
                  </a:cubicBezTo>
                  <a:cubicBezTo>
                    <a:pt x="51424" y="28920"/>
                    <a:pt x="52043" y="28682"/>
                    <a:pt x="52519" y="28206"/>
                  </a:cubicBezTo>
                  <a:cubicBezTo>
                    <a:pt x="53460" y="27265"/>
                    <a:pt x="53460" y="25729"/>
                    <a:pt x="52519" y="24777"/>
                  </a:cubicBezTo>
                  <a:lnTo>
                    <a:pt x="28445" y="714"/>
                  </a:lnTo>
                  <a:cubicBezTo>
                    <a:pt x="27993" y="262"/>
                    <a:pt x="27373" y="0"/>
                    <a:pt x="2673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87A85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9E634631-0D91-4203-DA22-144A16873308}"/>
              </a:ext>
            </a:extLst>
          </p:cNvPr>
          <p:cNvGrpSpPr/>
          <p:nvPr/>
        </p:nvGrpSpPr>
        <p:grpSpPr>
          <a:xfrm>
            <a:off x="2336266" y="1672351"/>
            <a:ext cx="2075300" cy="3549116"/>
            <a:chOff x="387063" y="1564115"/>
            <a:chExt cx="2075300" cy="3549116"/>
          </a:xfrm>
        </p:grpSpPr>
        <p:sp>
          <p:nvSpPr>
            <p:cNvPr id="10" name="Google Shape;2450;p44">
              <a:extLst>
                <a:ext uri="{FF2B5EF4-FFF2-40B4-BE49-F238E27FC236}">
                  <a16:creationId xmlns:a16="http://schemas.microsoft.com/office/drawing/2014/main" id="{F68AF276-AC57-C7E4-E1F3-060D63443DF9}"/>
                </a:ext>
              </a:extLst>
            </p:cNvPr>
            <p:cNvSpPr/>
            <p:nvPr/>
          </p:nvSpPr>
          <p:spPr>
            <a:xfrm>
              <a:off x="387063" y="1895315"/>
              <a:ext cx="2075300" cy="2054466"/>
            </a:xfrm>
            <a:custGeom>
              <a:avLst/>
              <a:gdLst/>
              <a:ahLst/>
              <a:cxnLst/>
              <a:rect l="l" t="t" r="r" b="b"/>
              <a:pathLst>
                <a:path w="62259" h="61634" extrusionOk="0">
                  <a:moveTo>
                    <a:pt x="31130" y="1"/>
                  </a:moveTo>
                  <a:cubicBezTo>
                    <a:pt x="30308" y="1"/>
                    <a:pt x="29487" y="313"/>
                    <a:pt x="28861" y="938"/>
                  </a:cubicBezTo>
                  <a:lnTo>
                    <a:pt x="1251" y="28549"/>
                  </a:lnTo>
                  <a:cubicBezTo>
                    <a:pt x="1" y="29799"/>
                    <a:pt x="1" y="31823"/>
                    <a:pt x="1251" y="33073"/>
                  </a:cubicBezTo>
                  <a:lnTo>
                    <a:pt x="28861" y="60696"/>
                  </a:lnTo>
                  <a:cubicBezTo>
                    <a:pt x="29487" y="61321"/>
                    <a:pt x="30308" y="61633"/>
                    <a:pt x="31130" y="61633"/>
                  </a:cubicBezTo>
                  <a:cubicBezTo>
                    <a:pt x="31951" y="61633"/>
                    <a:pt x="32773" y="61321"/>
                    <a:pt x="33398" y="60696"/>
                  </a:cubicBezTo>
                  <a:lnTo>
                    <a:pt x="61008" y="33073"/>
                  </a:lnTo>
                  <a:cubicBezTo>
                    <a:pt x="62258" y="31823"/>
                    <a:pt x="62258" y="29799"/>
                    <a:pt x="61008" y="28549"/>
                  </a:cubicBezTo>
                  <a:lnTo>
                    <a:pt x="33398" y="938"/>
                  </a:lnTo>
                  <a:cubicBezTo>
                    <a:pt x="32773" y="313"/>
                    <a:pt x="31951" y="1"/>
                    <a:pt x="31130" y="1"/>
                  </a:cubicBezTo>
                  <a:close/>
                </a:path>
              </a:pathLst>
            </a:custGeom>
            <a:solidFill>
              <a:srgbClr val="E7E7E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87A85"/>
                </a:solidFill>
              </a:endParaRPr>
            </a:p>
          </p:txBody>
        </p:sp>
        <p:sp>
          <p:nvSpPr>
            <p:cNvPr id="11" name="Google Shape;2451;p44">
              <a:extLst>
                <a:ext uri="{FF2B5EF4-FFF2-40B4-BE49-F238E27FC236}">
                  <a16:creationId xmlns:a16="http://schemas.microsoft.com/office/drawing/2014/main" id="{FB24F829-5DE2-76BF-915F-27B6244EF0AC}"/>
                </a:ext>
              </a:extLst>
            </p:cNvPr>
            <p:cNvSpPr/>
            <p:nvPr/>
          </p:nvSpPr>
          <p:spPr>
            <a:xfrm>
              <a:off x="528763" y="2026182"/>
              <a:ext cx="1791900" cy="1791533"/>
            </a:xfrm>
            <a:custGeom>
              <a:avLst/>
              <a:gdLst/>
              <a:ahLst/>
              <a:cxnLst/>
              <a:rect l="l" t="t" r="r" b="b"/>
              <a:pathLst>
                <a:path w="53757" h="53746" extrusionOk="0">
                  <a:moveTo>
                    <a:pt x="26885" y="1"/>
                  </a:moveTo>
                  <a:lnTo>
                    <a:pt x="0" y="26873"/>
                  </a:lnTo>
                  <a:lnTo>
                    <a:pt x="26885" y="53745"/>
                  </a:lnTo>
                  <a:lnTo>
                    <a:pt x="53757" y="26873"/>
                  </a:lnTo>
                  <a:lnTo>
                    <a:pt x="2688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rtl="1"/>
              <a:r>
                <a:rPr lang="fa-IR" sz="2133" b="1" dirty="0">
                  <a:solidFill>
                    <a:srgbClr val="087A85"/>
                  </a:solidFill>
                  <a:latin typeface="Shabnam" panose="020B0603030804020204" pitchFamily="34" charset="-78"/>
                  <a:ea typeface="Roboto"/>
                  <a:cs typeface="Shabnam" panose="020B0603030804020204" pitchFamily="34" charset="-78"/>
                  <a:sym typeface="Roboto"/>
                </a:rPr>
                <a:t>تیتر عنوان</a:t>
              </a:r>
            </a:p>
          </p:txBody>
        </p:sp>
        <p:sp>
          <p:nvSpPr>
            <p:cNvPr id="12" name="Google Shape;2452;p44">
              <a:extLst>
                <a:ext uri="{FF2B5EF4-FFF2-40B4-BE49-F238E27FC236}">
                  <a16:creationId xmlns:a16="http://schemas.microsoft.com/office/drawing/2014/main" id="{C4066F6B-B626-B89B-AD14-F06B7A2FEDF6}"/>
                </a:ext>
              </a:extLst>
            </p:cNvPr>
            <p:cNvSpPr/>
            <p:nvPr/>
          </p:nvSpPr>
          <p:spPr>
            <a:xfrm>
              <a:off x="992696" y="1564115"/>
              <a:ext cx="863633" cy="853433"/>
            </a:xfrm>
            <a:custGeom>
              <a:avLst/>
              <a:gdLst/>
              <a:ahLst/>
              <a:cxnLst/>
              <a:rect l="l" t="t" r="r" b="b"/>
              <a:pathLst>
                <a:path w="25909" h="25603" extrusionOk="0">
                  <a:moveTo>
                    <a:pt x="12961" y="1"/>
                  </a:moveTo>
                  <a:cubicBezTo>
                    <a:pt x="12559" y="1"/>
                    <a:pt x="12157" y="153"/>
                    <a:pt x="11847" y="456"/>
                  </a:cubicBezTo>
                  <a:lnTo>
                    <a:pt x="620" y="11696"/>
                  </a:lnTo>
                  <a:cubicBezTo>
                    <a:pt x="1" y="12303"/>
                    <a:pt x="1" y="13303"/>
                    <a:pt x="620" y="13910"/>
                  </a:cubicBezTo>
                  <a:lnTo>
                    <a:pt x="11847" y="25138"/>
                  </a:lnTo>
                  <a:cubicBezTo>
                    <a:pt x="12157" y="25448"/>
                    <a:pt x="12559" y="25602"/>
                    <a:pt x="12961" y="25602"/>
                  </a:cubicBezTo>
                  <a:cubicBezTo>
                    <a:pt x="13362" y="25602"/>
                    <a:pt x="13764" y="25448"/>
                    <a:pt x="14074" y="25138"/>
                  </a:cubicBezTo>
                  <a:lnTo>
                    <a:pt x="25301" y="13910"/>
                  </a:lnTo>
                  <a:cubicBezTo>
                    <a:pt x="25909" y="13303"/>
                    <a:pt x="25909" y="12303"/>
                    <a:pt x="25301" y="11696"/>
                  </a:cubicBezTo>
                  <a:lnTo>
                    <a:pt x="14074" y="456"/>
                  </a:lnTo>
                  <a:cubicBezTo>
                    <a:pt x="13764" y="153"/>
                    <a:pt x="13362" y="1"/>
                    <a:pt x="12961" y="1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87A85"/>
                </a:solidFill>
              </a:endParaRPr>
            </a:p>
          </p:txBody>
        </p:sp>
        <p:sp>
          <p:nvSpPr>
            <p:cNvPr id="13" name="Google Shape;2453;p44">
              <a:extLst>
                <a:ext uri="{FF2B5EF4-FFF2-40B4-BE49-F238E27FC236}">
                  <a16:creationId xmlns:a16="http://schemas.microsoft.com/office/drawing/2014/main" id="{EB6DDA33-9066-654B-31AA-AD16A3EC8A6A}"/>
                </a:ext>
              </a:extLst>
            </p:cNvPr>
            <p:cNvSpPr/>
            <p:nvPr/>
          </p:nvSpPr>
          <p:spPr>
            <a:xfrm>
              <a:off x="1283230" y="1774515"/>
              <a:ext cx="277833" cy="336633"/>
            </a:xfrm>
            <a:custGeom>
              <a:avLst/>
              <a:gdLst/>
              <a:ahLst/>
              <a:cxnLst/>
              <a:rect l="l" t="t" r="r" b="b"/>
              <a:pathLst>
                <a:path w="8335" h="10099" extrusionOk="0">
                  <a:moveTo>
                    <a:pt x="4241" y="0"/>
                  </a:moveTo>
                  <a:cubicBezTo>
                    <a:pt x="4087" y="0"/>
                    <a:pt x="3931" y="9"/>
                    <a:pt x="3774" y="26"/>
                  </a:cubicBezTo>
                  <a:cubicBezTo>
                    <a:pt x="1953" y="228"/>
                    <a:pt x="452" y="1669"/>
                    <a:pt x="191" y="3479"/>
                  </a:cubicBezTo>
                  <a:cubicBezTo>
                    <a:pt x="0" y="4824"/>
                    <a:pt x="476" y="6051"/>
                    <a:pt x="1310" y="6920"/>
                  </a:cubicBezTo>
                  <a:cubicBezTo>
                    <a:pt x="2060" y="7706"/>
                    <a:pt x="2560" y="8706"/>
                    <a:pt x="2560" y="9789"/>
                  </a:cubicBezTo>
                  <a:lnTo>
                    <a:pt x="2560" y="10099"/>
                  </a:lnTo>
                  <a:lnTo>
                    <a:pt x="3453" y="10099"/>
                  </a:lnTo>
                  <a:lnTo>
                    <a:pt x="3453" y="6086"/>
                  </a:lnTo>
                  <a:lnTo>
                    <a:pt x="2572" y="4038"/>
                  </a:lnTo>
                  <a:cubicBezTo>
                    <a:pt x="2572" y="4027"/>
                    <a:pt x="2572" y="4027"/>
                    <a:pt x="2572" y="4015"/>
                  </a:cubicBezTo>
                  <a:cubicBezTo>
                    <a:pt x="2560" y="4015"/>
                    <a:pt x="2548" y="4027"/>
                    <a:pt x="2548" y="4027"/>
                  </a:cubicBezTo>
                  <a:cubicBezTo>
                    <a:pt x="2357" y="4027"/>
                    <a:pt x="2203" y="3872"/>
                    <a:pt x="2203" y="3681"/>
                  </a:cubicBezTo>
                  <a:cubicBezTo>
                    <a:pt x="2203" y="3491"/>
                    <a:pt x="2357" y="3336"/>
                    <a:pt x="2536" y="3336"/>
                  </a:cubicBezTo>
                  <a:cubicBezTo>
                    <a:pt x="2727" y="3336"/>
                    <a:pt x="2881" y="3491"/>
                    <a:pt x="2881" y="3681"/>
                  </a:cubicBezTo>
                  <a:cubicBezTo>
                    <a:pt x="2881" y="3788"/>
                    <a:pt x="2822" y="3884"/>
                    <a:pt x="2738" y="3955"/>
                  </a:cubicBezTo>
                  <a:cubicBezTo>
                    <a:pt x="2738" y="3955"/>
                    <a:pt x="2750" y="3955"/>
                    <a:pt x="2750" y="3967"/>
                  </a:cubicBezTo>
                  <a:lnTo>
                    <a:pt x="3608" y="6027"/>
                  </a:lnTo>
                  <a:cubicBezTo>
                    <a:pt x="3608" y="6039"/>
                    <a:pt x="3608" y="6051"/>
                    <a:pt x="3608" y="6063"/>
                  </a:cubicBezTo>
                  <a:lnTo>
                    <a:pt x="3608" y="10099"/>
                  </a:lnTo>
                  <a:lnTo>
                    <a:pt x="4798" y="10099"/>
                  </a:lnTo>
                  <a:lnTo>
                    <a:pt x="4798" y="6063"/>
                  </a:lnTo>
                  <a:cubicBezTo>
                    <a:pt x="4798" y="6051"/>
                    <a:pt x="4822" y="6039"/>
                    <a:pt x="4834" y="6027"/>
                  </a:cubicBezTo>
                  <a:lnTo>
                    <a:pt x="5715" y="3967"/>
                  </a:lnTo>
                  <a:cubicBezTo>
                    <a:pt x="5715" y="3955"/>
                    <a:pt x="5739" y="3955"/>
                    <a:pt x="5739" y="3955"/>
                  </a:cubicBezTo>
                  <a:cubicBezTo>
                    <a:pt x="5655" y="3884"/>
                    <a:pt x="5596" y="3788"/>
                    <a:pt x="5596" y="3681"/>
                  </a:cubicBezTo>
                  <a:cubicBezTo>
                    <a:pt x="5596" y="3491"/>
                    <a:pt x="5751" y="3336"/>
                    <a:pt x="5941" y="3336"/>
                  </a:cubicBezTo>
                  <a:cubicBezTo>
                    <a:pt x="6132" y="3336"/>
                    <a:pt x="6287" y="3491"/>
                    <a:pt x="6287" y="3681"/>
                  </a:cubicBezTo>
                  <a:cubicBezTo>
                    <a:pt x="6287" y="3872"/>
                    <a:pt x="6132" y="4027"/>
                    <a:pt x="5941" y="4027"/>
                  </a:cubicBezTo>
                  <a:cubicBezTo>
                    <a:pt x="5929" y="4027"/>
                    <a:pt x="5929" y="4015"/>
                    <a:pt x="5917" y="4015"/>
                  </a:cubicBezTo>
                  <a:lnTo>
                    <a:pt x="5917" y="4015"/>
                  </a:lnTo>
                  <a:cubicBezTo>
                    <a:pt x="5917" y="4027"/>
                    <a:pt x="5941" y="4027"/>
                    <a:pt x="5941" y="4038"/>
                  </a:cubicBezTo>
                  <a:lnTo>
                    <a:pt x="5096" y="6086"/>
                  </a:lnTo>
                  <a:lnTo>
                    <a:pt x="5096" y="10099"/>
                  </a:lnTo>
                  <a:lnTo>
                    <a:pt x="5989" y="10099"/>
                  </a:lnTo>
                  <a:lnTo>
                    <a:pt x="5989" y="9789"/>
                  </a:lnTo>
                  <a:cubicBezTo>
                    <a:pt x="5989" y="8741"/>
                    <a:pt x="6382" y="7729"/>
                    <a:pt x="7120" y="6991"/>
                  </a:cubicBezTo>
                  <a:cubicBezTo>
                    <a:pt x="7870" y="6253"/>
                    <a:pt x="8334" y="5229"/>
                    <a:pt x="8334" y="4098"/>
                  </a:cubicBezTo>
                  <a:cubicBezTo>
                    <a:pt x="8334" y="1835"/>
                    <a:pt x="6498" y="0"/>
                    <a:pt x="424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87A85"/>
                </a:solidFill>
              </a:endParaRPr>
            </a:p>
          </p:txBody>
        </p:sp>
        <p:sp>
          <p:nvSpPr>
            <p:cNvPr id="14" name="Google Shape;2454;p44">
              <a:extLst>
                <a:ext uri="{FF2B5EF4-FFF2-40B4-BE49-F238E27FC236}">
                  <a16:creationId xmlns:a16="http://schemas.microsoft.com/office/drawing/2014/main" id="{54193227-B738-88B1-F957-6C7FDFFE03A5}"/>
                </a:ext>
              </a:extLst>
            </p:cNvPr>
            <p:cNvSpPr/>
            <p:nvPr/>
          </p:nvSpPr>
          <p:spPr>
            <a:xfrm>
              <a:off x="1363763" y="2121048"/>
              <a:ext cx="119100" cy="86167"/>
            </a:xfrm>
            <a:custGeom>
              <a:avLst/>
              <a:gdLst/>
              <a:ahLst/>
              <a:cxnLst/>
              <a:rect l="l" t="t" r="r" b="b"/>
              <a:pathLst>
                <a:path w="3573" h="2585" extrusionOk="0">
                  <a:moveTo>
                    <a:pt x="1" y="0"/>
                  </a:moveTo>
                  <a:lnTo>
                    <a:pt x="1" y="441"/>
                  </a:lnTo>
                  <a:cubicBezTo>
                    <a:pt x="1" y="1084"/>
                    <a:pt x="442" y="1620"/>
                    <a:pt x="1192" y="1763"/>
                  </a:cubicBezTo>
                  <a:lnTo>
                    <a:pt x="1192" y="1870"/>
                  </a:lnTo>
                  <a:cubicBezTo>
                    <a:pt x="1192" y="2263"/>
                    <a:pt x="1465" y="2584"/>
                    <a:pt x="1858" y="2584"/>
                  </a:cubicBezTo>
                  <a:cubicBezTo>
                    <a:pt x="2251" y="2584"/>
                    <a:pt x="2525" y="2263"/>
                    <a:pt x="2525" y="1870"/>
                  </a:cubicBezTo>
                  <a:lnTo>
                    <a:pt x="2525" y="1763"/>
                  </a:lnTo>
                  <a:cubicBezTo>
                    <a:pt x="3120" y="1620"/>
                    <a:pt x="3573" y="1084"/>
                    <a:pt x="3573" y="441"/>
                  </a:cubicBezTo>
                  <a:lnTo>
                    <a:pt x="357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87A85"/>
                </a:solidFill>
              </a:endParaRPr>
            </a:p>
          </p:txBody>
        </p:sp>
        <p:sp>
          <p:nvSpPr>
            <p:cNvPr id="15" name="Google Shape;2455;p44">
              <a:extLst>
                <a:ext uri="{FF2B5EF4-FFF2-40B4-BE49-F238E27FC236}">
                  <a16:creationId xmlns:a16="http://schemas.microsoft.com/office/drawing/2014/main" id="{895D2DF9-76B2-0745-0BB7-D7AB8CCCD7A5}"/>
                </a:ext>
              </a:extLst>
            </p:cNvPr>
            <p:cNvSpPr txBox="1"/>
            <p:nvPr/>
          </p:nvSpPr>
          <p:spPr>
            <a:xfrm>
              <a:off x="724930" y="4540431"/>
              <a:ext cx="1399200" cy="572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rtl="1"/>
              <a:r>
                <a:rPr lang="fa-IR" sz="3200" b="1" dirty="0">
                  <a:solidFill>
                    <a:srgbClr val="087A85"/>
                  </a:solidFill>
                  <a:latin typeface="Shabnam" panose="020B0603030804020204" pitchFamily="34" charset="-78"/>
                  <a:ea typeface="Roboto"/>
                  <a:cs typeface="B Titr" panose="00000700000000000000" pitchFamily="2" charset="-78"/>
                  <a:sym typeface="Roboto"/>
                </a:rPr>
                <a:t>5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B02B705A-D135-6057-852F-AD876D3A2B92}"/>
              </a:ext>
            </a:extLst>
          </p:cNvPr>
          <p:cNvGrpSpPr/>
          <p:nvPr/>
        </p:nvGrpSpPr>
        <p:grpSpPr>
          <a:xfrm>
            <a:off x="5545400" y="1672351"/>
            <a:ext cx="2075700" cy="3549116"/>
            <a:chOff x="3596197" y="1564115"/>
            <a:chExt cx="2075700" cy="3549116"/>
          </a:xfrm>
        </p:grpSpPr>
        <p:sp>
          <p:nvSpPr>
            <p:cNvPr id="20" name="Google Shape;2458;p44">
              <a:extLst>
                <a:ext uri="{FF2B5EF4-FFF2-40B4-BE49-F238E27FC236}">
                  <a16:creationId xmlns:a16="http://schemas.microsoft.com/office/drawing/2014/main" id="{A4C88229-9D4D-46FF-CA21-AC16787062D8}"/>
                </a:ext>
              </a:extLst>
            </p:cNvPr>
            <p:cNvSpPr/>
            <p:nvPr/>
          </p:nvSpPr>
          <p:spPr>
            <a:xfrm>
              <a:off x="3596197" y="1895315"/>
              <a:ext cx="2075700" cy="2054466"/>
            </a:xfrm>
            <a:custGeom>
              <a:avLst/>
              <a:gdLst/>
              <a:ahLst/>
              <a:cxnLst/>
              <a:rect l="l" t="t" r="r" b="b"/>
              <a:pathLst>
                <a:path w="62271" h="61634" extrusionOk="0">
                  <a:moveTo>
                    <a:pt x="31135" y="1"/>
                  </a:moveTo>
                  <a:cubicBezTo>
                    <a:pt x="30317" y="1"/>
                    <a:pt x="29498" y="313"/>
                    <a:pt x="28873" y="938"/>
                  </a:cubicBezTo>
                  <a:lnTo>
                    <a:pt x="1263" y="28549"/>
                  </a:lnTo>
                  <a:cubicBezTo>
                    <a:pt x="1" y="29799"/>
                    <a:pt x="1" y="31823"/>
                    <a:pt x="1263" y="33073"/>
                  </a:cubicBezTo>
                  <a:lnTo>
                    <a:pt x="28873" y="60696"/>
                  </a:lnTo>
                  <a:cubicBezTo>
                    <a:pt x="29498" y="61321"/>
                    <a:pt x="30317" y="61633"/>
                    <a:pt x="31135" y="61633"/>
                  </a:cubicBezTo>
                  <a:cubicBezTo>
                    <a:pt x="31954" y="61633"/>
                    <a:pt x="32773" y="61321"/>
                    <a:pt x="33398" y="60696"/>
                  </a:cubicBezTo>
                  <a:lnTo>
                    <a:pt x="61020" y="33073"/>
                  </a:lnTo>
                  <a:cubicBezTo>
                    <a:pt x="62270" y="31823"/>
                    <a:pt x="62270" y="29799"/>
                    <a:pt x="61020" y="28549"/>
                  </a:cubicBezTo>
                  <a:lnTo>
                    <a:pt x="33398" y="938"/>
                  </a:lnTo>
                  <a:cubicBezTo>
                    <a:pt x="32773" y="313"/>
                    <a:pt x="31954" y="1"/>
                    <a:pt x="31135" y="1"/>
                  </a:cubicBezTo>
                  <a:close/>
                </a:path>
              </a:pathLst>
            </a:custGeom>
            <a:solidFill>
              <a:srgbClr val="E7E7E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87A85"/>
                </a:solidFill>
              </a:endParaRPr>
            </a:p>
          </p:txBody>
        </p:sp>
        <p:sp>
          <p:nvSpPr>
            <p:cNvPr id="21" name="Google Shape;2459;p44">
              <a:extLst>
                <a:ext uri="{FF2B5EF4-FFF2-40B4-BE49-F238E27FC236}">
                  <a16:creationId xmlns:a16="http://schemas.microsoft.com/office/drawing/2014/main" id="{56F79308-013F-C6C9-28C8-1DA27DE28ABB}"/>
                </a:ext>
              </a:extLst>
            </p:cNvPr>
            <p:cNvSpPr/>
            <p:nvPr/>
          </p:nvSpPr>
          <p:spPr>
            <a:xfrm>
              <a:off x="3738297" y="2026182"/>
              <a:ext cx="1791500" cy="1791533"/>
            </a:xfrm>
            <a:custGeom>
              <a:avLst/>
              <a:gdLst/>
              <a:ahLst/>
              <a:cxnLst/>
              <a:rect l="l" t="t" r="r" b="b"/>
              <a:pathLst>
                <a:path w="53745" h="53746" extrusionOk="0">
                  <a:moveTo>
                    <a:pt x="26872" y="1"/>
                  </a:moveTo>
                  <a:lnTo>
                    <a:pt x="0" y="26873"/>
                  </a:lnTo>
                  <a:lnTo>
                    <a:pt x="26872" y="53745"/>
                  </a:lnTo>
                  <a:lnTo>
                    <a:pt x="53745" y="26873"/>
                  </a:lnTo>
                  <a:lnTo>
                    <a:pt x="2687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rtl="1"/>
              <a:r>
                <a:rPr lang="fa-IR" sz="2133" b="1" dirty="0">
                  <a:solidFill>
                    <a:srgbClr val="087A85"/>
                  </a:solidFill>
                  <a:latin typeface="Shabnam" panose="020B0603030804020204" pitchFamily="34" charset="-78"/>
                  <a:ea typeface="Roboto"/>
                  <a:cs typeface="Shabnam" panose="020B0603030804020204" pitchFamily="34" charset="-78"/>
                  <a:sym typeface="Roboto"/>
                </a:rPr>
                <a:t>تیتر عنوان</a:t>
              </a:r>
            </a:p>
          </p:txBody>
        </p:sp>
        <p:sp>
          <p:nvSpPr>
            <p:cNvPr id="22" name="Google Shape;2460;p44">
              <a:extLst>
                <a:ext uri="{FF2B5EF4-FFF2-40B4-BE49-F238E27FC236}">
                  <a16:creationId xmlns:a16="http://schemas.microsoft.com/office/drawing/2014/main" id="{56F71B4A-C28F-CD0E-28F5-4037C955D45C}"/>
                </a:ext>
              </a:extLst>
            </p:cNvPr>
            <p:cNvSpPr/>
            <p:nvPr/>
          </p:nvSpPr>
          <p:spPr>
            <a:xfrm>
              <a:off x="4202230" y="1564115"/>
              <a:ext cx="863633" cy="853433"/>
            </a:xfrm>
            <a:custGeom>
              <a:avLst/>
              <a:gdLst/>
              <a:ahLst/>
              <a:cxnLst/>
              <a:rect l="l" t="t" r="r" b="b"/>
              <a:pathLst>
                <a:path w="25909" h="25603" extrusionOk="0">
                  <a:moveTo>
                    <a:pt x="12954" y="1"/>
                  </a:moveTo>
                  <a:cubicBezTo>
                    <a:pt x="12553" y="1"/>
                    <a:pt x="12151" y="153"/>
                    <a:pt x="11847" y="456"/>
                  </a:cubicBezTo>
                  <a:lnTo>
                    <a:pt x="620" y="11696"/>
                  </a:lnTo>
                  <a:cubicBezTo>
                    <a:pt x="0" y="12303"/>
                    <a:pt x="0" y="13303"/>
                    <a:pt x="620" y="13910"/>
                  </a:cubicBezTo>
                  <a:lnTo>
                    <a:pt x="11847" y="25138"/>
                  </a:lnTo>
                  <a:cubicBezTo>
                    <a:pt x="12151" y="25448"/>
                    <a:pt x="12553" y="25602"/>
                    <a:pt x="12954" y="25602"/>
                  </a:cubicBezTo>
                  <a:cubicBezTo>
                    <a:pt x="13356" y="25602"/>
                    <a:pt x="13758" y="25448"/>
                    <a:pt x="14062" y="25138"/>
                  </a:cubicBezTo>
                  <a:lnTo>
                    <a:pt x="25301" y="13910"/>
                  </a:lnTo>
                  <a:cubicBezTo>
                    <a:pt x="25908" y="13303"/>
                    <a:pt x="25908" y="12303"/>
                    <a:pt x="25301" y="11696"/>
                  </a:cubicBezTo>
                  <a:lnTo>
                    <a:pt x="14062" y="456"/>
                  </a:lnTo>
                  <a:cubicBezTo>
                    <a:pt x="13758" y="153"/>
                    <a:pt x="13356" y="1"/>
                    <a:pt x="12954" y="1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87A85"/>
                </a:solidFill>
              </a:endParaRPr>
            </a:p>
          </p:txBody>
        </p:sp>
        <p:sp>
          <p:nvSpPr>
            <p:cNvPr id="23" name="Google Shape;2461;p44">
              <a:extLst>
                <a:ext uri="{FF2B5EF4-FFF2-40B4-BE49-F238E27FC236}">
                  <a16:creationId xmlns:a16="http://schemas.microsoft.com/office/drawing/2014/main" id="{76133805-BE14-0542-9D46-054BE909A1E9}"/>
                </a:ext>
              </a:extLst>
            </p:cNvPr>
            <p:cNvSpPr/>
            <p:nvPr/>
          </p:nvSpPr>
          <p:spPr>
            <a:xfrm>
              <a:off x="4459397" y="1848382"/>
              <a:ext cx="349300" cy="286200"/>
            </a:xfrm>
            <a:custGeom>
              <a:avLst/>
              <a:gdLst/>
              <a:ahLst/>
              <a:cxnLst/>
              <a:rect l="l" t="t" r="r" b="b"/>
              <a:pathLst>
                <a:path w="10479" h="8586" extrusionOk="0">
                  <a:moveTo>
                    <a:pt x="8930" y="1489"/>
                  </a:moveTo>
                  <a:lnTo>
                    <a:pt x="8930" y="1930"/>
                  </a:lnTo>
                  <a:lnTo>
                    <a:pt x="1334" y="1930"/>
                  </a:lnTo>
                  <a:lnTo>
                    <a:pt x="1334" y="1489"/>
                  </a:lnTo>
                  <a:close/>
                  <a:moveTo>
                    <a:pt x="8930" y="2823"/>
                  </a:moveTo>
                  <a:lnTo>
                    <a:pt x="8930" y="3275"/>
                  </a:lnTo>
                  <a:lnTo>
                    <a:pt x="1334" y="3275"/>
                  </a:lnTo>
                  <a:lnTo>
                    <a:pt x="1334" y="2823"/>
                  </a:lnTo>
                  <a:close/>
                  <a:moveTo>
                    <a:pt x="8930" y="4013"/>
                  </a:moveTo>
                  <a:lnTo>
                    <a:pt x="8930" y="4609"/>
                  </a:lnTo>
                  <a:lnTo>
                    <a:pt x="1334" y="4609"/>
                  </a:lnTo>
                  <a:lnTo>
                    <a:pt x="1334" y="4013"/>
                  </a:lnTo>
                  <a:close/>
                  <a:moveTo>
                    <a:pt x="1" y="1"/>
                  </a:moveTo>
                  <a:lnTo>
                    <a:pt x="1" y="6252"/>
                  </a:lnTo>
                  <a:lnTo>
                    <a:pt x="8145" y="6252"/>
                  </a:lnTo>
                  <a:lnTo>
                    <a:pt x="10478" y="8585"/>
                  </a:lnTo>
                  <a:lnTo>
                    <a:pt x="1039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87A85"/>
                </a:solidFill>
              </a:endParaRPr>
            </a:p>
          </p:txBody>
        </p:sp>
        <p:sp>
          <p:nvSpPr>
            <p:cNvPr id="24" name="Google Shape;2462;p44">
              <a:extLst>
                <a:ext uri="{FF2B5EF4-FFF2-40B4-BE49-F238E27FC236}">
                  <a16:creationId xmlns:a16="http://schemas.microsoft.com/office/drawing/2014/main" id="{B766B3BA-63E9-7483-3B82-5F3204CB9154}"/>
                </a:ext>
              </a:extLst>
            </p:cNvPr>
            <p:cNvSpPr txBox="1"/>
            <p:nvPr/>
          </p:nvSpPr>
          <p:spPr>
            <a:xfrm>
              <a:off x="3934446" y="4540431"/>
              <a:ext cx="1399200" cy="572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rtl="1"/>
              <a:r>
                <a:rPr lang="fa-IR" sz="3200" b="1" dirty="0">
                  <a:solidFill>
                    <a:srgbClr val="087A85"/>
                  </a:solidFill>
                  <a:latin typeface="Shabnam" panose="020B0603030804020204" pitchFamily="34" charset="-78"/>
                  <a:ea typeface="Roboto"/>
                  <a:cs typeface="B Titr" panose="00000700000000000000" pitchFamily="2" charset="-78"/>
                  <a:sym typeface="Roboto"/>
                </a:rPr>
                <a:t>3</a:t>
              </a: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0110261A-DC82-97D6-B3F4-F1538BDD03FD}"/>
              </a:ext>
            </a:extLst>
          </p:cNvPr>
          <p:cNvGrpSpPr/>
          <p:nvPr/>
        </p:nvGrpSpPr>
        <p:grpSpPr>
          <a:xfrm>
            <a:off x="8754933" y="1672351"/>
            <a:ext cx="2075300" cy="3549116"/>
            <a:chOff x="6805730" y="1564115"/>
            <a:chExt cx="2075300" cy="3549116"/>
          </a:xfrm>
        </p:grpSpPr>
        <p:sp>
          <p:nvSpPr>
            <p:cNvPr id="26" name="Google Shape;2465;p44">
              <a:extLst>
                <a:ext uri="{FF2B5EF4-FFF2-40B4-BE49-F238E27FC236}">
                  <a16:creationId xmlns:a16="http://schemas.microsoft.com/office/drawing/2014/main" id="{1FA76BB7-5D35-5397-03E9-759E29961710}"/>
                </a:ext>
              </a:extLst>
            </p:cNvPr>
            <p:cNvSpPr/>
            <p:nvPr/>
          </p:nvSpPr>
          <p:spPr>
            <a:xfrm>
              <a:off x="6805730" y="1895315"/>
              <a:ext cx="2075300" cy="2054466"/>
            </a:xfrm>
            <a:custGeom>
              <a:avLst/>
              <a:gdLst/>
              <a:ahLst/>
              <a:cxnLst/>
              <a:rect l="l" t="t" r="r" b="b"/>
              <a:pathLst>
                <a:path w="62259" h="61634" extrusionOk="0">
                  <a:moveTo>
                    <a:pt x="31135" y="1"/>
                  </a:moveTo>
                  <a:cubicBezTo>
                    <a:pt x="30317" y="1"/>
                    <a:pt x="29498" y="313"/>
                    <a:pt x="28873" y="938"/>
                  </a:cubicBezTo>
                  <a:lnTo>
                    <a:pt x="1251" y="28549"/>
                  </a:lnTo>
                  <a:cubicBezTo>
                    <a:pt x="0" y="29799"/>
                    <a:pt x="0" y="31823"/>
                    <a:pt x="1251" y="33073"/>
                  </a:cubicBezTo>
                  <a:lnTo>
                    <a:pt x="28873" y="60696"/>
                  </a:lnTo>
                  <a:cubicBezTo>
                    <a:pt x="29498" y="61321"/>
                    <a:pt x="30317" y="61633"/>
                    <a:pt x="31135" y="61633"/>
                  </a:cubicBezTo>
                  <a:cubicBezTo>
                    <a:pt x="31954" y="61633"/>
                    <a:pt x="32772" y="61321"/>
                    <a:pt x="33398" y="60696"/>
                  </a:cubicBezTo>
                  <a:lnTo>
                    <a:pt x="61008" y="33073"/>
                  </a:lnTo>
                  <a:cubicBezTo>
                    <a:pt x="62258" y="31823"/>
                    <a:pt x="62258" y="29799"/>
                    <a:pt x="61008" y="28549"/>
                  </a:cubicBezTo>
                  <a:lnTo>
                    <a:pt x="33398" y="938"/>
                  </a:lnTo>
                  <a:cubicBezTo>
                    <a:pt x="32772" y="313"/>
                    <a:pt x="31954" y="1"/>
                    <a:pt x="31135" y="1"/>
                  </a:cubicBezTo>
                  <a:close/>
                </a:path>
              </a:pathLst>
            </a:custGeom>
            <a:solidFill>
              <a:srgbClr val="E7E7E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87A85"/>
                </a:solidFill>
              </a:endParaRPr>
            </a:p>
          </p:txBody>
        </p:sp>
        <p:sp>
          <p:nvSpPr>
            <p:cNvPr id="27" name="Google Shape;2466;p44">
              <a:extLst>
                <a:ext uri="{FF2B5EF4-FFF2-40B4-BE49-F238E27FC236}">
                  <a16:creationId xmlns:a16="http://schemas.microsoft.com/office/drawing/2014/main" id="{4BBCC8AE-6E11-BF3E-DDD2-98B973798900}"/>
                </a:ext>
              </a:extLst>
            </p:cNvPr>
            <p:cNvSpPr/>
            <p:nvPr/>
          </p:nvSpPr>
          <p:spPr>
            <a:xfrm>
              <a:off x="6947797" y="2026182"/>
              <a:ext cx="1791933" cy="1791933"/>
            </a:xfrm>
            <a:custGeom>
              <a:avLst/>
              <a:gdLst/>
              <a:ahLst/>
              <a:cxnLst/>
              <a:rect l="l" t="t" r="r" b="b"/>
              <a:pathLst>
                <a:path w="53758" h="53758" extrusionOk="0">
                  <a:moveTo>
                    <a:pt x="26885" y="1"/>
                  </a:moveTo>
                  <a:lnTo>
                    <a:pt x="1" y="26873"/>
                  </a:lnTo>
                  <a:lnTo>
                    <a:pt x="26885" y="53757"/>
                  </a:lnTo>
                  <a:lnTo>
                    <a:pt x="53758" y="26873"/>
                  </a:lnTo>
                  <a:lnTo>
                    <a:pt x="2688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rtl="1"/>
              <a:r>
                <a:rPr lang="fa-IR" sz="2133" b="1" dirty="0">
                  <a:solidFill>
                    <a:srgbClr val="087A85"/>
                  </a:solidFill>
                  <a:latin typeface="Shabnam" panose="020B0603030804020204" pitchFamily="34" charset="-78"/>
                  <a:ea typeface="Roboto"/>
                  <a:cs typeface="Shabnam" panose="020B0603030804020204" pitchFamily="34" charset="-78"/>
                  <a:sym typeface="Roboto"/>
                </a:rPr>
                <a:t>تیتر عنوان</a:t>
              </a:r>
            </a:p>
          </p:txBody>
        </p:sp>
        <p:sp>
          <p:nvSpPr>
            <p:cNvPr id="28" name="Google Shape;2467;p44">
              <a:extLst>
                <a:ext uri="{FF2B5EF4-FFF2-40B4-BE49-F238E27FC236}">
                  <a16:creationId xmlns:a16="http://schemas.microsoft.com/office/drawing/2014/main" id="{843B5B2C-5274-275B-9AEE-490CA00259C9}"/>
                </a:ext>
              </a:extLst>
            </p:cNvPr>
            <p:cNvSpPr/>
            <p:nvPr/>
          </p:nvSpPr>
          <p:spPr>
            <a:xfrm>
              <a:off x="7411763" y="1564115"/>
              <a:ext cx="863633" cy="853433"/>
            </a:xfrm>
            <a:custGeom>
              <a:avLst/>
              <a:gdLst/>
              <a:ahLst/>
              <a:cxnLst/>
              <a:rect l="l" t="t" r="r" b="b"/>
              <a:pathLst>
                <a:path w="25909" h="25603" extrusionOk="0">
                  <a:moveTo>
                    <a:pt x="12954" y="1"/>
                  </a:moveTo>
                  <a:cubicBezTo>
                    <a:pt x="12552" y="1"/>
                    <a:pt x="12151" y="153"/>
                    <a:pt x="11847" y="456"/>
                  </a:cubicBezTo>
                  <a:lnTo>
                    <a:pt x="608" y="11696"/>
                  </a:lnTo>
                  <a:cubicBezTo>
                    <a:pt x="0" y="12303"/>
                    <a:pt x="0" y="13303"/>
                    <a:pt x="608" y="13910"/>
                  </a:cubicBezTo>
                  <a:lnTo>
                    <a:pt x="11847" y="25138"/>
                  </a:lnTo>
                  <a:cubicBezTo>
                    <a:pt x="12151" y="25448"/>
                    <a:pt x="12552" y="25602"/>
                    <a:pt x="12954" y="25602"/>
                  </a:cubicBezTo>
                  <a:cubicBezTo>
                    <a:pt x="13356" y="25602"/>
                    <a:pt x="13758" y="25448"/>
                    <a:pt x="14062" y="25138"/>
                  </a:cubicBezTo>
                  <a:lnTo>
                    <a:pt x="25289" y="13910"/>
                  </a:lnTo>
                  <a:cubicBezTo>
                    <a:pt x="25908" y="13303"/>
                    <a:pt x="25908" y="12303"/>
                    <a:pt x="25289" y="11696"/>
                  </a:cubicBezTo>
                  <a:lnTo>
                    <a:pt x="14062" y="456"/>
                  </a:lnTo>
                  <a:cubicBezTo>
                    <a:pt x="13758" y="153"/>
                    <a:pt x="13356" y="1"/>
                    <a:pt x="12954" y="1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87A85"/>
                </a:solidFill>
              </a:endParaRPr>
            </a:p>
          </p:txBody>
        </p:sp>
        <p:sp>
          <p:nvSpPr>
            <p:cNvPr id="29" name="Google Shape;2468;p44">
              <a:extLst>
                <a:ext uri="{FF2B5EF4-FFF2-40B4-BE49-F238E27FC236}">
                  <a16:creationId xmlns:a16="http://schemas.microsoft.com/office/drawing/2014/main" id="{B3D665EA-6B01-DCCE-AD26-B0E4FE8D8507}"/>
                </a:ext>
              </a:extLst>
            </p:cNvPr>
            <p:cNvSpPr/>
            <p:nvPr/>
          </p:nvSpPr>
          <p:spPr>
            <a:xfrm>
              <a:off x="7658630" y="1780915"/>
              <a:ext cx="369500" cy="419933"/>
            </a:xfrm>
            <a:custGeom>
              <a:avLst/>
              <a:gdLst/>
              <a:ahLst/>
              <a:cxnLst/>
              <a:rect l="l" t="t" r="r" b="b"/>
              <a:pathLst>
                <a:path w="11085" h="12598" extrusionOk="0">
                  <a:moveTo>
                    <a:pt x="5548" y="3382"/>
                  </a:moveTo>
                  <a:cubicBezTo>
                    <a:pt x="6477" y="3382"/>
                    <a:pt x="7239" y="4144"/>
                    <a:pt x="7239" y="5085"/>
                  </a:cubicBezTo>
                  <a:cubicBezTo>
                    <a:pt x="7239" y="6013"/>
                    <a:pt x="6477" y="6775"/>
                    <a:pt x="5548" y="6775"/>
                  </a:cubicBezTo>
                  <a:cubicBezTo>
                    <a:pt x="4608" y="6775"/>
                    <a:pt x="3858" y="6013"/>
                    <a:pt x="3858" y="5085"/>
                  </a:cubicBezTo>
                  <a:cubicBezTo>
                    <a:pt x="3858" y="4144"/>
                    <a:pt x="4608" y="3382"/>
                    <a:pt x="5548" y="3382"/>
                  </a:cubicBezTo>
                  <a:close/>
                  <a:moveTo>
                    <a:pt x="5548" y="1"/>
                  </a:moveTo>
                  <a:cubicBezTo>
                    <a:pt x="5417" y="1"/>
                    <a:pt x="5286" y="1"/>
                    <a:pt x="5155" y="13"/>
                  </a:cubicBezTo>
                  <a:cubicBezTo>
                    <a:pt x="3250" y="144"/>
                    <a:pt x="1762" y="1287"/>
                    <a:pt x="1000" y="2811"/>
                  </a:cubicBezTo>
                  <a:cubicBezTo>
                    <a:pt x="0" y="4775"/>
                    <a:pt x="464" y="7180"/>
                    <a:pt x="1976" y="8788"/>
                  </a:cubicBezTo>
                  <a:lnTo>
                    <a:pt x="5548" y="12598"/>
                  </a:lnTo>
                  <a:lnTo>
                    <a:pt x="9120" y="8788"/>
                  </a:lnTo>
                  <a:cubicBezTo>
                    <a:pt x="10620" y="7180"/>
                    <a:pt x="11085" y="4775"/>
                    <a:pt x="10097" y="2811"/>
                  </a:cubicBezTo>
                  <a:cubicBezTo>
                    <a:pt x="9323" y="1287"/>
                    <a:pt x="7846" y="144"/>
                    <a:pt x="5929" y="13"/>
                  </a:cubicBezTo>
                  <a:cubicBezTo>
                    <a:pt x="5810" y="1"/>
                    <a:pt x="5679" y="1"/>
                    <a:pt x="554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87A85"/>
                </a:solidFill>
              </a:endParaRPr>
            </a:p>
          </p:txBody>
        </p:sp>
        <p:sp>
          <p:nvSpPr>
            <p:cNvPr id="30" name="Google Shape;2469;p44">
              <a:extLst>
                <a:ext uri="{FF2B5EF4-FFF2-40B4-BE49-F238E27FC236}">
                  <a16:creationId xmlns:a16="http://schemas.microsoft.com/office/drawing/2014/main" id="{BBF58A5D-2305-0ED5-0C5A-B0B19CD7A9BE}"/>
                </a:ext>
              </a:extLst>
            </p:cNvPr>
            <p:cNvSpPr txBox="1"/>
            <p:nvPr/>
          </p:nvSpPr>
          <p:spPr>
            <a:xfrm>
              <a:off x="7143613" y="4540431"/>
              <a:ext cx="1399200" cy="572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rtl="1"/>
              <a:r>
                <a:rPr lang="fa-IR" sz="3200" b="1" dirty="0">
                  <a:solidFill>
                    <a:srgbClr val="087A85"/>
                  </a:solidFill>
                  <a:latin typeface="Shabnam" panose="020B0603030804020204" pitchFamily="34" charset="-78"/>
                  <a:ea typeface="Roboto"/>
                  <a:cs typeface="B Titr" panose="00000700000000000000" pitchFamily="2" charset="-78"/>
                  <a:sym typeface="Roboto"/>
                </a:rPr>
                <a:t>1</a:t>
              </a: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88D41729-2479-ED67-679E-F6F78CCB88AE}"/>
              </a:ext>
            </a:extLst>
          </p:cNvPr>
          <p:cNvGrpSpPr/>
          <p:nvPr/>
        </p:nvGrpSpPr>
        <p:grpSpPr>
          <a:xfrm>
            <a:off x="3940833" y="2112184"/>
            <a:ext cx="2075300" cy="3518733"/>
            <a:chOff x="1991630" y="2003948"/>
            <a:chExt cx="2075300" cy="3518733"/>
          </a:xfrm>
        </p:grpSpPr>
        <p:sp>
          <p:nvSpPr>
            <p:cNvPr id="32" name="Google Shape;2472;p44">
              <a:extLst>
                <a:ext uri="{FF2B5EF4-FFF2-40B4-BE49-F238E27FC236}">
                  <a16:creationId xmlns:a16="http://schemas.microsoft.com/office/drawing/2014/main" id="{7D6EF114-529D-C673-7110-5FE7E7BAC553}"/>
                </a:ext>
              </a:extLst>
            </p:cNvPr>
            <p:cNvSpPr/>
            <p:nvPr/>
          </p:nvSpPr>
          <p:spPr>
            <a:xfrm>
              <a:off x="1991630" y="3162148"/>
              <a:ext cx="2075300" cy="2054433"/>
            </a:xfrm>
            <a:custGeom>
              <a:avLst/>
              <a:gdLst/>
              <a:ahLst/>
              <a:cxnLst/>
              <a:rect l="l" t="t" r="r" b="b"/>
              <a:pathLst>
                <a:path w="62259" h="61633" extrusionOk="0">
                  <a:moveTo>
                    <a:pt x="31134" y="0"/>
                  </a:moveTo>
                  <a:cubicBezTo>
                    <a:pt x="30314" y="0"/>
                    <a:pt x="29492" y="313"/>
                    <a:pt x="28861" y="938"/>
                  </a:cubicBezTo>
                  <a:lnTo>
                    <a:pt x="1251" y="28549"/>
                  </a:lnTo>
                  <a:cubicBezTo>
                    <a:pt x="1" y="29799"/>
                    <a:pt x="1" y="31823"/>
                    <a:pt x="1251" y="33085"/>
                  </a:cubicBezTo>
                  <a:lnTo>
                    <a:pt x="28861" y="60695"/>
                  </a:lnTo>
                  <a:cubicBezTo>
                    <a:pt x="29486" y="61320"/>
                    <a:pt x="30308" y="61633"/>
                    <a:pt x="31130" y="61633"/>
                  </a:cubicBezTo>
                  <a:cubicBezTo>
                    <a:pt x="31951" y="61633"/>
                    <a:pt x="32773" y="61320"/>
                    <a:pt x="33398" y="60695"/>
                  </a:cubicBezTo>
                  <a:lnTo>
                    <a:pt x="61008" y="33085"/>
                  </a:lnTo>
                  <a:cubicBezTo>
                    <a:pt x="62258" y="31823"/>
                    <a:pt x="62258" y="29799"/>
                    <a:pt x="61008" y="28549"/>
                  </a:cubicBezTo>
                  <a:lnTo>
                    <a:pt x="33398" y="938"/>
                  </a:lnTo>
                  <a:cubicBezTo>
                    <a:pt x="32773" y="313"/>
                    <a:pt x="31954" y="0"/>
                    <a:pt x="31134" y="0"/>
                  </a:cubicBezTo>
                  <a:close/>
                </a:path>
              </a:pathLst>
            </a:custGeom>
            <a:solidFill>
              <a:srgbClr val="E7E7E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87A85"/>
                </a:solidFill>
              </a:endParaRPr>
            </a:p>
          </p:txBody>
        </p: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772C6DC5-7A66-71B0-82C7-B934C7F936E5}"/>
                </a:ext>
              </a:extLst>
            </p:cNvPr>
            <p:cNvGrpSpPr/>
            <p:nvPr/>
          </p:nvGrpSpPr>
          <p:grpSpPr>
            <a:xfrm>
              <a:off x="2133730" y="2003948"/>
              <a:ext cx="1791500" cy="3518733"/>
              <a:chOff x="2133730" y="2003948"/>
              <a:chExt cx="1791500" cy="3518733"/>
            </a:xfrm>
          </p:grpSpPr>
          <p:sp>
            <p:nvSpPr>
              <p:cNvPr id="34" name="Google Shape;2447;p44">
                <a:extLst>
                  <a:ext uri="{FF2B5EF4-FFF2-40B4-BE49-F238E27FC236}">
                    <a16:creationId xmlns:a16="http://schemas.microsoft.com/office/drawing/2014/main" id="{5F643198-8DED-B68E-91F3-E39CB0C9E747}"/>
                  </a:ext>
                </a:extLst>
              </p:cNvPr>
              <p:cNvSpPr/>
              <p:nvPr/>
            </p:nvSpPr>
            <p:spPr>
              <a:xfrm>
                <a:off x="2226996" y="3555749"/>
                <a:ext cx="0" cy="33"/>
              </a:xfrm>
              <a:custGeom>
                <a:avLst/>
                <a:gdLst/>
                <a:ahLst/>
                <a:cxnLst/>
                <a:rect l="l" t="t" r="r" b="b"/>
                <a:pathLst>
                  <a:path h="1" extrusionOk="0">
                    <a:moveTo>
                      <a:pt x="0" y="0"/>
                    </a:moveTo>
                    <a:close/>
                  </a:path>
                </a:pathLst>
              </a:custGeom>
              <a:solidFill>
                <a:srgbClr val="FFFFFF"/>
              </a:solidFill>
              <a:ln w="12115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87A85"/>
                  </a:solidFill>
                </a:endParaRPr>
              </a:p>
            </p:txBody>
          </p:sp>
          <p:sp>
            <p:nvSpPr>
              <p:cNvPr id="35" name="Google Shape;2473;p44">
                <a:extLst>
                  <a:ext uri="{FF2B5EF4-FFF2-40B4-BE49-F238E27FC236}">
                    <a16:creationId xmlns:a16="http://schemas.microsoft.com/office/drawing/2014/main" id="{F5CB40CF-59DC-9D56-C200-A5A9A793310C}"/>
                  </a:ext>
                </a:extLst>
              </p:cNvPr>
              <p:cNvSpPr/>
              <p:nvPr/>
            </p:nvSpPr>
            <p:spPr>
              <a:xfrm>
                <a:off x="2133730" y="3293015"/>
                <a:ext cx="1791500" cy="1791533"/>
              </a:xfrm>
              <a:custGeom>
                <a:avLst/>
                <a:gdLst/>
                <a:ahLst/>
                <a:cxnLst/>
                <a:rect l="l" t="t" r="r" b="b"/>
                <a:pathLst>
                  <a:path w="53745" h="53746" extrusionOk="0">
                    <a:moveTo>
                      <a:pt x="26873" y="0"/>
                    </a:moveTo>
                    <a:lnTo>
                      <a:pt x="0" y="26873"/>
                    </a:lnTo>
                    <a:lnTo>
                      <a:pt x="26873" y="53745"/>
                    </a:lnTo>
                    <a:lnTo>
                      <a:pt x="53745" y="26873"/>
                    </a:lnTo>
                    <a:lnTo>
                      <a:pt x="26873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 rtl="1"/>
                <a:r>
                  <a:rPr lang="fa-IR" sz="2133" b="1">
                    <a:solidFill>
                      <a:srgbClr val="087A85"/>
                    </a:solidFill>
                    <a:latin typeface="Shabnam" panose="020B0603030804020204" pitchFamily="34" charset="-78"/>
                    <a:ea typeface="Roboto"/>
                    <a:cs typeface="Shabnam" panose="020B0603030804020204" pitchFamily="34" charset="-78"/>
                    <a:sym typeface="Roboto"/>
                  </a:rPr>
                  <a:t>تیتر عنوان</a:t>
                </a:r>
                <a:endParaRPr lang="fa-IR" sz="2133" b="1" dirty="0">
                  <a:solidFill>
                    <a:srgbClr val="087A85"/>
                  </a:solidFill>
                  <a:latin typeface="Shabnam" panose="020B0603030804020204" pitchFamily="34" charset="-78"/>
                  <a:ea typeface="Roboto"/>
                  <a:cs typeface="Shabnam" panose="020B0603030804020204" pitchFamily="34" charset="-78"/>
                  <a:sym typeface="Roboto"/>
                </a:endParaRPr>
              </a:p>
            </p:txBody>
          </p:sp>
          <p:sp>
            <p:nvSpPr>
              <p:cNvPr id="36" name="Google Shape;2474;p44">
                <a:extLst>
                  <a:ext uri="{FF2B5EF4-FFF2-40B4-BE49-F238E27FC236}">
                    <a16:creationId xmlns:a16="http://schemas.microsoft.com/office/drawing/2014/main" id="{33644AC2-CFC5-1E23-1514-678601488145}"/>
                  </a:ext>
                </a:extLst>
              </p:cNvPr>
              <p:cNvSpPr/>
              <p:nvPr/>
            </p:nvSpPr>
            <p:spPr>
              <a:xfrm>
                <a:off x="2597663" y="4669281"/>
                <a:ext cx="863633" cy="853400"/>
              </a:xfrm>
              <a:custGeom>
                <a:avLst/>
                <a:gdLst/>
                <a:ahLst/>
                <a:cxnLst/>
                <a:rect l="l" t="t" r="r" b="b"/>
                <a:pathLst>
                  <a:path w="25909" h="25602" extrusionOk="0">
                    <a:moveTo>
                      <a:pt x="12949" y="0"/>
                    </a:moveTo>
                    <a:cubicBezTo>
                      <a:pt x="12547" y="0"/>
                      <a:pt x="12145" y="152"/>
                      <a:pt x="11835" y="456"/>
                    </a:cubicBezTo>
                    <a:lnTo>
                      <a:pt x="608" y="11695"/>
                    </a:lnTo>
                    <a:cubicBezTo>
                      <a:pt x="1" y="12302"/>
                      <a:pt x="1" y="13303"/>
                      <a:pt x="608" y="13910"/>
                    </a:cubicBezTo>
                    <a:lnTo>
                      <a:pt x="11835" y="25137"/>
                    </a:lnTo>
                    <a:cubicBezTo>
                      <a:pt x="12145" y="25447"/>
                      <a:pt x="12547" y="25602"/>
                      <a:pt x="12949" y="25602"/>
                    </a:cubicBezTo>
                    <a:cubicBezTo>
                      <a:pt x="13350" y="25602"/>
                      <a:pt x="13752" y="25447"/>
                      <a:pt x="14062" y="25137"/>
                    </a:cubicBezTo>
                    <a:lnTo>
                      <a:pt x="25289" y="13910"/>
                    </a:lnTo>
                    <a:cubicBezTo>
                      <a:pt x="25909" y="13303"/>
                      <a:pt x="25909" y="12302"/>
                      <a:pt x="25289" y="11695"/>
                    </a:cubicBezTo>
                    <a:lnTo>
                      <a:pt x="14062" y="456"/>
                    </a:lnTo>
                    <a:cubicBezTo>
                      <a:pt x="13752" y="152"/>
                      <a:pt x="13350" y="0"/>
                      <a:pt x="12949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2"/>
              </a:fillRef>
              <a:effectRef idx="1">
                <a:schemeClr val="accent2"/>
              </a:effectRef>
              <a:fontRef idx="minor">
                <a:schemeClr val="lt1"/>
              </a:fontRef>
            </p:style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87A85"/>
                  </a:solidFill>
                </a:endParaRPr>
              </a:p>
            </p:txBody>
          </p:sp>
          <p:sp>
            <p:nvSpPr>
              <p:cNvPr id="37" name="Google Shape;2475;p44">
                <a:extLst>
                  <a:ext uri="{FF2B5EF4-FFF2-40B4-BE49-F238E27FC236}">
                    <a16:creationId xmlns:a16="http://schemas.microsoft.com/office/drawing/2014/main" id="{2EA97EDD-A465-6CEA-EC3D-DF7A6AF7EDFA}"/>
                  </a:ext>
                </a:extLst>
              </p:cNvPr>
              <p:cNvSpPr/>
              <p:nvPr/>
            </p:nvSpPr>
            <p:spPr>
              <a:xfrm>
                <a:off x="2881830" y="4909081"/>
                <a:ext cx="297667" cy="372300"/>
              </a:xfrm>
              <a:custGeom>
                <a:avLst/>
                <a:gdLst/>
                <a:ahLst/>
                <a:cxnLst/>
                <a:rect l="l" t="t" r="r" b="b"/>
                <a:pathLst>
                  <a:path w="8930" h="11169" extrusionOk="0">
                    <a:moveTo>
                      <a:pt x="7585" y="1941"/>
                    </a:moveTo>
                    <a:lnTo>
                      <a:pt x="7585" y="2382"/>
                    </a:lnTo>
                    <a:lnTo>
                      <a:pt x="1191" y="2382"/>
                    </a:lnTo>
                    <a:lnTo>
                      <a:pt x="1191" y="1941"/>
                    </a:lnTo>
                    <a:close/>
                    <a:moveTo>
                      <a:pt x="7585" y="3132"/>
                    </a:moveTo>
                    <a:lnTo>
                      <a:pt x="7585" y="3727"/>
                    </a:lnTo>
                    <a:lnTo>
                      <a:pt x="1191" y="3727"/>
                    </a:lnTo>
                    <a:lnTo>
                      <a:pt x="1191" y="3132"/>
                    </a:lnTo>
                    <a:close/>
                    <a:moveTo>
                      <a:pt x="7585" y="4918"/>
                    </a:moveTo>
                    <a:lnTo>
                      <a:pt x="7585" y="6251"/>
                    </a:lnTo>
                    <a:lnTo>
                      <a:pt x="1191" y="6251"/>
                    </a:lnTo>
                    <a:lnTo>
                      <a:pt x="1191" y="4918"/>
                    </a:lnTo>
                    <a:close/>
                    <a:moveTo>
                      <a:pt x="3715" y="7144"/>
                    </a:moveTo>
                    <a:lnTo>
                      <a:pt x="3715" y="9526"/>
                    </a:lnTo>
                    <a:lnTo>
                      <a:pt x="1191" y="9526"/>
                    </a:lnTo>
                    <a:lnTo>
                      <a:pt x="1191" y="7144"/>
                    </a:lnTo>
                    <a:close/>
                    <a:moveTo>
                      <a:pt x="7585" y="7144"/>
                    </a:moveTo>
                    <a:lnTo>
                      <a:pt x="7585" y="9526"/>
                    </a:lnTo>
                    <a:lnTo>
                      <a:pt x="5061" y="9526"/>
                    </a:lnTo>
                    <a:lnTo>
                      <a:pt x="5061" y="7144"/>
                    </a:lnTo>
                    <a:close/>
                    <a:moveTo>
                      <a:pt x="0" y="1"/>
                    </a:moveTo>
                    <a:lnTo>
                      <a:pt x="0" y="11169"/>
                    </a:lnTo>
                    <a:lnTo>
                      <a:pt x="8930" y="11169"/>
                    </a:lnTo>
                    <a:lnTo>
                      <a:pt x="8930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87A85"/>
                  </a:solidFill>
                </a:endParaRPr>
              </a:p>
            </p:txBody>
          </p:sp>
          <p:sp>
            <p:nvSpPr>
              <p:cNvPr id="38" name="Google Shape;2476;p44">
                <a:extLst>
                  <a:ext uri="{FF2B5EF4-FFF2-40B4-BE49-F238E27FC236}">
                    <a16:creationId xmlns:a16="http://schemas.microsoft.com/office/drawing/2014/main" id="{3ACB779C-D61A-ED9B-BB62-9DD2C468876B}"/>
                  </a:ext>
                </a:extLst>
              </p:cNvPr>
              <p:cNvSpPr txBox="1"/>
              <p:nvPr/>
            </p:nvSpPr>
            <p:spPr>
              <a:xfrm>
                <a:off x="2329897" y="2003948"/>
                <a:ext cx="1399200" cy="572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 rtl="1"/>
                <a:r>
                  <a:rPr lang="fa-IR" sz="3200" b="1">
                    <a:solidFill>
                      <a:srgbClr val="087A85"/>
                    </a:solidFill>
                    <a:latin typeface="Shabnam" panose="020B0603030804020204" pitchFamily="34" charset="-78"/>
                    <a:ea typeface="Roboto"/>
                    <a:cs typeface="B Titr" panose="00000700000000000000" pitchFamily="2" charset="-78"/>
                    <a:sym typeface="Roboto"/>
                  </a:rPr>
                  <a:t>4</a:t>
                </a:r>
                <a:endParaRPr lang="fa-IR" sz="3200" b="1" dirty="0">
                  <a:solidFill>
                    <a:srgbClr val="087A85"/>
                  </a:solidFill>
                  <a:latin typeface="Shabnam" panose="020B0603030804020204" pitchFamily="34" charset="-78"/>
                  <a:ea typeface="Roboto"/>
                  <a:cs typeface="B Titr" panose="00000700000000000000" pitchFamily="2" charset="-78"/>
                  <a:sym typeface="Roboto"/>
                </a:endParaRPr>
              </a:p>
            </p:txBody>
          </p:sp>
        </p:grp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B2F6F582-50B8-5669-C031-8013DF12AF8F}"/>
              </a:ext>
            </a:extLst>
          </p:cNvPr>
          <p:cNvGrpSpPr/>
          <p:nvPr/>
        </p:nvGrpSpPr>
        <p:grpSpPr>
          <a:xfrm>
            <a:off x="7150366" y="2112184"/>
            <a:ext cx="2075300" cy="3518733"/>
            <a:chOff x="5201163" y="2003948"/>
            <a:chExt cx="2075300" cy="3518733"/>
          </a:xfrm>
        </p:grpSpPr>
        <p:sp>
          <p:nvSpPr>
            <p:cNvPr id="40" name="Google Shape;2479;p44">
              <a:extLst>
                <a:ext uri="{FF2B5EF4-FFF2-40B4-BE49-F238E27FC236}">
                  <a16:creationId xmlns:a16="http://schemas.microsoft.com/office/drawing/2014/main" id="{1445DC74-73B3-A406-EAAB-4DF6C40950DD}"/>
                </a:ext>
              </a:extLst>
            </p:cNvPr>
            <p:cNvSpPr/>
            <p:nvPr/>
          </p:nvSpPr>
          <p:spPr>
            <a:xfrm>
              <a:off x="5201163" y="3162148"/>
              <a:ext cx="2075300" cy="2054433"/>
            </a:xfrm>
            <a:custGeom>
              <a:avLst/>
              <a:gdLst/>
              <a:ahLst/>
              <a:cxnLst/>
              <a:rect l="l" t="t" r="r" b="b"/>
              <a:pathLst>
                <a:path w="62259" h="61633" extrusionOk="0">
                  <a:moveTo>
                    <a:pt x="31129" y="0"/>
                  </a:moveTo>
                  <a:cubicBezTo>
                    <a:pt x="30308" y="0"/>
                    <a:pt x="29486" y="313"/>
                    <a:pt x="28861" y="938"/>
                  </a:cubicBezTo>
                  <a:lnTo>
                    <a:pt x="1251" y="28549"/>
                  </a:lnTo>
                  <a:cubicBezTo>
                    <a:pt x="1" y="29799"/>
                    <a:pt x="1" y="31823"/>
                    <a:pt x="1251" y="33085"/>
                  </a:cubicBezTo>
                  <a:lnTo>
                    <a:pt x="28861" y="60695"/>
                  </a:lnTo>
                  <a:cubicBezTo>
                    <a:pt x="29486" y="61320"/>
                    <a:pt x="30308" y="61633"/>
                    <a:pt x="31129" y="61633"/>
                  </a:cubicBezTo>
                  <a:cubicBezTo>
                    <a:pt x="31951" y="61633"/>
                    <a:pt x="32772" y="61320"/>
                    <a:pt x="33398" y="60695"/>
                  </a:cubicBezTo>
                  <a:lnTo>
                    <a:pt x="61008" y="33085"/>
                  </a:lnTo>
                  <a:cubicBezTo>
                    <a:pt x="62258" y="31823"/>
                    <a:pt x="62258" y="29799"/>
                    <a:pt x="61008" y="28549"/>
                  </a:cubicBezTo>
                  <a:lnTo>
                    <a:pt x="33398" y="938"/>
                  </a:lnTo>
                  <a:cubicBezTo>
                    <a:pt x="32772" y="313"/>
                    <a:pt x="31951" y="0"/>
                    <a:pt x="31129" y="0"/>
                  </a:cubicBezTo>
                  <a:close/>
                </a:path>
              </a:pathLst>
            </a:custGeom>
            <a:solidFill>
              <a:srgbClr val="E7E7E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87A85"/>
                </a:solidFill>
              </a:endParaRPr>
            </a:p>
          </p:txBody>
        </p:sp>
        <p:sp>
          <p:nvSpPr>
            <p:cNvPr id="41" name="Google Shape;2480;p44">
              <a:extLst>
                <a:ext uri="{FF2B5EF4-FFF2-40B4-BE49-F238E27FC236}">
                  <a16:creationId xmlns:a16="http://schemas.microsoft.com/office/drawing/2014/main" id="{3B519A95-9C14-1DA5-A557-2DF94435790E}"/>
                </a:ext>
              </a:extLst>
            </p:cNvPr>
            <p:cNvSpPr/>
            <p:nvPr/>
          </p:nvSpPr>
          <p:spPr>
            <a:xfrm>
              <a:off x="5343230" y="3293015"/>
              <a:ext cx="1791533" cy="1791933"/>
            </a:xfrm>
            <a:custGeom>
              <a:avLst/>
              <a:gdLst/>
              <a:ahLst/>
              <a:cxnLst/>
              <a:rect l="l" t="t" r="r" b="b"/>
              <a:pathLst>
                <a:path w="53746" h="53758" extrusionOk="0">
                  <a:moveTo>
                    <a:pt x="26873" y="0"/>
                  </a:moveTo>
                  <a:lnTo>
                    <a:pt x="1" y="26885"/>
                  </a:lnTo>
                  <a:lnTo>
                    <a:pt x="26873" y="53757"/>
                  </a:lnTo>
                  <a:lnTo>
                    <a:pt x="53746" y="26885"/>
                  </a:lnTo>
                  <a:lnTo>
                    <a:pt x="2687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rtl="1"/>
              <a:r>
                <a:rPr lang="fa-IR" sz="2133" b="1" dirty="0">
                  <a:solidFill>
                    <a:srgbClr val="087A85"/>
                  </a:solidFill>
                  <a:latin typeface="Shabnam" panose="020B0603030804020204" pitchFamily="34" charset="-78"/>
                  <a:ea typeface="Roboto"/>
                  <a:cs typeface="Shabnam" panose="020B0603030804020204" pitchFamily="34" charset="-78"/>
                  <a:sym typeface="Roboto"/>
                </a:rPr>
                <a:t>تیتر عنوان</a:t>
              </a:r>
            </a:p>
          </p:txBody>
        </p:sp>
        <p:sp>
          <p:nvSpPr>
            <p:cNvPr id="42" name="Google Shape;2481;p44">
              <a:extLst>
                <a:ext uri="{FF2B5EF4-FFF2-40B4-BE49-F238E27FC236}">
                  <a16:creationId xmlns:a16="http://schemas.microsoft.com/office/drawing/2014/main" id="{92EC6DD6-BD7B-95A4-4523-A46E50EA6DEF}"/>
                </a:ext>
              </a:extLst>
            </p:cNvPr>
            <p:cNvSpPr/>
            <p:nvPr/>
          </p:nvSpPr>
          <p:spPr>
            <a:xfrm>
              <a:off x="5806796" y="4669281"/>
              <a:ext cx="863633" cy="853400"/>
            </a:xfrm>
            <a:custGeom>
              <a:avLst/>
              <a:gdLst/>
              <a:ahLst/>
              <a:cxnLst/>
              <a:rect l="l" t="t" r="r" b="b"/>
              <a:pathLst>
                <a:path w="25909" h="25602" extrusionOk="0">
                  <a:moveTo>
                    <a:pt x="12960" y="0"/>
                  </a:moveTo>
                  <a:cubicBezTo>
                    <a:pt x="12559" y="0"/>
                    <a:pt x="12157" y="152"/>
                    <a:pt x="11847" y="456"/>
                  </a:cubicBezTo>
                  <a:lnTo>
                    <a:pt x="620" y="11695"/>
                  </a:lnTo>
                  <a:cubicBezTo>
                    <a:pt x="0" y="12302"/>
                    <a:pt x="0" y="13303"/>
                    <a:pt x="620" y="13910"/>
                  </a:cubicBezTo>
                  <a:lnTo>
                    <a:pt x="11847" y="25137"/>
                  </a:lnTo>
                  <a:cubicBezTo>
                    <a:pt x="12157" y="25447"/>
                    <a:pt x="12559" y="25602"/>
                    <a:pt x="12960" y="25602"/>
                  </a:cubicBezTo>
                  <a:cubicBezTo>
                    <a:pt x="13362" y="25602"/>
                    <a:pt x="13764" y="25447"/>
                    <a:pt x="14074" y="25137"/>
                  </a:cubicBezTo>
                  <a:lnTo>
                    <a:pt x="25301" y="13910"/>
                  </a:lnTo>
                  <a:cubicBezTo>
                    <a:pt x="25908" y="13303"/>
                    <a:pt x="25908" y="12302"/>
                    <a:pt x="25301" y="11695"/>
                  </a:cubicBezTo>
                  <a:lnTo>
                    <a:pt x="14074" y="456"/>
                  </a:lnTo>
                  <a:cubicBezTo>
                    <a:pt x="13764" y="152"/>
                    <a:pt x="13362" y="0"/>
                    <a:pt x="1296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87A85"/>
                </a:solidFill>
              </a:endParaRPr>
            </a:p>
          </p:txBody>
        </p:sp>
        <p:sp>
          <p:nvSpPr>
            <p:cNvPr id="43" name="Google Shape;2482;p44">
              <a:extLst>
                <a:ext uri="{FF2B5EF4-FFF2-40B4-BE49-F238E27FC236}">
                  <a16:creationId xmlns:a16="http://schemas.microsoft.com/office/drawing/2014/main" id="{F5C0C38C-7C38-8746-6E1B-E6E5FC32214C}"/>
                </a:ext>
              </a:extLst>
            </p:cNvPr>
            <p:cNvSpPr/>
            <p:nvPr/>
          </p:nvSpPr>
          <p:spPr>
            <a:xfrm>
              <a:off x="6046896" y="4904314"/>
              <a:ext cx="387000" cy="387000"/>
            </a:xfrm>
            <a:custGeom>
              <a:avLst/>
              <a:gdLst/>
              <a:ahLst/>
              <a:cxnLst/>
              <a:rect l="l" t="t" r="r" b="b"/>
              <a:pathLst>
                <a:path w="11610" h="11610" extrusionOk="0">
                  <a:moveTo>
                    <a:pt x="5751" y="2823"/>
                  </a:moveTo>
                  <a:cubicBezTo>
                    <a:pt x="7371" y="2823"/>
                    <a:pt x="8680" y="4132"/>
                    <a:pt x="8680" y="5751"/>
                  </a:cubicBezTo>
                  <a:cubicBezTo>
                    <a:pt x="8680" y="7359"/>
                    <a:pt x="7371" y="8668"/>
                    <a:pt x="5751" y="8668"/>
                  </a:cubicBezTo>
                  <a:cubicBezTo>
                    <a:pt x="4144" y="8668"/>
                    <a:pt x="2834" y="7359"/>
                    <a:pt x="2834" y="5751"/>
                  </a:cubicBezTo>
                  <a:cubicBezTo>
                    <a:pt x="2834" y="4132"/>
                    <a:pt x="4144" y="2823"/>
                    <a:pt x="5751" y="2823"/>
                  </a:cubicBezTo>
                  <a:close/>
                  <a:moveTo>
                    <a:pt x="5323" y="1"/>
                  </a:moveTo>
                  <a:cubicBezTo>
                    <a:pt x="4930" y="1"/>
                    <a:pt x="4608" y="298"/>
                    <a:pt x="4608" y="679"/>
                  </a:cubicBezTo>
                  <a:cubicBezTo>
                    <a:pt x="4608" y="977"/>
                    <a:pt x="4418" y="1227"/>
                    <a:pt x="4144" y="1334"/>
                  </a:cubicBezTo>
                  <a:cubicBezTo>
                    <a:pt x="4013" y="1382"/>
                    <a:pt x="3894" y="1429"/>
                    <a:pt x="3775" y="1489"/>
                  </a:cubicBezTo>
                  <a:cubicBezTo>
                    <a:pt x="3677" y="1532"/>
                    <a:pt x="3573" y="1553"/>
                    <a:pt x="3470" y="1553"/>
                  </a:cubicBezTo>
                  <a:cubicBezTo>
                    <a:pt x="3285" y="1553"/>
                    <a:pt x="3103" y="1484"/>
                    <a:pt x="2965" y="1346"/>
                  </a:cubicBezTo>
                  <a:cubicBezTo>
                    <a:pt x="2828" y="1209"/>
                    <a:pt x="2650" y="1141"/>
                    <a:pt x="2471" y="1141"/>
                  </a:cubicBezTo>
                  <a:cubicBezTo>
                    <a:pt x="2293" y="1141"/>
                    <a:pt x="2114" y="1209"/>
                    <a:pt x="1977" y="1346"/>
                  </a:cubicBezTo>
                  <a:lnTo>
                    <a:pt x="1358" y="1965"/>
                  </a:lnTo>
                  <a:cubicBezTo>
                    <a:pt x="1084" y="2239"/>
                    <a:pt x="1084" y="2692"/>
                    <a:pt x="1358" y="2965"/>
                  </a:cubicBezTo>
                  <a:cubicBezTo>
                    <a:pt x="1572" y="3168"/>
                    <a:pt x="1620" y="3489"/>
                    <a:pt x="1489" y="3763"/>
                  </a:cubicBezTo>
                  <a:cubicBezTo>
                    <a:pt x="1429" y="3882"/>
                    <a:pt x="1382" y="4013"/>
                    <a:pt x="1334" y="4132"/>
                  </a:cubicBezTo>
                  <a:cubicBezTo>
                    <a:pt x="1239" y="4418"/>
                    <a:pt x="989" y="4608"/>
                    <a:pt x="691" y="4608"/>
                  </a:cubicBezTo>
                  <a:cubicBezTo>
                    <a:pt x="298" y="4608"/>
                    <a:pt x="1" y="4930"/>
                    <a:pt x="1" y="5311"/>
                  </a:cubicBezTo>
                  <a:lnTo>
                    <a:pt x="1" y="6180"/>
                  </a:lnTo>
                  <a:cubicBezTo>
                    <a:pt x="1" y="6573"/>
                    <a:pt x="298" y="6883"/>
                    <a:pt x="691" y="6883"/>
                  </a:cubicBezTo>
                  <a:cubicBezTo>
                    <a:pt x="989" y="6883"/>
                    <a:pt x="1239" y="7085"/>
                    <a:pt x="1346" y="7359"/>
                  </a:cubicBezTo>
                  <a:cubicBezTo>
                    <a:pt x="1394" y="7490"/>
                    <a:pt x="1441" y="7609"/>
                    <a:pt x="1489" y="7728"/>
                  </a:cubicBezTo>
                  <a:cubicBezTo>
                    <a:pt x="1620" y="8002"/>
                    <a:pt x="1572" y="8323"/>
                    <a:pt x="1358" y="8537"/>
                  </a:cubicBezTo>
                  <a:cubicBezTo>
                    <a:pt x="1084" y="8811"/>
                    <a:pt x="1084" y="9264"/>
                    <a:pt x="1358" y="9538"/>
                  </a:cubicBezTo>
                  <a:lnTo>
                    <a:pt x="1977" y="10145"/>
                  </a:lnTo>
                  <a:cubicBezTo>
                    <a:pt x="2114" y="10282"/>
                    <a:pt x="2293" y="10350"/>
                    <a:pt x="2471" y="10350"/>
                  </a:cubicBezTo>
                  <a:cubicBezTo>
                    <a:pt x="2650" y="10350"/>
                    <a:pt x="2828" y="10282"/>
                    <a:pt x="2965" y="10145"/>
                  </a:cubicBezTo>
                  <a:cubicBezTo>
                    <a:pt x="3100" y="10010"/>
                    <a:pt x="3277" y="9941"/>
                    <a:pt x="3458" y="9941"/>
                  </a:cubicBezTo>
                  <a:cubicBezTo>
                    <a:pt x="3565" y="9941"/>
                    <a:pt x="3673" y="9965"/>
                    <a:pt x="3775" y="10014"/>
                  </a:cubicBezTo>
                  <a:cubicBezTo>
                    <a:pt x="3894" y="10073"/>
                    <a:pt x="4013" y="10121"/>
                    <a:pt x="4144" y="10169"/>
                  </a:cubicBezTo>
                  <a:cubicBezTo>
                    <a:pt x="4418" y="10276"/>
                    <a:pt x="4608" y="10538"/>
                    <a:pt x="4608" y="10835"/>
                  </a:cubicBezTo>
                  <a:lnTo>
                    <a:pt x="4608" y="10871"/>
                  </a:lnTo>
                  <a:cubicBezTo>
                    <a:pt x="4608" y="11252"/>
                    <a:pt x="4930" y="11609"/>
                    <a:pt x="5323" y="11609"/>
                  </a:cubicBezTo>
                  <a:lnTo>
                    <a:pt x="6192" y="11609"/>
                  </a:lnTo>
                  <a:cubicBezTo>
                    <a:pt x="6585" y="11609"/>
                    <a:pt x="6847" y="11252"/>
                    <a:pt x="6847" y="10871"/>
                  </a:cubicBezTo>
                  <a:lnTo>
                    <a:pt x="6847" y="10847"/>
                  </a:lnTo>
                  <a:cubicBezTo>
                    <a:pt x="6847" y="10550"/>
                    <a:pt x="7061" y="10276"/>
                    <a:pt x="7347" y="10181"/>
                  </a:cubicBezTo>
                  <a:cubicBezTo>
                    <a:pt x="7466" y="10133"/>
                    <a:pt x="7609" y="10073"/>
                    <a:pt x="7728" y="10014"/>
                  </a:cubicBezTo>
                  <a:cubicBezTo>
                    <a:pt x="7827" y="9971"/>
                    <a:pt x="7932" y="9950"/>
                    <a:pt x="8036" y="9950"/>
                  </a:cubicBezTo>
                  <a:cubicBezTo>
                    <a:pt x="8220" y="9950"/>
                    <a:pt x="8401" y="10016"/>
                    <a:pt x="8538" y="10145"/>
                  </a:cubicBezTo>
                  <a:cubicBezTo>
                    <a:pt x="8673" y="10286"/>
                    <a:pt x="8852" y="10355"/>
                    <a:pt x="9032" y="10355"/>
                  </a:cubicBezTo>
                  <a:cubicBezTo>
                    <a:pt x="9215" y="10355"/>
                    <a:pt x="9399" y="10283"/>
                    <a:pt x="9538" y="10145"/>
                  </a:cubicBezTo>
                  <a:lnTo>
                    <a:pt x="10157" y="9538"/>
                  </a:lnTo>
                  <a:cubicBezTo>
                    <a:pt x="10431" y="9264"/>
                    <a:pt x="10431" y="8811"/>
                    <a:pt x="10157" y="8537"/>
                  </a:cubicBezTo>
                  <a:cubicBezTo>
                    <a:pt x="9942" y="8323"/>
                    <a:pt x="9895" y="8002"/>
                    <a:pt x="10026" y="7740"/>
                  </a:cubicBezTo>
                  <a:cubicBezTo>
                    <a:pt x="10073" y="7609"/>
                    <a:pt x="10133" y="7466"/>
                    <a:pt x="10181" y="7335"/>
                  </a:cubicBezTo>
                  <a:cubicBezTo>
                    <a:pt x="10276" y="7061"/>
                    <a:pt x="10538" y="6847"/>
                    <a:pt x="10835" y="6847"/>
                  </a:cubicBezTo>
                  <a:lnTo>
                    <a:pt x="10871" y="6847"/>
                  </a:lnTo>
                  <a:cubicBezTo>
                    <a:pt x="11264" y="6847"/>
                    <a:pt x="11609" y="6573"/>
                    <a:pt x="11609" y="6180"/>
                  </a:cubicBezTo>
                  <a:lnTo>
                    <a:pt x="11609" y="5311"/>
                  </a:lnTo>
                  <a:cubicBezTo>
                    <a:pt x="11609" y="4930"/>
                    <a:pt x="11264" y="4608"/>
                    <a:pt x="10871" y="4608"/>
                  </a:cubicBezTo>
                  <a:lnTo>
                    <a:pt x="10859" y="4608"/>
                  </a:lnTo>
                  <a:cubicBezTo>
                    <a:pt x="10550" y="4608"/>
                    <a:pt x="10288" y="4418"/>
                    <a:pt x="10181" y="4132"/>
                  </a:cubicBezTo>
                  <a:cubicBezTo>
                    <a:pt x="10133" y="4013"/>
                    <a:pt x="10085" y="3882"/>
                    <a:pt x="10026" y="3763"/>
                  </a:cubicBezTo>
                  <a:cubicBezTo>
                    <a:pt x="9895" y="3489"/>
                    <a:pt x="9942" y="3168"/>
                    <a:pt x="10157" y="2965"/>
                  </a:cubicBezTo>
                  <a:cubicBezTo>
                    <a:pt x="10431" y="2680"/>
                    <a:pt x="10431" y="2239"/>
                    <a:pt x="10157" y="1965"/>
                  </a:cubicBezTo>
                  <a:lnTo>
                    <a:pt x="9538" y="1346"/>
                  </a:lnTo>
                  <a:cubicBezTo>
                    <a:pt x="9401" y="1209"/>
                    <a:pt x="9222" y="1141"/>
                    <a:pt x="9044" y="1141"/>
                  </a:cubicBezTo>
                  <a:cubicBezTo>
                    <a:pt x="8865" y="1141"/>
                    <a:pt x="8686" y="1209"/>
                    <a:pt x="8549" y="1346"/>
                  </a:cubicBezTo>
                  <a:cubicBezTo>
                    <a:pt x="8412" y="1484"/>
                    <a:pt x="8230" y="1553"/>
                    <a:pt x="8044" y="1553"/>
                  </a:cubicBezTo>
                  <a:cubicBezTo>
                    <a:pt x="7941" y="1553"/>
                    <a:pt x="7838" y="1532"/>
                    <a:pt x="7740" y="1489"/>
                  </a:cubicBezTo>
                  <a:cubicBezTo>
                    <a:pt x="7621" y="1429"/>
                    <a:pt x="7466" y="1382"/>
                    <a:pt x="7347" y="1334"/>
                  </a:cubicBezTo>
                  <a:cubicBezTo>
                    <a:pt x="7061" y="1227"/>
                    <a:pt x="6835" y="965"/>
                    <a:pt x="6835" y="667"/>
                  </a:cubicBezTo>
                  <a:lnTo>
                    <a:pt x="6835" y="679"/>
                  </a:lnTo>
                  <a:cubicBezTo>
                    <a:pt x="6835" y="298"/>
                    <a:pt x="6585" y="1"/>
                    <a:pt x="619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87A85"/>
                </a:solidFill>
              </a:endParaRPr>
            </a:p>
          </p:txBody>
        </p:sp>
        <p:sp>
          <p:nvSpPr>
            <p:cNvPr id="44" name="Google Shape;2483;p44">
              <a:extLst>
                <a:ext uri="{FF2B5EF4-FFF2-40B4-BE49-F238E27FC236}">
                  <a16:creationId xmlns:a16="http://schemas.microsoft.com/office/drawing/2014/main" id="{8EB3A543-929F-1FA8-9B1A-AFDA64E55C46}"/>
                </a:ext>
              </a:extLst>
            </p:cNvPr>
            <p:cNvSpPr/>
            <p:nvPr/>
          </p:nvSpPr>
          <p:spPr>
            <a:xfrm>
              <a:off x="6200896" y="5057914"/>
              <a:ext cx="75833" cy="75833"/>
            </a:xfrm>
            <a:custGeom>
              <a:avLst/>
              <a:gdLst/>
              <a:ahLst/>
              <a:cxnLst/>
              <a:rect l="l" t="t" r="r" b="b"/>
              <a:pathLst>
                <a:path w="2275" h="2275" extrusionOk="0">
                  <a:moveTo>
                    <a:pt x="1131" y="0"/>
                  </a:moveTo>
                  <a:cubicBezTo>
                    <a:pt x="512" y="0"/>
                    <a:pt x="0" y="512"/>
                    <a:pt x="0" y="1143"/>
                  </a:cubicBezTo>
                  <a:cubicBezTo>
                    <a:pt x="0" y="1774"/>
                    <a:pt x="512" y="2275"/>
                    <a:pt x="1131" y="2275"/>
                  </a:cubicBezTo>
                  <a:cubicBezTo>
                    <a:pt x="1762" y="2275"/>
                    <a:pt x="2274" y="1774"/>
                    <a:pt x="2274" y="1143"/>
                  </a:cubicBezTo>
                  <a:cubicBezTo>
                    <a:pt x="2274" y="512"/>
                    <a:pt x="1762" y="0"/>
                    <a:pt x="113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87A85"/>
                </a:solidFill>
              </a:endParaRPr>
            </a:p>
          </p:txBody>
        </p:sp>
        <p:sp>
          <p:nvSpPr>
            <p:cNvPr id="45" name="Google Shape;2484;p44">
              <a:extLst>
                <a:ext uri="{FF2B5EF4-FFF2-40B4-BE49-F238E27FC236}">
                  <a16:creationId xmlns:a16="http://schemas.microsoft.com/office/drawing/2014/main" id="{DA065E7A-F417-82C0-568B-045526A7F762}"/>
                </a:ext>
              </a:extLst>
            </p:cNvPr>
            <p:cNvSpPr txBox="1"/>
            <p:nvPr/>
          </p:nvSpPr>
          <p:spPr>
            <a:xfrm>
              <a:off x="5539196" y="2003948"/>
              <a:ext cx="1399200" cy="572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rtl="1"/>
              <a:r>
                <a:rPr lang="fa-IR" sz="3200" b="1" dirty="0">
                  <a:solidFill>
                    <a:srgbClr val="087A85"/>
                  </a:solidFill>
                  <a:latin typeface="Shabnam" panose="020B0603030804020204" pitchFamily="34" charset="-78"/>
                  <a:ea typeface="Roboto"/>
                  <a:cs typeface="B Titr" panose="00000700000000000000" pitchFamily="2" charset="-78"/>
                  <a:sym typeface="Roboto"/>
                </a:rPr>
                <a:t>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70529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E8B1BEC-CCA6-8B15-6C6E-51529C40CAA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24</a:t>
            </a:fld>
            <a:endParaRPr lang="fa-IR" dirty="0"/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5416D651-FD90-4DC9-C845-A011468E6F1B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85" t="-134" r="12587" b="134"/>
          <a:stretch/>
        </p:blipFill>
        <p:spPr>
          <a:xfrm>
            <a:off x="1838164" y="1481816"/>
            <a:ext cx="3393089" cy="4597708"/>
          </a:xfrm>
        </p:spPr>
      </p:pic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38F66849-910F-C254-5A64-0F0913AEE5A3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54" b="13954"/>
          <a:stretch>
            <a:fillRect/>
          </a:stretch>
        </p:blipFill>
        <p:spPr/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F482D63C-F75D-47A7-0372-22418806372F}"/>
              </a:ext>
            </a:extLst>
          </p:cNvPr>
          <p:cNvGrpSpPr/>
          <p:nvPr/>
        </p:nvGrpSpPr>
        <p:grpSpPr>
          <a:xfrm>
            <a:off x="1933768" y="5816920"/>
            <a:ext cx="3252662" cy="458211"/>
            <a:chOff x="1933768" y="5816920"/>
            <a:chExt cx="3252662" cy="458211"/>
          </a:xfrm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E55EB20A-8AD4-AF3C-2EAC-CFDEB7FBB0BF}"/>
                </a:ext>
              </a:extLst>
            </p:cNvPr>
            <p:cNvSpPr/>
            <p:nvPr/>
          </p:nvSpPr>
          <p:spPr>
            <a:xfrm>
              <a:off x="1933768" y="5816920"/>
              <a:ext cx="3252662" cy="458211"/>
            </a:xfrm>
            <a:custGeom>
              <a:avLst/>
              <a:gdLst>
                <a:gd name="connsiteX0" fmla="*/ 101771 w 4034334"/>
                <a:gd name="connsiteY0" fmla="*/ 198498 h 568327"/>
                <a:gd name="connsiteX1" fmla="*/ 108750 w 4034334"/>
                <a:gd name="connsiteY1" fmla="*/ 198498 h 568327"/>
                <a:gd name="connsiteX2" fmla="*/ 108890 w 4034334"/>
                <a:gd name="connsiteY2" fmla="*/ 213016 h 568327"/>
                <a:gd name="connsiteX3" fmla="*/ 141463 w 4034334"/>
                <a:gd name="connsiteY3" fmla="*/ 268740 h 568327"/>
                <a:gd name="connsiteX4" fmla="*/ 159448 w 4034334"/>
                <a:gd name="connsiteY4" fmla="*/ 286957 h 568327"/>
                <a:gd name="connsiteX5" fmla="*/ 143161 w 4034334"/>
                <a:gd name="connsiteY5" fmla="*/ 299428 h 568327"/>
                <a:gd name="connsiteX6" fmla="*/ 109332 w 4034334"/>
                <a:gd name="connsiteY6" fmla="*/ 357036 h 568327"/>
                <a:gd name="connsiteX7" fmla="*/ 109541 w 4034334"/>
                <a:gd name="connsiteY7" fmla="*/ 372485 h 568327"/>
                <a:gd name="connsiteX8" fmla="*/ 99862 w 4034334"/>
                <a:gd name="connsiteY8" fmla="*/ 371322 h 568327"/>
                <a:gd name="connsiteX9" fmla="*/ 66475 w 4034334"/>
                <a:gd name="connsiteY9" fmla="*/ 347287 h 568327"/>
                <a:gd name="connsiteX10" fmla="*/ 47234 w 4034334"/>
                <a:gd name="connsiteY10" fmla="*/ 329604 h 568327"/>
                <a:gd name="connsiteX11" fmla="*/ 14288 w 4034334"/>
                <a:gd name="connsiteY11" fmla="*/ 307222 h 568327"/>
                <a:gd name="connsiteX12" fmla="*/ 8704 w 4034334"/>
                <a:gd name="connsiteY12" fmla="*/ 269647 h 568327"/>
                <a:gd name="connsiteX13" fmla="*/ 47001 w 4034334"/>
                <a:gd name="connsiteY13" fmla="*/ 240214 h 568327"/>
                <a:gd name="connsiteX14" fmla="*/ 62148 w 4034334"/>
                <a:gd name="connsiteY14" fmla="*/ 229699 h 568327"/>
                <a:gd name="connsiteX15" fmla="*/ 85413 w 4034334"/>
                <a:gd name="connsiteY15" fmla="*/ 202849 h 568327"/>
                <a:gd name="connsiteX16" fmla="*/ 85483 w 4034334"/>
                <a:gd name="connsiteY16" fmla="*/ 202802 h 568327"/>
                <a:gd name="connsiteX17" fmla="*/ 101771 w 4034334"/>
                <a:gd name="connsiteY17" fmla="*/ 198498 h 568327"/>
                <a:gd name="connsiteX18" fmla="*/ 3923725 w 4034334"/>
                <a:gd name="connsiteY18" fmla="*/ 197870 h 568327"/>
                <a:gd name="connsiteX19" fmla="*/ 3934149 w 4034334"/>
                <a:gd name="connsiteY19" fmla="*/ 199056 h 568327"/>
                <a:gd name="connsiteX20" fmla="*/ 3967606 w 4034334"/>
                <a:gd name="connsiteY20" fmla="*/ 225092 h 568327"/>
                <a:gd name="connsiteX21" fmla="*/ 3985754 w 4034334"/>
                <a:gd name="connsiteY21" fmla="*/ 240424 h 568327"/>
                <a:gd name="connsiteX22" fmla="*/ 4023167 w 4034334"/>
                <a:gd name="connsiteY22" fmla="*/ 270182 h 568327"/>
                <a:gd name="connsiteX23" fmla="*/ 4034334 w 4034334"/>
                <a:gd name="connsiteY23" fmla="*/ 284933 h 568327"/>
                <a:gd name="connsiteX24" fmla="*/ 4020374 w 4034334"/>
                <a:gd name="connsiteY24" fmla="*/ 303546 h 568327"/>
                <a:gd name="connsiteX25" fmla="*/ 3981706 w 4034334"/>
                <a:gd name="connsiteY25" fmla="*/ 329838 h 568327"/>
                <a:gd name="connsiteX26" fmla="*/ 3970864 w 4034334"/>
                <a:gd name="connsiteY26" fmla="*/ 334165 h 568327"/>
                <a:gd name="connsiteX27" fmla="*/ 3968536 w 4034334"/>
                <a:gd name="connsiteY27" fmla="*/ 343681 h 568327"/>
                <a:gd name="connsiteX28" fmla="*/ 3926657 w 4034334"/>
                <a:gd name="connsiteY28" fmla="*/ 372904 h 568327"/>
                <a:gd name="connsiteX29" fmla="*/ 3922794 w 4034334"/>
                <a:gd name="connsiteY29" fmla="*/ 359153 h 568327"/>
                <a:gd name="connsiteX30" fmla="*/ 3918839 w 4034334"/>
                <a:gd name="connsiteY30" fmla="*/ 334723 h 568327"/>
                <a:gd name="connsiteX31" fmla="*/ 3879588 w 4034334"/>
                <a:gd name="connsiteY31" fmla="*/ 292192 h 568327"/>
                <a:gd name="connsiteX32" fmla="*/ 3869701 w 4034334"/>
                <a:gd name="connsiteY32" fmla="*/ 285794 h 568327"/>
                <a:gd name="connsiteX33" fmla="*/ 3886918 w 4034334"/>
                <a:gd name="connsiteY33" fmla="*/ 271997 h 568327"/>
                <a:gd name="connsiteX34" fmla="*/ 3912860 w 4034334"/>
                <a:gd name="connsiteY34" fmla="*/ 246125 h 568327"/>
                <a:gd name="connsiteX35" fmla="*/ 3922724 w 4034334"/>
                <a:gd name="connsiteY35" fmla="*/ 215669 h 568327"/>
                <a:gd name="connsiteX36" fmla="*/ 3922586 w 4034334"/>
                <a:gd name="connsiteY36" fmla="*/ 215645 h 568327"/>
                <a:gd name="connsiteX37" fmla="*/ 2588982 w 4034334"/>
                <a:gd name="connsiteY37" fmla="*/ 45 h 568327"/>
                <a:gd name="connsiteX38" fmla="*/ 2836206 w 4034334"/>
                <a:gd name="connsiteY38" fmla="*/ 168 h 568327"/>
                <a:gd name="connsiteX39" fmla="*/ 2878123 w 4034334"/>
                <a:gd name="connsiteY39" fmla="*/ 469 h 568327"/>
                <a:gd name="connsiteX40" fmla="*/ 3147159 w 4034334"/>
                <a:gd name="connsiteY40" fmla="*/ 45 h 568327"/>
                <a:gd name="connsiteX41" fmla="*/ 3575961 w 4034334"/>
                <a:gd name="connsiteY41" fmla="*/ 2989 h 568327"/>
                <a:gd name="connsiteX42" fmla="*/ 3628450 w 4034334"/>
                <a:gd name="connsiteY42" fmla="*/ 29048 h 568327"/>
                <a:gd name="connsiteX43" fmla="*/ 3657207 w 4034334"/>
                <a:gd name="connsiteY43" fmla="*/ 86167 h 568327"/>
                <a:gd name="connsiteX44" fmla="*/ 3660884 w 4034334"/>
                <a:gd name="connsiteY44" fmla="*/ 104780 h 568327"/>
                <a:gd name="connsiteX45" fmla="*/ 3677891 w 4034334"/>
                <a:gd name="connsiteY45" fmla="*/ 105897 h 568327"/>
                <a:gd name="connsiteX46" fmla="*/ 3732684 w 4034334"/>
                <a:gd name="connsiteY46" fmla="*/ 156548 h 568327"/>
                <a:gd name="connsiteX47" fmla="*/ 3735895 w 4034334"/>
                <a:gd name="connsiteY47" fmla="*/ 174673 h 568327"/>
                <a:gd name="connsiteX48" fmla="*/ 3751158 w 4034334"/>
                <a:gd name="connsiteY48" fmla="*/ 179047 h 568327"/>
                <a:gd name="connsiteX49" fmla="*/ 3774238 w 4034334"/>
                <a:gd name="connsiteY49" fmla="*/ 186911 h 568327"/>
                <a:gd name="connsiteX50" fmla="*/ 3810371 w 4034334"/>
                <a:gd name="connsiteY50" fmla="*/ 222951 h 568327"/>
                <a:gd name="connsiteX51" fmla="*/ 3839291 w 4034334"/>
                <a:gd name="connsiteY51" fmla="*/ 285119 h 568327"/>
                <a:gd name="connsiteX52" fmla="*/ 3824331 w 4034334"/>
                <a:gd name="connsiteY52" fmla="*/ 320321 h 568327"/>
                <a:gd name="connsiteX53" fmla="*/ 3748575 w 4034334"/>
                <a:gd name="connsiteY53" fmla="*/ 390959 h 568327"/>
                <a:gd name="connsiteX54" fmla="*/ 3735778 w 4034334"/>
                <a:gd name="connsiteY54" fmla="*/ 392773 h 568327"/>
                <a:gd name="connsiteX55" fmla="*/ 3734057 w 4034334"/>
                <a:gd name="connsiteY55" fmla="*/ 406593 h 568327"/>
                <a:gd name="connsiteX56" fmla="*/ 3718608 w 4034334"/>
                <a:gd name="connsiteY56" fmla="*/ 445728 h 568327"/>
                <a:gd name="connsiteX57" fmla="*/ 3676286 w 4034334"/>
                <a:gd name="connsiteY57" fmla="*/ 464993 h 568327"/>
                <a:gd name="connsiteX58" fmla="*/ 3661140 w 4034334"/>
                <a:gd name="connsiteY58" fmla="*/ 466552 h 568327"/>
                <a:gd name="connsiteX59" fmla="*/ 3657138 w 4034334"/>
                <a:gd name="connsiteY59" fmla="*/ 484304 h 568327"/>
                <a:gd name="connsiteX60" fmla="*/ 3630661 w 4034334"/>
                <a:gd name="connsiteY60" fmla="*/ 538329 h 568327"/>
                <a:gd name="connsiteX61" fmla="*/ 3584523 w 4034334"/>
                <a:gd name="connsiteY61" fmla="*/ 565201 h 568327"/>
                <a:gd name="connsiteX62" fmla="*/ 2873732 w 4034334"/>
                <a:gd name="connsiteY62" fmla="*/ 568319 h 568327"/>
                <a:gd name="connsiteX63" fmla="*/ 2526670 w 4034334"/>
                <a:gd name="connsiteY63" fmla="*/ 568304 h 568327"/>
                <a:gd name="connsiteX64" fmla="*/ 2501381 w 4034334"/>
                <a:gd name="connsiteY64" fmla="*/ 568252 h 568327"/>
                <a:gd name="connsiteX65" fmla="*/ 2315555 w 4034334"/>
                <a:gd name="connsiteY65" fmla="*/ 568319 h 568327"/>
                <a:gd name="connsiteX66" fmla="*/ 1968493 w 4034334"/>
                <a:gd name="connsiteY66" fmla="*/ 568304 h 568327"/>
                <a:gd name="connsiteX67" fmla="*/ 1936854 w 4034334"/>
                <a:gd name="connsiteY67" fmla="*/ 568239 h 568327"/>
                <a:gd name="connsiteX68" fmla="*/ 1715013 w 4034334"/>
                <a:gd name="connsiteY68" fmla="*/ 568319 h 568327"/>
                <a:gd name="connsiteX69" fmla="*/ 1466932 w 4034334"/>
                <a:gd name="connsiteY69" fmla="*/ 568327 h 568327"/>
                <a:gd name="connsiteX70" fmla="*/ 1328991 w 4034334"/>
                <a:gd name="connsiteY70" fmla="*/ 568257 h 568327"/>
                <a:gd name="connsiteX71" fmla="*/ 1156836 w 4034334"/>
                <a:gd name="connsiteY71" fmla="*/ 568319 h 568327"/>
                <a:gd name="connsiteX72" fmla="*/ 423336 w 4034334"/>
                <a:gd name="connsiteY72" fmla="*/ 555987 h 568327"/>
                <a:gd name="connsiteX73" fmla="*/ 375081 w 4034334"/>
                <a:gd name="connsiteY73" fmla="*/ 486188 h 568327"/>
                <a:gd name="connsiteX74" fmla="*/ 369893 w 4034334"/>
                <a:gd name="connsiteY74" fmla="*/ 466575 h 568327"/>
                <a:gd name="connsiteX75" fmla="*/ 355631 w 4034334"/>
                <a:gd name="connsiteY75" fmla="*/ 465108 h 568327"/>
                <a:gd name="connsiteX76" fmla="*/ 328549 w 4034334"/>
                <a:gd name="connsiteY76" fmla="*/ 457245 h 568327"/>
                <a:gd name="connsiteX77" fmla="*/ 298302 w 4034334"/>
                <a:gd name="connsiteY77" fmla="*/ 411992 h 568327"/>
                <a:gd name="connsiteX78" fmla="*/ 294533 w 4034334"/>
                <a:gd name="connsiteY78" fmla="*/ 393006 h 568327"/>
                <a:gd name="connsiteX79" fmla="*/ 279992 w 4034334"/>
                <a:gd name="connsiteY79" fmla="*/ 390051 h 568327"/>
                <a:gd name="connsiteX80" fmla="*/ 234622 w 4034334"/>
                <a:gd name="connsiteY80" fmla="*/ 363342 h 568327"/>
                <a:gd name="connsiteX81" fmla="*/ 199327 w 4034334"/>
                <a:gd name="connsiteY81" fmla="*/ 303686 h 568327"/>
                <a:gd name="connsiteX82" fmla="*/ 190695 w 4034334"/>
                <a:gd name="connsiteY82" fmla="*/ 284468 h 568327"/>
                <a:gd name="connsiteX83" fmla="*/ 201863 w 4034334"/>
                <a:gd name="connsiteY83" fmla="*/ 260643 h 568327"/>
                <a:gd name="connsiteX84" fmla="*/ 270150 w 4034334"/>
                <a:gd name="connsiteY84" fmla="*/ 182118 h 568327"/>
                <a:gd name="connsiteX85" fmla="*/ 290043 w 4034334"/>
                <a:gd name="connsiteY85" fmla="*/ 177465 h 568327"/>
                <a:gd name="connsiteX86" fmla="*/ 297999 w 4034334"/>
                <a:gd name="connsiteY86" fmla="*/ 160596 h 568327"/>
                <a:gd name="connsiteX87" fmla="*/ 353513 w 4034334"/>
                <a:gd name="connsiteY87" fmla="*/ 105828 h 568327"/>
                <a:gd name="connsiteX88" fmla="*/ 371592 w 4034334"/>
                <a:gd name="connsiteY88" fmla="*/ 102128 h 568327"/>
                <a:gd name="connsiteX89" fmla="*/ 376105 w 4034334"/>
                <a:gd name="connsiteY89" fmla="*/ 82305 h 568327"/>
                <a:gd name="connsiteX90" fmla="*/ 440972 w 4034334"/>
                <a:gd name="connsiteY90" fmla="*/ 6829 h 568327"/>
                <a:gd name="connsiteX91" fmla="*/ 455444 w 4034334"/>
                <a:gd name="connsiteY91" fmla="*/ 1849 h 568327"/>
                <a:gd name="connsiteX92" fmla="*/ 1038270 w 4034334"/>
                <a:gd name="connsiteY92" fmla="*/ 663 h 568327"/>
                <a:gd name="connsiteX93" fmla="*/ 1430263 w 4034334"/>
                <a:gd name="connsiteY93" fmla="*/ 45 h 568327"/>
                <a:gd name="connsiteX94" fmla="*/ 1677488 w 4034334"/>
                <a:gd name="connsiteY94" fmla="*/ 168 h 568327"/>
                <a:gd name="connsiteX95" fmla="*/ 1719397 w 4034334"/>
                <a:gd name="connsiteY95" fmla="*/ 469 h 568327"/>
                <a:gd name="connsiteX96" fmla="*/ 1988440 w 4034334"/>
                <a:gd name="connsiteY96" fmla="*/ 45 h 568327"/>
                <a:gd name="connsiteX97" fmla="*/ 2235665 w 4034334"/>
                <a:gd name="connsiteY97" fmla="*/ 168 h 568327"/>
                <a:gd name="connsiteX98" fmla="*/ 2285195 w 4034334"/>
                <a:gd name="connsiteY98" fmla="*/ 524 h 568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</a:cxnLst>
              <a:rect l="l" t="t" r="r" b="b"/>
              <a:pathLst>
                <a:path w="4034334" h="568327">
                  <a:moveTo>
                    <a:pt x="101771" y="198498"/>
                  </a:moveTo>
                  <a:lnTo>
                    <a:pt x="108750" y="198498"/>
                  </a:lnTo>
                  <a:lnTo>
                    <a:pt x="108890" y="213016"/>
                  </a:lnTo>
                  <a:cubicBezTo>
                    <a:pt x="109145" y="234654"/>
                    <a:pt x="116893" y="247939"/>
                    <a:pt x="141463" y="268740"/>
                  </a:cubicBezTo>
                  <a:cubicBezTo>
                    <a:pt x="152328" y="277930"/>
                    <a:pt x="160448" y="286120"/>
                    <a:pt x="159448" y="286957"/>
                  </a:cubicBezTo>
                  <a:cubicBezTo>
                    <a:pt x="158447" y="287795"/>
                    <a:pt x="151141" y="293402"/>
                    <a:pt x="143161" y="299428"/>
                  </a:cubicBezTo>
                  <a:cubicBezTo>
                    <a:pt x="118312" y="318181"/>
                    <a:pt x="109052" y="333979"/>
                    <a:pt x="109332" y="357036"/>
                  </a:cubicBezTo>
                  <a:lnTo>
                    <a:pt x="109541" y="372485"/>
                  </a:lnTo>
                  <a:lnTo>
                    <a:pt x="99862" y="371322"/>
                  </a:lnTo>
                  <a:cubicBezTo>
                    <a:pt x="82133" y="369204"/>
                    <a:pt x="74641" y="363807"/>
                    <a:pt x="66475" y="347287"/>
                  </a:cubicBezTo>
                  <a:cubicBezTo>
                    <a:pt x="59262" y="332722"/>
                    <a:pt x="58704" y="332187"/>
                    <a:pt x="47234" y="329604"/>
                  </a:cubicBezTo>
                  <a:cubicBezTo>
                    <a:pt x="32040" y="326161"/>
                    <a:pt x="26108" y="322136"/>
                    <a:pt x="14288" y="307222"/>
                  </a:cubicBezTo>
                  <a:cubicBezTo>
                    <a:pt x="-3907" y="284259"/>
                    <a:pt x="-3534" y="286771"/>
                    <a:pt x="8704" y="269647"/>
                  </a:cubicBezTo>
                  <a:cubicBezTo>
                    <a:pt x="23432" y="248986"/>
                    <a:pt x="30714" y="243402"/>
                    <a:pt x="47001" y="240214"/>
                  </a:cubicBezTo>
                  <a:cubicBezTo>
                    <a:pt x="59960" y="237655"/>
                    <a:pt x="60774" y="237097"/>
                    <a:pt x="62148" y="229699"/>
                  </a:cubicBezTo>
                  <a:cubicBezTo>
                    <a:pt x="64078" y="219345"/>
                    <a:pt x="73781" y="208131"/>
                    <a:pt x="85413" y="202849"/>
                  </a:cubicBezTo>
                  <a:lnTo>
                    <a:pt x="85483" y="202802"/>
                  </a:lnTo>
                  <a:cubicBezTo>
                    <a:pt x="90629" y="200457"/>
                    <a:pt x="96137" y="199000"/>
                    <a:pt x="101771" y="198498"/>
                  </a:cubicBezTo>
                  <a:close/>
                  <a:moveTo>
                    <a:pt x="3923725" y="197870"/>
                  </a:moveTo>
                  <a:lnTo>
                    <a:pt x="3934149" y="199056"/>
                  </a:lnTo>
                  <a:cubicBezTo>
                    <a:pt x="3949402" y="200520"/>
                    <a:pt x="3962438" y="210664"/>
                    <a:pt x="3967606" y="225092"/>
                  </a:cubicBezTo>
                  <a:cubicBezTo>
                    <a:pt x="3971352" y="236329"/>
                    <a:pt x="3971654" y="236562"/>
                    <a:pt x="3985754" y="240424"/>
                  </a:cubicBezTo>
                  <a:cubicBezTo>
                    <a:pt x="4001877" y="244845"/>
                    <a:pt x="4007206" y="249079"/>
                    <a:pt x="4023167" y="270182"/>
                  </a:cubicBezTo>
                  <a:lnTo>
                    <a:pt x="4034334" y="284933"/>
                  </a:lnTo>
                  <a:lnTo>
                    <a:pt x="4020374" y="303546"/>
                  </a:lnTo>
                  <a:cubicBezTo>
                    <a:pt x="4005810" y="322857"/>
                    <a:pt x="4000086" y="326813"/>
                    <a:pt x="3981706" y="329838"/>
                  </a:cubicBezTo>
                  <a:cubicBezTo>
                    <a:pt x="3976191" y="330745"/>
                    <a:pt x="3971305" y="332676"/>
                    <a:pt x="3970864" y="334165"/>
                  </a:cubicBezTo>
                  <a:cubicBezTo>
                    <a:pt x="3970421" y="335654"/>
                    <a:pt x="3969375" y="339912"/>
                    <a:pt x="3968536" y="343681"/>
                  </a:cubicBezTo>
                  <a:cubicBezTo>
                    <a:pt x="3965465" y="357757"/>
                    <a:pt x="3943827" y="372904"/>
                    <a:pt x="3926657" y="372904"/>
                  </a:cubicBezTo>
                  <a:cubicBezTo>
                    <a:pt x="3922446" y="372927"/>
                    <a:pt x="3922074" y="371624"/>
                    <a:pt x="3922794" y="359153"/>
                  </a:cubicBezTo>
                  <a:cubicBezTo>
                    <a:pt x="3923644" y="350803"/>
                    <a:pt x="3922278" y="342378"/>
                    <a:pt x="3918839" y="334723"/>
                  </a:cubicBezTo>
                  <a:cubicBezTo>
                    <a:pt x="3913139" y="321787"/>
                    <a:pt x="3893153" y="300150"/>
                    <a:pt x="3879588" y="292192"/>
                  </a:cubicBezTo>
                  <a:cubicBezTo>
                    <a:pt x="3876120" y="290340"/>
                    <a:pt x="3872811" y="288199"/>
                    <a:pt x="3869701" y="285794"/>
                  </a:cubicBezTo>
                  <a:cubicBezTo>
                    <a:pt x="3869701" y="285445"/>
                    <a:pt x="3877449" y="279232"/>
                    <a:pt x="3886918" y="271997"/>
                  </a:cubicBezTo>
                  <a:cubicBezTo>
                    <a:pt x="3896636" y="264519"/>
                    <a:pt x="3905356" y="255824"/>
                    <a:pt x="3912860" y="246125"/>
                  </a:cubicBezTo>
                  <a:cubicBezTo>
                    <a:pt x="3920608" y="234864"/>
                    <a:pt x="3921724" y="231490"/>
                    <a:pt x="3922724" y="215669"/>
                  </a:cubicBezTo>
                  <a:lnTo>
                    <a:pt x="3922586" y="215645"/>
                  </a:lnTo>
                  <a:close/>
                  <a:moveTo>
                    <a:pt x="2588982" y="45"/>
                  </a:moveTo>
                  <a:cubicBezTo>
                    <a:pt x="2693832" y="-42"/>
                    <a:pt x="2774553" y="-6"/>
                    <a:pt x="2836206" y="168"/>
                  </a:cubicBezTo>
                  <a:lnTo>
                    <a:pt x="2878123" y="469"/>
                  </a:lnTo>
                  <a:lnTo>
                    <a:pt x="3147159" y="45"/>
                  </a:lnTo>
                  <a:cubicBezTo>
                    <a:pt x="3461708" y="-217"/>
                    <a:pt x="3559104" y="634"/>
                    <a:pt x="3575961" y="2989"/>
                  </a:cubicBezTo>
                  <a:cubicBezTo>
                    <a:pt x="3595873" y="5580"/>
                    <a:pt x="3614348" y="14752"/>
                    <a:pt x="3628450" y="29048"/>
                  </a:cubicBezTo>
                  <a:cubicBezTo>
                    <a:pt x="3643550" y="44288"/>
                    <a:pt x="3652415" y="61738"/>
                    <a:pt x="3657207" y="86167"/>
                  </a:cubicBezTo>
                  <a:lnTo>
                    <a:pt x="3660884" y="104780"/>
                  </a:lnTo>
                  <a:lnTo>
                    <a:pt x="3677891" y="105897"/>
                  </a:lnTo>
                  <a:cubicBezTo>
                    <a:pt x="3709301" y="107930"/>
                    <a:pt x="3727565" y="124813"/>
                    <a:pt x="3732684" y="156548"/>
                  </a:cubicBezTo>
                  <a:cubicBezTo>
                    <a:pt x="3734220" y="166158"/>
                    <a:pt x="3735663" y="174301"/>
                    <a:pt x="3735895" y="174673"/>
                  </a:cubicBezTo>
                  <a:cubicBezTo>
                    <a:pt x="3740888" y="176441"/>
                    <a:pt x="3745986" y="177902"/>
                    <a:pt x="3751158" y="179047"/>
                  </a:cubicBezTo>
                  <a:cubicBezTo>
                    <a:pt x="3759064" y="180995"/>
                    <a:pt x="3766788" y="183626"/>
                    <a:pt x="3774238" y="186911"/>
                  </a:cubicBezTo>
                  <a:cubicBezTo>
                    <a:pt x="3785476" y="192565"/>
                    <a:pt x="3800552" y="207595"/>
                    <a:pt x="3810371" y="222951"/>
                  </a:cubicBezTo>
                  <a:cubicBezTo>
                    <a:pt x="3820678" y="239261"/>
                    <a:pt x="3839291" y="279024"/>
                    <a:pt x="3839291" y="285119"/>
                  </a:cubicBezTo>
                  <a:cubicBezTo>
                    <a:pt x="3839291" y="287749"/>
                    <a:pt x="3832567" y="303546"/>
                    <a:pt x="3824331" y="320321"/>
                  </a:cubicBezTo>
                  <a:cubicBezTo>
                    <a:pt x="3801064" y="367692"/>
                    <a:pt x="3781148" y="386305"/>
                    <a:pt x="3748575" y="390959"/>
                  </a:cubicBezTo>
                  <a:lnTo>
                    <a:pt x="3735778" y="392773"/>
                  </a:lnTo>
                  <a:lnTo>
                    <a:pt x="3734057" y="406593"/>
                  </a:lnTo>
                  <a:cubicBezTo>
                    <a:pt x="3731568" y="426510"/>
                    <a:pt x="3728147" y="435142"/>
                    <a:pt x="3718608" y="445728"/>
                  </a:cubicBezTo>
                  <a:cubicBezTo>
                    <a:pt x="3708114" y="457407"/>
                    <a:pt x="3695807" y="462992"/>
                    <a:pt x="3676286" y="464993"/>
                  </a:cubicBezTo>
                  <a:lnTo>
                    <a:pt x="3661140" y="466552"/>
                  </a:lnTo>
                  <a:lnTo>
                    <a:pt x="3657138" y="484304"/>
                  </a:lnTo>
                  <a:cubicBezTo>
                    <a:pt x="3651717" y="508291"/>
                    <a:pt x="3643969" y="524113"/>
                    <a:pt x="3630661" y="538329"/>
                  </a:cubicBezTo>
                  <a:cubicBezTo>
                    <a:pt x="3618127" y="551462"/>
                    <a:pt x="3602131" y="560778"/>
                    <a:pt x="3584523" y="565201"/>
                  </a:cubicBezTo>
                  <a:cubicBezTo>
                    <a:pt x="3574938" y="567761"/>
                    <a:pt x="3450136" y="568319"/>
                    <a:pt x="2873732" y="568319"/>
                  </a:cubicBezTo>
                  <a:cubicBezTo>
                    <a:pt x="2731708" y="568319"/>
                    <a:pt x="2617936" y="568346"/>
                    <a:pt x="2526670" y="568304"/>
                  </a:cubicBezTo>
                  <a:lnTo>
                    <a:pt x="2501381" y="568252"/>
                  </a:lnTo>
                  <a:lnTo>
                    <a:pt x="2315555" y="568319"/>
                  </a:lnTo>
                  <a:cubicBezTo>
                    <a:pt x="2173531" y="568319"/>
                    <a:pt x="2059759" y="568346"/>
                    <a:pt x="1968493" y="568304"/>
                  </a:cubicBezTo>
                  <a:lnTo>
                    <a:pt x="1936854" y="568239"/>
                  </a:lnTo>
                  <a:lnTo>
                    <a:pt x="1715013" y="568319"/>
                  </a:lnTo>
                  <a:cubicBezTo>
                    <a:pt x="1620330" y="568319"/>
                    <a:pt x="1538204" y="568331"/>
                    <a:pt x="1466932" y="568327"/>
                  </a:cubicBezTo>
                  <a:lnTo>
                    <a:pt x="1328991" y="568257"/>
                  </a:lnTo>
                  <a:lnTo>
                    <a:pt x="1156836" y="568319"/>
                  </a:lnTo>
                  <a:cubicBezTo>
                    <a:pt x="399372" y="568319"/>
                    <a:pt x="445556" y="569087"/>
                    <a:pt x="423336" y="555987"/>
                  </a:cubicBezTo>
                  <a:cubicBezTo>
                    <a:pt x="396952" y="540376"/>
                    <a:pt x="384714" y="522670"/>
                    <a:pt x="375081" y="486188"/>
                  </a:cubicBezTo>
                  <a:lnTo>
                    <a:pt x="369893" y="466575"/>
                  </a:lnTo>
                  <a:lnTo>
                    <a:pt x="355631" y="465108"/>
                  </a:lnTo>
                  <a:cubicBezTo>
                    <a:pt x="346243" y="463939"/>
                    <a:pt x="337103" y="461284"/>
                    <a:pt x="328549" y="457245"/>
                  </a:cubicBezTo>
                  <a:cubicBezTo>
                    <a:pt x="311285" y="448567"/>
                    <a:pt x="303211" y="436537"/>
                    <a:pt x="298302" y="411992"/>
                  </a:cubicBezTo>
                  <a:lnTo>
                    <a:pt x="294533" y="393006"/>
                  </a:lnTo>
                  <a:lnTo>
                    <a:pt x="279992" y="390051"/>
                  </a:lnTo>
                  <a:cubicBezTo>
                    <a:pt x="261472" y="386282"/>
                    <a:pt x="248232" y="378488"/>
                    <a:pt x="234622" y="363342"/>
                  </a:cubicBezTo>
                  <a:cubicBezTo>
                    <a:pt x="222593" y="349987"/>
                    <a:pt x="212309" y="332560"/>
                    <a:pt x="199327" y="303686"/>
                  </a:cubicBezTo>
                  <a:lnTo>
                    <a:pt x="190695" y="284468"/>
                  </a:lnTo>
                  <a:lnTo>
                    <a:pt x="201863" y="260643"/>
                  </a:lnTo>
                  <a:cubicBezTo>
                    <a:pt x="225036" y="211248"/>
                    <a:pt x="243207" y="190448"/>
                    <a:pt x="270150" y="182118"/>
                  </a:cubicBezTo>
                  <a:cubicBezTo>
                    <a:pt x="276615" y="179929"/>
                    <a:pt x="283277" y="178370"/>
                    <a:pt x="290043" y="177465"/>
                  </a:cubicBezTo>
                  <a:cubicBezTo>
                    <a:pt x="294603" y="177465"/>
                    <a:pt x="295487" y="175580"/>
                    <a:pt x="297999" y="160596"/>
                  </a:cubicBezTo>
                  <a:cubicBezTo>
                    <a:pt x="304003" y="124860"/>
                    <a:pt x="321196" y="107898"/>
                    <a:pt x="353513" y="105828"/>
                  </a:cubicBezTo>
                  <a:cubicBezTo>
                    <a:pt x="363448" y="105129"/>
                    <a:pt x="371220" y="103570"/>
                    <a:pt x="371592" y="102128"/>
                  </a:cubicBezTo>
                  <a:cubicBezTo>
                    <a:pt x="371964" y="100686"/>
                    <a:pt x="373988" y="91774"/>
                    <a:pt x="376105" y="82305"/>
                  </a:cubicBezTo>
                  <a:cubicBezTo>
                    <a:pt x="384900" y="42799"/>
                    <a:pt x="405259" y="19043"/>
                    <a:pt x="440972" y="6829"/>
                  </a:cubicBezTo>
                  <a:lnTo>
                    <a:pt x="455444" y="1849"/>
                  </a:lnTo>
                  <a:lnTo>
                    <a:pt x="1038270" y="663"/>
                  </a:lnTo>
                  <a:cubicBezTo>
                    <a:pt x="1196436" y="343"/>
                    <a:pt x="1325414" y="132"/>
                    <a:pt x="1430263" y="45"/>
                  </a:cubicBezTo>
                  <a:cubicBezTo>
                    <a:pt x="1535113" y="-42"/>
                    <a:pt x="1615835" y="-6"/>
                    <a:pt x="1677488" y="168"/>
                  </a:cubicBezTo>
                  <a:lnTo>
                    <a:pt x="1719397" y="469"/>
                  </a:lnTo>
                  <a:lnTo>
                    <a:pt x="1988440" y="45"/>
                  </a:lnTo>
                  <a:cubicBezTo>
                    <a:pt x="2093290" y="-42"/>
                    <a:pt x="2174012" y="-6"/>
                    <a:pt x="2235665" y="168"/>
                  </a:cubicBezTo>
                  <a:lnTo>
                    <a:pt x="2285195" y="524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endParaRPr lang="fa-IR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4A3424F5-AD2F-BAF3-BA46-8B3C0B0275B5}"/>
                </a:ext>
              </a:extLst>
            </p:cNvPr>
            <p:cNvSpPr txBox="1"/>
            <p:nvPr/>
          </p:nvSpPr>
          <p:spPr>
            <a:xfrm>
              <a:off x="2074625" y="5865423"/>
              <a:ext cx="297973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تصویر را وارد نمایید</a:t>
              </a: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6E4CA4AF-9777-65F1-F284-C7CA7767C9F3}"/>
              </a:ext>
            </a:extLst>
          </p:cNvPr>
          <p:cNvGrpSpPr/>
          <p:nvPr/>
        </p:nvGrpSpPr>
        <p:grpSpPr>
          <a:xfrm>
            <a:off x="7101174" y="3785809"/>
            <a:ext cx="3252662" cy="458211"/>
            <a:chOff x="7101174" y="3785809"/>
            <a:chExt cx="3252662" cy="458211"/>
          </a:xfrm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29B045F0-17C7-BA24-395A-28322774D921}"/>
                </a:ext>
              </a:extLst>
            </p:cNvPr>
            <p:cNvSpPr/>
            <p:nvPr/>
          </p:nvSpPr>
          <p:spPr>
            <a:xfrm>
              <a:off x="7101174" y="3785809"/>
              <a:ext cx="3252662" cy="458211"/>
            </a:xfrm>
            <a:custGeom>
              <a:avLst/>
              <a:gdLst>
                <a:gd name="connsiteX0" fmla="*/ 101771 w 4034334"/>
                <a:gd name="connsiteY0" fmla="*/ 198498 h 568327"/>
                <a:gd name="connsiteX1" fmla="*/ 108750 w 4034334"/>
                <a:gd name="connsiteY1" fmla="*/ 198498 h 568327"/>
                <a:gd name="connsiteX2" fmla="*/ 108890 w 4034334"/>
                <a:gd name="connsiteY2" fmla="*/ 213016 h 568327"/>
                <a:gd name="connsiteX3" fmla="*/ 141463 w 4034334"/>
                <a:gd name="connsiteY3" fmla="*/ 268740 h 568327"/>
                <a:gd name="connsiteX4" fmla="*/ 159448 w 4034334"/>
                <a:gd name="connsiteY4" fmla="*/ 286957 h 568327"/>
                <a:gd name="connsiteX5" fmla="*/ 143161 w 4034334"/>
                <a:gd name="connsiteY5" fmla="*/ 299428 h 568327"/>
                <a:gd name="connsiteX6" fmla="*/ 109332 w 4034334"/>
                <a:gd name="connsiteY6" fmla="*/ 357036 h 568327"/>
                <a:gd name="connsiteX7" fmla="*/ 109541 w 4034334"/>
                <a:gd name="connsiteY7" fmla="*/ 372485 h 568327"/>
                <a:gd name="connsiteX8" fmla="*/ 99862 w 4034334"/>
                <a:gd name="connsiteY8" fmla="*/ 371322 h 568327"/>
                <a:gd name="connsiteX9" fmla="*/ 66475 w 4034334"/>
                <a:gd name="connsiteY9" fmla="*/ 347287 h 568327"/>
                <a:gd name="connsiteX10" fmla="*/ 47234 w 4034334"/>
                <a:gd name="connsiteY10" fmla="*/ 329604 h 568327"/>
                <a:gd name="connsiteX11" fmla="*/ 14288 w 4034334"/>
                <a:gd name="connsiteY11" fmla="*/ 307222 h 568327"/>
                <a:gd name="connsiteX12" fmla="*/ 8704 w 4034334"/>
                <a:gd name="connsiteY12" fmla="*/ 269647 h 568327"/>
                <a:gd name="connsiteX13" fmla="*/ 47001 w 4034334"/>
                <a:gd name="connsiteY13" fmla="*/ 240214 h 568327"/>
                <a:gd name="connsiteX14" fmla="*/ 62148 w 4034334"/>
                <a:gd name="connsiteY14" fmla="*/ 229699 h 568327"/>
                <a:gd name="connsiteX15" fmla="*/ 85413 w 4034334"/>
                <a:gd name="connsiteY15" fmla="*/ 202849 h 568327"/>
                <a:gd name="connsiteX16" fmla="*/ 85483 w 4034334"/>
                <a:gd name="connsiteY16" fmla="*/ 202802 h 568327"/>
                <a:gd name="connsiteX17" fmla="*/ 101771 w 4034334"/>
                <a:gd name="connsiteY17" fmla="*/ 198498 h 568327"/>
                <a:gd name="connsiteX18" fmla="*/ 3923725 w 4034334"/>
                <a:gd name="connsiteY18" fmla="*/ 197870 h 568327"/>
                <a:gd name="connsiteX19" fmla="*/ 3934149 w 4034334"/>
                <a:gd name="connsiteY19" fmla="*/ 199056 h 568327"/>
                <a:gd name="connsiteX20" fmla="*/ 3967606 w 4034334"/>
                <a:gd name="connsiteY20" fmla="*/ 225092 h 568327"/>
                <a:gd name="connsiteX21" fmla="*/ 3985754 w 4034334"/>
                <a:gd name="connsiteY21" fmla="*/ 240424 h 568327"/>
                <a:gd name="connsiteX22" fmla="*/ 4023167 w 4034334"/>
                <a:gd name="connsiteY22" fmla="*/ 270182 h 568327"/>
                <a:gd name="connsiteX23" fmla="*/ 4034334 w 4034334"/>
                <a:gd name="connsiteY23" fmla="*/ 284933 h 568327"/>
                <a:gd name="connsiteX24" fmla="*/ 4020374 w 4034334"/>
                <a:gd name="connsiteY24" fmla="*/ 303546 h 568327"/>
                <a:gd name="connsiteX25" fmla="*/ 3981706 w 4034334"/>
                <a:gd name="connsiteY25" fmla="*/ 329838 h 568327"/>
                <a:gd name="connsiteX26" fmla="*/ 3970864 w 4034334"/>
                <a:gd name="connsiteY26" fmla="*/ 334165 h 568327"/>
                <a:gd name="connsiteX27" fmla="*/ 3968536 w 4034334"/>
                <a:gd name="connsiteY27" fmla="*/ 343681 h 568327"/>
                <a:gd name="connsiteX28" fmla="*/ 3926657 w 4034334"/>
                <a:gd name="connsiteY28" fmla="*/ 372904 h 568327"/>
                <a:gd name="connsiteX29" fmla="*/ 3922794 w 4034334"/>
                <a:gd name="connsiteY29" fmla="*/ 359153 h 568327"/>
                <a:gd name="connsiteX30" fmla="*/ 3918839 w 4034334"/>
                <a:gd name="connsiteY30" fmla="*/ 334723 h 568327"/>
                <a:gd name="connsiteX31" fmla="*/ 3879588 w 4034334"/>
                <a:gd name="connsiteY31" fmla="*/ 292192 h 568327"/>
                <a:gd name="connsiteX32" fmla="*/ 3869701 w 4034334"/>
                <a:gd name="connsiteY32" fmla="*/ 285794 h 568327"/>
                <a:gd name="connsiteX33" fmla="*/ 3886918 w 4034334"/>
                <a:gd name="connsiteY33" fmla="*/ 271997 h 568327"/>
                <a:gd name="connsiteX34" fmla="*/ 3912860 w 4034334"/>
                <a:gd name="connsiteY34" fmla="*/ 246125 h 568327"/>
                <a:gd name="connsiteX35" fmla="*/ 3922724 w 4034334"/>
                <a:gd name="connsiteY35" fmla="*/ 215669 h 568327"/>
                <a:gd name="connsiteX36" fmla="*/ 3922586 w 4034334"/>
                <a:gd name="connsiteY36" fmla="*/ 215645 h 568327"/>
                <a:gd name="connsiteX37" fmla="*/ 2588982 w 4034334"/>
                <a:gd name="connsiteY37" fmla="*/ 45 h 568327"/>
                <a:gd name="connsiteX38" fmla="*/ 2836206 w 4034334"/>
                <a:gd name="connsiteY38" fmla="*/ 168 h 568327"/>
                <a:gd name="connsiteX39" fmla="*/ 2878123 w 4034334"/>
                <a:gd name="connsiteY39" fmla="*/ 469 h 568327"/>
                <a:gd name="connsiteX40" fmla="*/ 3147159 w 4034334"/>
                <a:gd name="connsiteY40" fmla="*/ 45 h 568327"/>
                <a:gd name="connsiteX41" fmla="*/ 3575961 w 4034334"/>
                <a:gd name="connsiteY41" fmla="*/ 2989 h 568327"/>
                <a:gd name="connsiteX42" fmla="*/ 3628450 w 4034334"/>
                <a:gd name="connsiteY42" fmla="*/ 29048 h 568327"/>
                <a:gd name="connsiteX43" fmla="*/ 3657207 w 4034334"/>
                <a:gd name="connsiteY43" fmla="*/ 86167 h 568327"/>
                <a:gd name="connsiteX44" fmla="*/ 3660884 w 4034334"/>
                <a:gd name="connsiteY44" fmla="*/ 104780 h 568327"/>
                <a:gd name="connsiteX45" fmla="*/ 3677891 w 4034334"/>
                <a:gd name="connsiteY45" fmla="*/ 105897 h 568327"/>
                <a:gd name="connsiteX46" fmla="*/ 3732684 w 4034334"/>
                <a:gd name="connsiteY46" fmla="*/ 156548 h 568327"/>
                <a:gd name="connsiteX47" fmla="*/ 3735895 w 4034334"/>
                <a:gd name="connsiteY47" fmla="*/ 174673 h 568327"/>
                <a:gd name="connsiteX48" fmla="*/ 3751158 w 4034334"/>
                <a:gd name="connsiteY48" fmla="*/ 179047 h 568327"/>
                <a:gd name="connsiteX49" fmla="*/ 3774238 w 4034334"/>
                <a:gd name="connsiteY49" fmla="*/ 186911 h 568327"/>
                <a:gd name="connsiteX50" fmla="*/ 3810371 w 4034334"/>
                <a:gd name="connsiteY50" fmla="*/ 222951 h 568327"/>
                <a:gd name="connsiteX51" fmla="*/ 3839291 w 4034334"/>
                <a:gd name="connsiteY51" fmla="*/ 285119 h 568327"/>
                <a:gd name="connsiteX52" fmla="*/ 3824331 w 4034334"/>
                <a:gd name="connsiteY52" fmla="*/ 320321 h 568327"/>
                <a:gd name="connsiteX53" fmla="*/ 3748575 w 4034334"/>
                <a:gd name="connsiteY53" fmla="*/ 390959 h 568327"/>
                <a:gd name="connsiteX54" fmla="*/ 3735778 w 4034334"/>
                <a:gd name="connsiteY54" fmla="*/ 392773 h 568327"/>
                <a:gd name="connsiteX55" fmla="*/ 3734057 w 4034334"/>
                <a:gd name="connsiteY55" fmla="*/ 406593 h 568327"/>
                <a:gd name="connsiteX56" fmla="*/ 3718608 w 4034334"/>
                <a:gd name="connsiteY56" fmla="*/ 445728 h 568327"/>
                <a:gd name="connsiteX57" fmla="*/ 3676286 w 4034334"/>
                <a:gd name="connsiteY57" fmla="*/ 464993 h 568327"/>
                <a:gd name="connsiteX58" fmla="*/ 3661140 w 4034334"/>
                <a:gd name="connsiteY58" fmla="*/ 466552 h 568327"/>
                <a:gd name="connsiteX59" fmla="*/ 3657138 w 4034334"/>
                <a:gd name="connsiteY59" fmla="*/ 484304 h 568327"/>
                <a:gd name="connsiteX60" fmla="*/ 3630661 w 4034334"/>
                <a:gd name="connsiteY60" fmla="*/ 538329 h 568327"/>
                <a:gd name="connsiteX61" fmla="*/ 3584523 w 4034334"/>
                <a:gd name="connsiteY61" fmla="*/ 565201 h 568327"/>
                <a:gd name="connsiteX62" fmla="*/ 2873732 w 4034334"/>
                <a:gd name="connsiteY62" fmla="*/ 568319 h 568327"/>
                <a:gd name="connsiteX63" fmla="*/ 2526670 w 4034334"/>
                <a:gd name="connsiteY63" fmla="*/ 568304 h 568327"/>
                <a:gd name="connsiteX64" fmla="*/ 2501381 w 4034334"/>
                <a:gd name="connsiteY64" fmla="*/ 568252 h 568327"/>
                <a:gd name="connsiteX65" fmla="*/ 2315555 w 4034334"/>
                <a:gd name="connsiteY65" fmla="*/ 568319 h 568327"/>
                <a:gd name="connsiteX66" fmla="*/ 1968493 w 4034334"/>
                <a:gd name="connsiteY66" fmla="*/ 568304 h 568327"/>
                <a:gd name="connsiteX67" fmla="*/ 1936854 w 4034334"/>
                <a:gd name="connsiteY67" fmla="*/ 568239 h 568327"/>
                <a:gd name="connsiteX68" fmla="*/ 1715013 w 4034334"/>
                <a:gd name="connsiteY68" fmla="*/ 568319 h 568327"/>
                <a:gd name="connsiteX69" fmla="*/ 1466932 w 4034334"/>
                <a:gd name="connsiteY69" fmla="*/ 568327 h 568327"/>
                <a:gd name="connsiteX70" fmla="*/ 1328991 w 4034334"/>
                <a:gd name="connsiteY70" fmla="*/ 568257 h 568327"/>
                <a:gd name="connsiteX71" fmla="*/ 1156836 w 4034334"/>
                <a:gd name="connsiteY71" fmla="*/ 568319 h 568327"/>
                <a:gd name="connsiteX72" fmla="*/ 423336 w 4034334"/>
                <a:gd name="connsiteY72" fmla="*/ 555987 h 568327"/>
                <a:gd name="connsiteX73" fmla="*/ 375081 w 4034334"/>
                <a:gd name="connsiteY73" fmla="*/ 486188 h 568327"/>
                <a:gd name="connsiteX74" fmla="*/ 369893 w 4034334"/>
                <a:gd name="connsiteY74" fmla="*/ 466575 h 568327"/>
                <a:gd name="connsiteX75" fmla="*/ 355631 w 4034334"/>
                <a:gd name="connsiteY75" fmla="*/ 465108 h 568327"/>
                <a:gd name="connsiteX76" fmla="*/ 328549 w 4034334"/>
                <a:gd name="connsiteY76" fmla="*/ 457245 h 568327"/>
                <a:gd name="connsiteX77" fmla="*/ 298302 w 4034334"/>
                <a:gd name="connsiteY77" fmla="*/ 411992 h 568327"/>
                <a:gd name="connsiteX78" fmla="*/ 294533 w 4034334"/>
                <a:gd name="connsiteY78" fmla="*/ 393006 h 568327"/>
                <a:gd name="connsiteX79" fmla="*/ 279992 w 4034334"/>
                <a:gd name="connsiteY79" fmla="*/ 390051 h 568327"/>
                <a:gd name="connsiteX80" fmla="*/ 234622 w 4034334"/>
                <a:gd name="connsiteY80" fmla="*/ 363342 h 568327"/>
                <a:gd name="connsiteX81" fmla="*/ 199327 w 4034334"/>
                <a:gd name="connsiteY81" fmla="*/ 303686 h 568327"/>
                <a:gd name="connsiteX82" fmla="*/ 190695 w 4034334"/>
                <a:gd name="connsiteY82" fmla="*/ 284468 h 568327"/>
                <a:gd name="connsiteX83" fmla="*/ 201863 w 4034334"/>
                <a:gd name="connsiteY83" fmla="*/ 260643 h 568327"/>
                <a:gd name="connsiteX84" fmla="*/ 270150 w 4034334"/>
                <a:gd name="connsiteY84" fmla="*/ 182118 h 568327"/>
                <a:gd name="connsiteX85" fmla="*/ 290043 w 4034334"/>
                <a:gd name="connsiteY85" fmla="*/ 177465 h 568327"/>
                <a:gd name="connsiteX86" fmla="*/ 297999 w 4034334"/>
                <a:gd name="connsiteY86" fmla="*/ 160596 h 568327"/>
                <a:gd name="connsiteX87" fmla="*/ 353513 w 4034334"/>
                <a:gd name="connsiteY87" fmla="*/ 105828 h 568327"/>
                <a:gd name="connsiteX88" fmla="*/ 371592 w 4034334"/>
                <a:gd name="connsiteY88" fmla="*/ 102128 h 568327"/>
                <a:gd name="connsiteX89" fmla="*/ 376105 w 4034334"/>
                <a:gd name="connsiteY89" fmla="*/ 82305 h 568327"/>
                <a:gd name="connsiteX90" fmla="*/ 440972 w 4034334"/>
                <a:gd name="connsiteY90" fmla="*/ 6829 h 568327"/>
                <a:gd name="connsiteX91" fmla="*/ 455444 w 4034334"/>
                <a:gd name="connsiteY91" fmla="*/ 1849 h 568327"/>
                <a:gd name="connsiteX92" fmla="*/ 1038270 w 4034334"/>
                <a:gd name="connsiteY92" fmla="*/ 663 h 568327"/>
                <a:gd name="connsiteX93" fmla="*/ 1430263 w 4034334"/>
                <a:gd name="connsiteY93" fmla="*/ 45 h 568327"/>
                <a:gd name="connsiteX94" fmla="*/ 1677488 w 4034334"/>
                <a:gd name="connsiteY94" fmla="*/ 168 h 568327"/>
                <a:gd name="connsiteX95" fmla="*/ 1719397 w 4034334"/>
                <a:gd name="connsiteY95" fmla="*/ 469 h 568327"/>
                <a:gd name="connsiteX96" fmla="*/ 1988440 w 4034334"/>
                <a:gd name="connsiteY96" fmla="*/ 45 h 568327"/>
                <a:gd name="connsiteX97" fmla="*/ 2235665 w 4034334"/>
                <a:gd name="connsiteY97" fmla="*/ 168 h 568327"/>
                <a:gd name="connsiteX98" fmla="*/ 2285195 w 4034334"/>
                <a:gd name="connsiteY98" fmla="*/ 524 h 568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</a:cxnLst>
              <a:rect l="l" t="t" r="r" b="b"/>
              <a:pathLst>
                <a:path w="4034334" h="568327">
                  <a:moveTo>
                    <a:pt x="101771" y="198498"/>
                  </a:moveTo>
                  <a:lnTo>
                    <a:pt x="108750" y="198498"/>
                  </a:lnTo>
                  <a:lnTo>
                    <a:pt x="108890" y="213016"/>
                  </a:lnTo>
                  <a:cubicBezTo>
                    <a:pt x="109145" y="234654"/>
                    <a:pt x="116893" y="247939"/>
                    <a:pt x="141463" y="268740"/>
                  </a:cubicBezTo>
                  <a:cubicBezTo>
                    <a:pt x="152328" y="277930"/>
                    <a:pt x="160448" y="286120"/>
                    <a:pt x="159448" y="286957"/>
                  </a:cubicBezTo>
                  <a:cubicBezTo>
                    <a:pt x="158447" y="287795"/>
                    <a:pt x="151141" y="293402"/>
                    <a:pt x="143161" y="299428"/>
                  </a:cubicBezTo>
                  <a:cubicBezTo>
                    <a:pt x="118312" y="318181"/>
                    <a:pt x="109052" y="333979"/>
                    <a:pt x="109332" y="357036"/>
                  </a:cubicBezTo>
                  <a:lnTo>
                    <a:pt x="109541" y="372485"/>
                  </a:lnTo>
                  <a:lnTo>
                    <a:pt x="99862" y="371322"/>
                  </a:lnTo>
                  <a:cubicBezTo>
                    <a:pt x="82133" y="369204"/>
                    <a:pt x="74641" y="363807"/>
                    <a:pt x="66475" y="347287"/>
                  </a:cubicBezTo>
                  <a:cubicBezTo>
                    <a:pt x="59262" y="332722"/>
                    <a:pt x="58704" y="332187"/>
                    <a:pt x="47234" y="329604"/>
                  </a:cubicBezTo>
                  <a:cubicBezTo>
                    <a:pt x="32040" y="326161"/>
                    <a:pt x="26108" y="322136"/>
                    <a:pt x="14288" y="307222"/>
                  </a:cubicBezTo>
                  <a:cubicBezTo>
                    <a:pt x="-3907" y="284259"/>
                    <a:pt x="-3534" y="286771"/>
                    <a:pt x="8704" y="269647"/>
                  </a:cubicBezTo>
                  <a:cubicBezTo>
                    <a:pt x="23432" y="248986"/>
                    <a:pt x="30714" y="243402"/>
                    <a:pt x="47001" y="240214"/>
                  </a:cubicBezTo>
                  <a:cubicBezTo>
                    <a:pt x="59960" y="237655"/>
                    <a:pt x="60774" y="237097"/>
                    <a:pt x="62148" y="229699"/>
                  </a:cubicBezTo>
                  <a:cubicBezTo>
                    <a:pt x="64078" y="219345"/>
                    <a:pt x="73781" y="208131"/>
                    <a:pt x="85413" y="202849"/>
                  </a:cubicBezTo>
                  <a:lnTo>
                    <a:pt x="85483" y="202802"/>
                  </a:lnTo>
                  <a:cubicBezTo>
                    <a:pt x="90629" y="200457"/>
                    <a:pt x="96137" y="199000"/>
                    <a:pt x="101771" y="198498"/>
                  </a:cubicBezTo>
                  <a:close/>
                  <a:moveTo>
                    <a:pt x="3923725" y="197870"/>
                  </a:moveTo>
                  <a:lnTo>
                    <a:pt x="3934149" y="199056"/>
                  </a:lnTo>
                  <a:cubicBezTo>
                    <a:pt x="3949402" y="200520"/>
                    <a:pt x="3962438" y="210664"/>
                    <a:pt x="3967606" y="225092"/>
                  </a:cubicBezTo>
                  <a:cubicBezTo>
                    <a:pt x="3971352" y="236329"/>
                    <a:pt x="3971654" y="236562"/>
                    <a:pt x="3985754" y="240424"/>
                  </a:cubicBezTo>
                  <a:cubicBezTo>
                    <a:pt x="4001877" y="244845"/>
                    <a:pt x="4007206" y="249079"/>
                    <a:pt x="4023167" y="270182"/>
                  </a:cubicBezTo>
                  <a:lnTo>
                    <a:pt x="4034334" y="284933"/>
                  </a:lnTo>
                  <a:lnTo>
                    <a:pt x="4020374" y="303546"/>
                  </a:lnTo>
                  <a:cubicBezTo>
                    <a:pt x="4005810" y="322857"/>
                    <a:pt x="4000086" y="326813"/>
                    <a:pt x="3981706" y="329838"/>
                  </a:cubicBezTo>
                  <a:cubicBezTo>
                    <a:pt x="3976191" y="330745"/>
                    <a:pt x="3971305" y="332676"/>
                    <a:pt x="3970864" y="334165"/>
                  </a:cubicBezTo>
                  <a:cubicBezTo>
                    <a:pt x="3970421" y="335654"/>
                    <a:pt x="3969375" y="339912"/>
                    <a:pt x="3968536" y="343681"/>
                  </a:cubicBezTo>
                  <a:cubicBezTo>
                    <a:pt x="3965465" y="357757"/>
                    <a:pt x="3943827" y="372904"/>
                    <a:pt x="3926657" y="372904"/>
                  </a:cubicBezTo>
                  <a:cubicBezTo>
                    <a:pt x="3922446" y="372927"/>
                    <a:pt x="3922074" y="371624"/>
                    <a:pt x="3922794" y="359153"/>
                  </a:cubicBezTo>
                  <a:cubicBezTo>
                    <a:pt x="3923644" y="350803"/>
                    <a:pt x="3922278" y="342378"/>
                    <a:pt x="3918839" y="334723"/>
                  </a:cubicBezTo>
                  <a:cubicBezTo>
                    <a:pt x="3913139" y="321787"/>
                    <a:pt x="3893153" y="300150"/>
                    <a:pt x="3879588" y="292192"/>
                  </a:cubicBezTo>
                  <a:cubicBezTo>
                    <a:pt x="3876120" y="290340"/>
                    <a:pt x="3872811" y="288199"/>
                    <a:pt x="3869701" y="285794"/>
                  </a:cubicBezTo>
                  <a:cubicBezTo>
                    <a:pt x="3869701" y="285445"/>
                    <a:pt x="3877449" y="279232"/>
                    <a:pt x="3886918" y="271997"/>
                  </a:cubicBezTo>
                  <a:cubicBezTo>
                    <a:pt x="3896636" y="264519"/>
                    <a:pt x="3905356" y="255824"/>
                    <a:pt x="3912860" y="246125"/>
                  </a:cubicBezTo>
                  <a:cubicBezTo>
                    <a:pt x="3920608" y="234864"/>
                    <a:pt x="3921724" y="231490"/>
                    <a:pt x="3922724" y="215669"/>
                  </a:cubicBezTo>
                  <a:lnTo>
                    <a:pt x="3922586" y="215645"/>
                  </a:lnTo>
                  <a:close/>
                  <a:moveTo>
                    <a:pt x="2588982" y="45"/>
                  </a:moveTo>
                  <a:cubicBezTo>
                    <a:pt x="2693832" y="-42"/>
                    <a:pt x="2774553" y="-6"/>
                    <a:pt x="2836206" y="168"/>
                  </a:cubicBezTo>
                  <a:lnTo>
                    <a:pt x="2878123" y="469"/>
                  </a:lnTo>
                  <a:lnTo>
                    <a:pt x="3147159" y="45"/>
                  </a:lnTo>
                  <a:cubicBezTo>
                    <a:pt x="3461708" y="-217"/>
                    <a:pt x="3559104" y="634"/>
                    <a:pt x="3575961" y="2989"/>
                  </a:cubicBezTo>
                  <a:cubicBezTo>
                    <a:pt x="3595873" y="5580"/>
                    <a:pt x="3614348" y="14752"/>
                    <a:pt x="3628450" y="29048"/>
                  </a:cubicBezTo>
                  <a:cubicBezTo>
                    <a:pt x="3643550" y="44288"/>
                    <a:pt x="3652415" y="61738"/>
                    <a:pt x="3657207" y="86167"/>
                  </a:cubicBezTo>
                  <a:lnTo>
                    <a:pt x="3660884" y="104780"/>
                  </a:lnTo>
                  <a:lnTo>
                    <a:pt x="3677891" y="105897"/>
                  </a:lnTo>
                  <a:cubicBezTo>
                    <a:pt x="3709301" y="107930"/>
                    <a:pt x="3727565" y="124813"/>
                    <a:pt x="3732684" y="156548"/>
                  </a:cubicBezTo>
                  <a:cubicBezTo>
                    <a:pt x="3734220" y="166158"/>
                    <a:pt x="3735663" y="174301"/>
                    <a:pt x="3735895" y="174673"/>
                  </a:cubicBezTo>
                  <a:cubicBezTo>
                    <a:pt x="3740888" y="176441"/>
                    <a:pt x="3745986" y="177902"/>
                    <a:pt x="3751158" y="179047"/>
                  </a:cubicBezTo>
                  <a:cubicBezTo>
                    <a:pt x="3759064" y="180995"/>
                    <a:pt x="3766788" y="183626"/>
                    <a:pt x="3774238" y="186911"/>
                  </a:cubicBezTo>
                  <a:cubicBezTo>
                    <a:pt x="3785476" y="192565"/>
                    <a:pt x="3800552" y="207595"/>
                    <a:pt x="3810371" y="222951"/>
                  </a:cubicBezTo>
                  <a:cubicBezTo>
                    <a:pt x="3820678" y="239261"/>
                    <a:pt x="3839291" y="279024"/>
                    <a:pt x="3839291" y="285119"/>
                  </a:cubicBezTo>
                  <a:cubicBezTo>
                    <a:pt x="3839291" y="287749"/>
                    <a:pt x="3832567" y="303546"/>
                    <a:pt x="3824331" y="320321"/>
                  </a:cubicBezTo>
                  <a:cubicBezTo>
                    <a:pt x="3801064" y="367692"/>
                    <a:pt x="3781148" y="386305"/>
                    <a:pt x="3748575" y="390959"/>
                  </a:cubicBezTo>
                  <a:lnTo>
                    <a:pt x="3735778" y="392773"/>
                  </a:lnTo>
                  <a:lnTo>
                    <a:pt x="3734057" y="406593"/>
                  </a:lnTo>
                  <a:cubicBezTo>
                    <a:pt x="3731568" y="426510"/>
                    <a:pt x="3728147" y="435142"/>
                    <a:pt x="3718608" y="445728"/>
                  </a:cubicBezTo>
                  <a:cubicBezTo>
                    <a:pt x="3708114" y="457407"/>
                    <a:pt x="3695807" y="462992"/>
                    <a:pt x="3676286" y="464993"/>
                  </a:cubicBezTo>
                  <a:lnTo>
                    <a:pt x="3661140" y="466552"/>
                  </a:lnTo>
                  <a:lnTo>
                    <a:pt x="3657138" y="484304"/>
                  </a:lnTo>
                  <a:cubicBezTo>
                    <a:pt x="3651717" y="508291"/>
                    <a:pt x="3643969" y="524113"/>
                    <a:pt x="3630661" y="538329"/>
                  </a:cubicBezTo>
                  <a:cubicBezTo>
                    <a:pt x="3618127" y="551462"/>
                    <a:pt x="3602131" y="560778"/>
                    <a:pt x="3584523" y="565201"/>
                  </a:cubicBezTo>
                  <a:cubicBezTo>
                    <a:pt x="3574938" y="567761"/>
                    <a:pt x="3450136" y="568319"/>
                    <a:pt x="2873732" y="568319"/>
                  </a:cubicBezTo>
                  <a:cubicBezTo>
                    <a:pt x="2731708" y="568319"/>
                    <a:pt x="2617936" y="568346"/>
                    <a:pt x="2526670" y="568304"/>
                  </a:cubicBezTo>
                  <a:lnTo>
                    <a:pt x="2501381" y="568252"/>
                  </a:lnTo>
                  <a:lnTo>
                    <a:pt x="2315555" y="568319"/>
                  </a:lnTo>
                  <a:cubicBezTo>
                    <a:pt x="2173531" y="568319"/>
                    <a:pt x="2059759" y="568346"/>
                    <a:pt x="1968493" y="568304"/>
                  </a:cubicBezTo>
                  <a:lnTo>
                    <a:pt x="1936854" y="568239"/>
                  </a:lnTo>
                  <a:lnTo>
                    <a:pt x="1715013" y="568319"/>
                  </a:lnTo>
                  <a:cubicBezTo>
                    <a:pt x="1620330" y="568319"/>
                    <a:pt x="1538204" y="568331"/>
                    <a:pt x="1466932" y="568327"/>
                  </a:cubicBezTo>
                  <a:lnTo>
                    <a:pt x="1328991" y="568257"/>
                  </a:lnTo>
                  <a:lnTo>
                    <a:pt x="1156836" y="568319"/>
                  </a:lnTo>
                  <a:cubicBezTo>
                    <a:pt x="399372" y="568319"/>
                    <a:pt x="445556" y="569087"/>
                    <a:pt x="423336" y="555987"/>
                  </a:cubicBezTo>
                  <a:cubicBezTo>
                    <a:pt x="396952" y="540376"/>
                    <a:pt x="384714" y="522670"/>
                    <a:pt x="375081" y="486188"/>
                  </a:cubicBezTo>
                  <a:lnTo>
                    <a:pt x="369893" y="466575"/>
                  </a:lnTo>
                  <a:lnTo>
                    <a:pt x="355631" y="465108"/>
                  </a:lnTo>
                  <a:cubicBezTo>
                    <a:pt x="346243" y="463939"/>
                    <a:pt x="337103" y="461284"/>
                    <a:pt x="328549" y="457245"/>
                  </a:cubicBezTo>
                  <a:cubicBezTo>
                    <a:pt x="311285" y="448567"/>
                    <a:pt x="303211" y="436537"/>
                    <a:pt x="298302" y="411992"/>
                  </a:cubicBezTo>
                  <a:lnTo>
                    <a:pt x="294533" y="393006"/>
                  </a:lnTo>
                  <a:lnTo>
                    <a:pt x="279992" y="390051"/>
                  </a:lnTo>
                  <a:cubicBezTo>
                    <a:pt x="261472" y="386282"/>
                    <a:pt x="248232" y="378488"/>
                    <a:pt x="234622" y="363342"/>
                  </a:cubicBezTo>
                  <a:cubicBezTo>
                    <a:pt x="222593" y="349987"/>
                    <a:pt x="212309" y="332560"/>
                    <a:pt x="199327" y="303686"/>
                  </a:cubicBezTo>
                  <a:lnTo>
                    <a:pt x="190695" y="284468"/>
                  </a:lnTo>
                  <a:lnTo>
                    <a:pt x="201863" y="260643"/>
                  </a:lnTo>
                  <a:cubicBezTo>
                    <a:pt x="225036" y="211248"/>
                    <a:pt x="243207" y="190448"/>
                    <a:pt x="270150" y="182118"/>
                  </a:cubicBezTo>
                  <a:cubicBezTo>
                    <a:pt x="276615" y="179929"/>
                    <a:pt x="283277" y="178370"/>
                    <a:pt x="290043" y="177465"/>
                  </a:cubicBezTo>
                  <a:cubicBezTo>
                    <a:pt x="294603" y="177465"/>
                    <a:pt x="295487" y="175580"/>
                    <a:pt x="297999" y="160596"/>
                  </a:cubicBezTo>
                  <a:cubicBezTo>
                    <a:pt x="304003" y="124860"/>
                    <a:pt x="321196" y="107898"/>
                    <a:pt x="353513" y="105828"/>
                  </a:cubicBezTo>
                  <a:cubicBezTo>
                    <a:pt x="363448" y="105129"/>
                    <a:pt x="371220" y="103570"/>
                    <a:pt x="371592" y="102128"/>
                  </a:cubicBezTo>
                  <a:cubicBezTo>
                    <a:pt x="371964" y="100686"/>
                    <a:pt x="373988" y="91774"/>
                    <a:pt x="376105" y="82305"/>
                  </a:cubicBezTo>
                  <a:cubicBezTo>
                    <a:pt x="384900" y="42799"/>
                    <a:pt x="405259" y="19043"/>
                    <a:pt x="440972" y="6829"/>
                  </a:cubicBezTo>
                  <a:lnTo>
                    <a:pt x="455444" y="1849"/>
                  </a:lnTo>
                  <a:lnTo>
                    <a:pt x="1038270" y="663"/>
                  </a:lnTo>
                  <a:cubicBezTo>
                    <a:pt x="1196436" y="343"/>
                    <a:pt x="1325414" y="132"/>
                    <a:pt x="1430263" y="45"/>
                  </a:cubicBezTo>
                  <a:cubicBezTo>
                    <a:pt x="1535113" y="-42"/>
                    <a:pt x="1615835" y="-6"/>
                    <a:pt x="1677488" y="168"/>
                  </a:cubicBezTo>
                  <a:lnTo>
                    <a:pt x="1719397" y="469"/>
                  </a:lnTo>
                  <a:lnTo>
                    <a:pt x="1988440" y="45"/>
                  </a:lnTo>
                  <a:cubicBezTo>
                    <a:pt x="2093290" y="-42"/>
                    <a:pt x="2174012" y="-6"/>
                    <a:pt x="2235665" y="168"/>
                  </a:cubicBezTo>
                  <a:lnTo>
                    <a:pt x="2285195" y="524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endParaRPr lang="fa-IR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394047BE-4A95-C8E9-B52A-3797BEE45635}"/>
                </a:ext>
              </a:extLst>
            </p:cNvPr>
            <p:cNvSpPr txBox="1"/>
            <p:nvPr/>
          </p:nvSpPr>
          <p:spPr>
            <a:xfrm>
              <a:off x="7242031" y="3834312"/>
              <a:ext cx="297973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تصویر را وارد نمایید</a:t>
              </a: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CA91E29A-E809-3568-E331-71AD937568F4}"/>
              </a:ext>
            </a:extLst>
          </p:cNvPr>
          <p:cNvSpPr txBox="1"/>
          <p:nvPr/>
        </p:nvSpPr>
        <p:spPr>
          <a:xfrm>
            <a:off x="1700981" y="274926"/>
            <a:ext cx="36772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3600" dirty="0">
                <a:solidFill>
                  <a:srgbClr val="087A85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روابط عمومی شهرداری استان تهران</a:t>
            </a:r>
            <a:endParaRPr lang="fa-IR" sz="3600" dirty="0">
              <a:solidFill>
                <a:srgbClr val="087A85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71100E6-F5D0-F58A-758C-23EB3D0BA1A9}"/>
              </a:ext>
            </a:extLst>
          </p:cNvPr>
          <p:cNvSpPr txBox="1"/>
          <p:nvPr/>
        </p:nvSpPr>
        <p:spPr>
          <a:xfrm>
            <a:off x="7152969" y="274926"/>
            <a:ext cx="36772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3600" dirty="0">
                <a:solidFill>
                  <a:srgbClr val="087A85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عنوان موضوع  بخش خود را وارد نمایید</a:t>
            </a:r>
            <a:endParaRPr lang="fa-IR" sz="3600" dirty="0">
              <a:solidFill>
                <a:srgbClr val="087A85"/>
              </a:solidFill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7F12FB5-E6F5-1268-F0F8-F4768A1B3F5A}"/>
              </a:ext>
            </a:extLst>
          </p:cNvPr>
          <p:cNvPicPr>
            <a:picLocks noChangeAspect="1"/>
          </p:cNvPicPr>
          <p:nvPr/>
        </p:nvPicPr>
        <p:blipFill>
          <a:blip r:embed="rId4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7594" y="292800"/>
            <a:ext cx="808621" cy="808621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33527068-23D5-1796-AAF4-A1FBFC577CA1}"/>
              </a:ext>
            </a:extLst>
          </p:cNvPr>
          <p:cNvSpPr txBox="1"/>
          <p:nvPr/>
        </p:nvSpPr>
        <p:spPr>
          <a:xfrm>
            <a:off x="5604243" y="4570326"/>
            <a:ext cx="5714713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29991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8D1781D-5598-A3E4-6063-B0D20676247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25</a:t>
            </a:fld>
            <a:endParaRPr lang="fa-IR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A53A195-4EF6-66A1-61C9-C5062E9DB6D5}"/>
              </a:ext>
            </a:extLst>
          </p:cNvPr>
          <p:cNvSpPr txBox="1"/>
          <p:nvPr/>
        </p:nvSpPr>
        <p:spPr>
          <a:xfrm>
            <a:off x="1700981" y="274926"/>
            <a:ext cx="36772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3600" dirty="0">
                <a:solidFill>
                  <a:srgbClr val="087A85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روابط عمومی شهرداری استان تهران</a:t>
            </a:r>
            <a:endParaRPr lang="fa-IR" sz="3600" dirty="0">
              <a:solidFill>
                <a:srgbClr val="087A85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C599C56-0631-2A41-9D7E-4723EB8C8852}"/>
              </a:ext>
            </a:extLst>
          </p:cNvPr>
          <p:cNvSpPr txBox="1"/>
          <p:nvPr/>
        </p:nvSpPr>
        <p:spPr>
          <a:xfrm>
            <a:off x="7152969" y="274926"/>
            <a:ext cx="36772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3600" dirty="0">
                <a:solidFill>
                  <a:srgbClr val="087A85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عنوان موضوع  بخش خود را وارد نمایید</a:t>
            </a:r>
            <a:endParaRPr lang="fa-IR" sz="3600" dirty="0">
              <a:solidFill>
                <a:srgbClr val="087A85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A5EBD7D-C388-6FC5-00DF-29EB3B82C42D}"/>
              </a:ext>
            </a:extLst>
          </p:cNvPr>
          <p:cNvPicPr>
            <a:picLocks noChangeAspect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7594" y="292800"/>
            <a:ext cx="808621" cy="808621"/>
          </a:xfrm>
          <a:prstGeom prst="rect">
            <a:avLst/>
          </a:prstGeom>
        </p:spPr>
      </p:pic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1DF6A669-3139-3DD8-EB69-C8CCBD3D885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54725325"/>
              </p:ext>
            </p:extLst>
          </p:nvPr>
        </p:nvGraphicFramePr>
        <p:xfrm>
          <a:off x="1166099" y="1714614"/>
          <a:ext cx="10311610" cy="4213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273986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Chart bld="series"/>
        </p:bldSub>
      </p:bldGraphic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8FCA4AC-B9EE-3B4E-2463-8687226F5F1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26</a:t>
            </a:fld>
            <a:endParaRPr lang="fa-IR" dirty="0"/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E71BC9D0-8AEF-3BC8-8203-9767B6A08A87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41" t="972" r="11673" b="-972"/>
          <a:stretch/>
        </p:blipFill>
        <p:spPr>
          <a:xfrm>
            <a:off x="5154858" y="1661532"/>
            <a:ext cx="2979738" cy="4482099"/>
          </a:xfr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6FC6AFE-3673-68D2-EB93-4DD761F72A10}"/>
              </a:ext>
            </a:extLst>
          </p:cNvPr>
          <p:cNvSpPr txBox="1"/>
          <p:nvPr/>
        </p:nvSpPr>
        <p:spPr>
          <a:xfrm>
            <a:off x="1700981" y="274926"/>
            <a:ext cx="36772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3600" dirty="0">
                <a:solidFill>
                  <a:srgbClr val="087A85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روابط عمومی شهرداری استان تهران</a:t>
            </a:r>
            <a:endParaRPr lang="fa-IR" sz="3600" dirty="0">
              <a:solidFill>
                <a:srgbClr val="087A85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D3B17B8-9DB6-B825-4BEC-E1D33A3D9981}"/>
              </a:ext>
            </a:extLst>
          </p:cNvPr>
          <p:cNvSpPr txBox="1"/>
          <p:nvPr/>
        </p:nvSpPr>
        <p:spPr>
          <a:xfrm>
            <a:off x="7152969" y="274926"/>
            <a:ext cx="36772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3600" dirty="0">
                <a:solidFill>
                  <a:srgbClr val="087A85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عنوان موضوع  بخش خود را وارد نمایید</a:t>
            </a:r>
            <a:endParaRPr lang="fa-IR" sz="3600" dirty="0">
              <a:solidFill>
                <a:srgbClr val="087A85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AD635E3-4A19-FFF5-EAC0-3B6EC03AF8C4}"/>
              </a:ext>
            </a:extLst>
          </p:cNvPr>
          <p:cNvPicPr>
            <a:picLocks noChangeAspect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7594" y="292800"/>
            <a:ext cx="808621" cy="808621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D54737D2-752F-A008-7F7A-B1136EAF2684}"/>
              </a:ext>
            </a:extLst>
          </p:cNvPr>
          <p:cNvGrpSpPr/>
          <p:nvPr/>
        </p:nvGrpSpPr>
        <p:grpSpPr>
          <a:xfrm>
            <a:off x="5019225" y="5962426"/>
            <a:ext cx="3252662" cy="458211"/>
            <a:chOff x="5019225" y="5962426"/>
            <a:chExt cx="3252662" cy="458211"/>
          </a:xfrm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7539BD96-359B-9004-14C8-94D0862D8279}"/>
                </a:ext>
              </a:extLst>
            </p:cNvPr>
            <p:cNvSpPr/>
            <p:nvPr/>
          </p:nvSpPr>
          <p:spPr>
            <a:xfrm>
              <a:off x="5019225" y="5962426"/>
              <a:ext cx="3252662" cy="458211"/>
            </a:xfrm>
            <a:custGeom>
              <a:avLst/>
              <a:gdLst>
                <a:gd name="connsiteX0" fmla="*/ 101771 w 4034334"/>
                <a:gd name="connsiteY0" fmla="*/ 198498 h 568327"/>
                <a:gd name="connsiteX1" fmla="*/ 108750 w 4034334"/>
                <a:gd name="connsiteY1" fmla="*/ 198498 h 568327"/>
                <a:gd name="connsiteX2" fmla="*/ 108890 w 4034334"/>
                <a:gd name="connsiteY2" fmla="*/ 213016 h 568327"/>
                <a:gd name="connsiteX3" fmla="*/ 141463 w 4034334"/>
                <a:gd name="connsiteY3" fmla="*/ 268740 h 568327"/>
                <a:gd name="connsiteX4" fmla="*/ 159448 w 4034334"/>
                <a:gd name="connsiteY4" fmla="*/ 286957 h 568327"/>
                <a:gd name="connsiteX5" fmla="*/ 143161 w 4034334"/>
                <a:gd name="connsiteY5" fmla="*/ 299428 h 568327"/>
                <a:gd name="connsiteX6" fmla="*/ 109332 w 4034334"/>
                <a:gd name="connsiteY6" fmla="*/ 357036 h 568327"/>
                <a:gd name="connsiteX7" fmla="*/ 109541 w 4034334"/>
                <a:gd name="connsiteY7" fmla="*/ 372485 h 568327"/>
                <a:gd name="connsiteX8" fmla="*/ 99862 w 4034334"/>
                <a:gd name="connsiteY8" fmla="*/ 371322 h 568327"/>
                <a:gd name="connsiteX9" fmla="*/ 66475 w 4034334"/>
                <a:gd name="connsiteY9" fmla="*/ 347287 h 568327"/>
                <a:gd name="connsiteX10" fmla="*/ 47234 w 4034334"/>
                <a:gd name="connsiteY10" fmla="*/ 329604 h 568327"/>
                <a:gd name="connsiteX11" fmla="*/ 14288 w 4034334"/>
                <a:gd name="connsiteY11" fmla="*/ 307222 h 568327"/>
                <a:gd name="connsiteX12" fmla="*/ 8704 w 4034334"/>
                <a:gd name="connsiteY12" fmla="*/ 269647 h 568327"/>
                <a:gd name="connsiteX13" fmla="*/ 47001 w 4034334"/>
                <a:gd name="connsiteY13" fmla="*/ 240214 h 568327"/>
                <a:gd name="connsiteX14" fmla="*/ 62148 w 4034334"/>
                <a:gd name="connsiteY14" fmla="*/ 229699 h 568327"/>
                <a:gd name="connsiteX15" fmla="*/ 85413 w 4034334"/>
                <a:gd name="connsiteY15" fmla="*/ 202849 h 568327"/>
                <a:gd name="connsiteX16" fmla="*/ 85483 w 4034334"/>
                <a:gd name="connsiteY16" fmla="*/ 202802 h 568327"/>
                <a:gd name="connsiteX17" fmla="*/ 101771 w 4034334"/>
                <a:gd name="connsiteY17" fmla="*/ 198498 h 568327"/>
                <a:gd name="connsiteX18" fmla="*/ 3923725 w 4034334"/>
                <a:gd name="connsiteY18" fmla="*/ 197870 h 568327"/>
                <a:gd name="connsiteX19" fmla="*/ 3934149 w 4034334"/>
                <a:gd name="connsiteY19" fmla="*/ 199056 h 568327"/>
                <a:gd name="connsiteX20" fmla="*/ 3967606 w 4034334"/>
                <a:gd name="connsiteY20" fmla="*/ 225092 h 568327"/>
                <a:gd name="connsiteX21" fmla="*/ 3985754 w 4034334"/>
                <a:gd name="connsiteY21" fmla="*/ 240424 h 568327"/>
                <a:gd name="connsiteX22" fmla="*/ 4023167 w 4034334"/>
                <a:gd name="connsiteY22" fmla="*/ 270182 h 568327"/>
                <a:gd name="connsiteX23" fmla="*/ 4034334 w 4034334"/>
                <a:gd name="connsiteY23" fmla="*/ 284933 h 568327"/>
                <a:gd name="connsiteX24" fmla="*/ 4020374 w 4034334"/>
                <a:gd name="connsiteY24" fmla="*/ 303546 h 568327"/>
                <a:gd name="connsiteX25" fmla="*/ 3981706 w 4034334"/>
                <a:gd name="connsiteY25" fmla="*/ 329838 h 568327"/>
                <a:gd name="connsiteX26" fmla="*/ 3970864 w 4034334"/>
                <a:gd name="connsiteY26" fmla="*/ 334165 h 568327"/>
                <a:gd name="connsiteX27" fmla="*/ 3968536 w 4034334"/>
                <a:gd name="connsiteY27" fmla="*/ 343681 h 568327"/>
                <a:gd name="connsiteX28" fmla="*/ 3926657 w 4034334"/>
                <a:gd name="connsiteY28" fmla="*/ 372904 h 568327"/>
                <a:gd name="connsiteX29" fmla="*/ 3922794 w 4034334"/>
                <a:gd name="connsiteY29" fmla="*/ 359153 h 568327"/>
                <a:gd name="connsiteX30" fmla="*/ 3918839 w 4034334"/>
                <a:gd name="connsiteY30" fmla="*/ 334723 h 568327"/>
                <a:gd name="connsiteX31" fmla="*/ 3879588 w 4034334"/>
                <a:gd name="connsiteY31" fmla="*/ 292192 h 568327"/>
                <a:gd name="connsiteX32" fmla="*/ 3869701 w 4034334"/>
                <a:gd name="connsiteY32" fmla="*/ 285794 h 568327"/>
                <a:gd name="connsiteX33" fmla="*/ 3886918 w 4034334"/>
                <a:gd name="connsiteY33" fmla="*/ 271997 h 568327"/>
                <a:gd name="connsiteX34" fmla="*/ 3912860 w 4034334"/>
                <a:gd name="connsiteY34" fmla="*/ 246125 h 568327"/>
                <a:gd name="connsiteX35" fmla="*/ 3922724 w 4034334"/>
                <a:gd name="connsiteY35" fmla="*/ 215669 h 568327"/>
                <a:gd name="connsiteX36" fmla="*/ 3922586 w 4034334"/>
                <a:gd name="connsiteY36" fmla="*/ 215645 h 568327"/>
                <a:gd name="connsiteX37" fmla="*/ 2588982 w 4034334"/>
                <a:gd name="connsiteY37" fmla="*/ 45 h 568327"/>
                <a:gd name="connsiteX38" fmla="*/ 2836206 w 4034334"/>
                <a:gd name="connsiteY38" fmla="*/ 168 h 568327"/>
                <a:gd name="connsiteX39" fmla="*/ 2878123 w 4034334"/>
                <a:gd name="connsiteY39" fmla="*/ 469 h 568327"/>
                <a:gd name="connsiteX40" fmla="*/ 3147159 w 4034334"/>
                <a:gd name="connsiteY40" fmla="*/ 45 h 568327"/>
                <a:gd name="connsiteX41" fmla="*/ 3575961 w 4034334"/>
                <a:gd name="connsiteY41" fmla="*/ 2989 h 568327"/>
                <a:gd name="connsiteX42" fmla="*/ 3628450 w 4034334"/>
                <a:gd name="connsiteY42" fmla="*/ 29048 h 568327"/>
                <a:gd name="connsiteX43" fmla="*/ 3657207 w 4034334"/>
                <a:gd name="connsiteY43" fmla="*/ 86167 h 568327"/>
                <a:gd name="connsiteX44" fmla="*/ 3660884 w 4034334"/>
                <a:gd name="connsiteY44" fmla="*/ 104780 h 568327"/>
                <a:gd name="connsiteX45" fmla="*/ 3677891 w 4034334"/>
                <a:gd name="connsiteY45" fmla="*/ 105897 h 568327"/>
                <a:gd name="connsiteX46" fmla="*/ 3732684 w 4034334"/>
                <a:gd name="connsiteY46" fmla="*/ 156548 h 568327"/>
                <a:gd name="connsiteX47" fmla="*/ 3735895 w 4034334"/>
                <a:gd name="connsiteY47" fmla="*/ 174673 h 568327"/>
                <a:gd name="connsiteX48" fmla="*/ 3751158 w 4034334"/>
                <a:gd name="connsiteY48" fmla="*/ 179047 h 568327"/>
                <a:gd name="connsiteX49" fmla="*/ 3774238 w 4034334"/>
                <a:gd name="connsiteY49" fmla="*/ 186911 h 568327"/>
                <a:gd name="connsiteX50" fmla="*/ 3810371 w 4034334"/>
                <a:gd name="connsiteY50" fmla="*/ 222951 h 568327"/>
                <a:gd name="connsiteX51" fmla="*/ 3839291 w 4034334"/>
                <a:gd name="connsiteY51" fmla="*/ 285119 h 568327"/>
                <a:gd name="connsiteX52" fmla="*/ 3824331 w 4034334"/>
                <a:gd name="connsiteY52" fmla="*/ 320321 h 568327"/>
                <a:gd name="connsiteX53" fmla="*/ 3748575 w 4034334"/>
                <a:gd name="connsiteY53" fmla="*/ 390959 h 568327"/>
                <a:gd name="connsiteX54" fmla="*/ 3735778 w 4034334"/>
                <a:gd name="connsiteY54" fmla="*/ 392773 h 568327"/>
                <a:gd name="connsiteX55" fmla="*/ 3734057 w 4034334"/>
                <a:gd name="connsiteY55" fmla="*/ 406593 h 568327"/>
                <a:gd name="connsiteX56" fmla="*/ 3718608 w 4034334"/>
                <a:gd name="connsiteY56" fmla="*/ 445728 h 568327"/>
                <a:gd name="connsiteX57" fmla="*/ 3676286 w 4034334"/>
                <a:gd name="connsiteY57" fmla="*/ 464993 h 568327"/>
                <a:gd name="connsiteX58" fmla="*/ 3661140 w 4034334"/>
                <a:gd name="connsiteY58" fmla="*/ 466552 h 568327"/>
                <a:gd name="connsiteX59" fmla="*/ 3657138 w 4034334"/>
                <a:gd name="connsiteY59" fmla="*/ 484304 h 568327"/>
                <a:gd name="connsiteX60" fmla="*/ 3630661 w 4034334"/>
                <a:gd name="connsiteY60" fmla="*/ 538329 h 568327"/>
                <a:gd name="connsiteX61" fmla="*/ 3584523 w 4034334"/>
                <a:gd name="connsiteY61" fmla="*/ 565201 h 568327"/>
                <a:gd name="connsiteX62" fmla="*/ 2873732 w 4034334"/>
                <a:gd name="connsiteY62" fmla="*/ 568319 h 568327"/>
                <a:gd name="connsiteX63" fmla="*/ 2526670 w 4034334"/>
                <a:gd name="connsiteY63" fmla="*/ 568304 h 568327"/>
                <a:gd name="connsiteX64" fmla="*/ 2501381 w 4034334"/>
                <a:gd name="connsiteY64" fmla="*/ 568252 h 568327"/>
                <a:gd name="connsiteX65" fmla="*/ 2315555 w 4034334"/>
                <a:gd name="connsiteY65" fmla="*/ 568319 h 568327"/>
                <a:gd name="connsiteX66" fmla="*/ 1968493 w 4034334"/>
                <a:gd name="connsiteY66" fmla="*/ 568304 h 568327"/>
                <a:gd name="connsiteX67" fmla="*/ 1936854 w 4034334"/>
                <a:gd name="connsiteY67" fmla="*/ 568239 h 568327"/>
                <a:gd name="connsiteX68" fmla="*/ 1715013 w 4034334"/>
                <a:gd name="connsiteY68" fmla="*/ 568319 h 568327"/>
                <a:gd name="connsiteX69" fmla="*/ 1466932 w 4034334"/>
                <a:gd name="connsiteY69" fmla="*/ 568327 h 568327"/>
                <a:gd name="connsiteX70" fmla="*/ 1328991 w 4034334"/>
                <a:gd name="connsiteY70" fmla="*/ 568257 h 568327"/>
                <a:gd name="connsiteX71" fmla="*/ 1156836 w 4034334"/>
                <a:gd name="connsiteY71" fmla="*/ 568319 h 568327"/>
                <a:gd name="connsiteX72" fmla="*/ 423336 w 4034334"/>
                <a:gd name="connsiteY72" fmla="*/ 555987 h 568327"/>
                <a:gd name="connsiteX73" fmla="*/ 375081 w 4034334"/>
                <a:gd name="connsiteY73" fmla="*/ 486188 h 568327"/>
                <a:gd name="connsiteX74" fmla="*/ 369893 w 4034334"/>
                <a:gd name="connsiteY74" fmla="*/ 466575 h 568327"/>
                <a:gd name="connsiteX75" fmla="*/ 355631 w 4034334"/>
                <a:gd name="connsiteY75" fmla="*/ 465108 h 568327"/>
                <a:gd name="connsiteX76" fmla="*/ 328549 w 4034334"/>
                <a:gd name="connsiteY76" fmla="*/ 457245 h 568327"/>
                <a:gd name="connsiteX77" fmla="*/ 298302 w 4034334"/>
                <a:gd name="connsiteY77" fmla="*/ 411992 h 568327"/>
                <a:gd name="connsiteX78" fmla="*/ 294533 w 4034334"/>
                <a:gd name="connsiteY78" fmla="*/ 393006 h 568327"/>
                <a:gd name="connsiteX79" fmla="*/ 279992 w 4034334"/>
                <a:gd name="connsiteY79" fmla="*/ 390051 h 568327"/>
                <a:gd name="connsiteX80" fmla="*/ 234622 w 4034334"/>
                <a:gd name="connsiteY80" fmla="*/ 363342 h 568327"/>
                <a:gd name="connsiteX81" fmla="*/ 199327 w 4034334"/>
                <a:gd name="connsiteY81" fmla="*/ 303686 h 568327"/>
                <a:gd name="connsiteX82" fmla="*/ 190695 w 4034334"/>
                <a:gd name="connsiteY82" fmla="*/ 284468 h 568327"/>
                <a:gd name="connsiteX83" fmla="*/ 201863 w 4034334"/>
                <a:gd name="connsiteY83" fmla="*/ 260643 h 568327"/>
                <a:gd name="connsiteX84" fmla="*/ 270150 w 4034334"/>
                <a:gd name="connsiteY84" fmla="*/ 182118 h 568327"/>
                <a:gd name="connsiteX85" fmla="*/ 290043 w 4034334"/>
                <a:gd name="connsiteY85" fmla="*/ 177465 h 568327"/>
                <a:gd name="connsiteX86" fmla="*/ 297999 w 4034334"/>
                <a:gd name="connsiteY86" fmla="*/ 160596 h 568327"/>
                <a:gd name="connsiteX87" fmla="*/ 353513 w 4034334"/>
                <a:gd name="connsiteY87" fmla="*/ 105828 h 568327"/>
                <a:gd name="connsiteX88" fmla="*/ 371592 w 4034334"/>
                <a:gd name="connsiteY88" fmla="*/ 102128 h 568327"/>
                <a:gd name="connsiteX89" fmla="*/ 376105 w 4034334"/>
                <a:gd name="connsiteY89" fmla="*/ 82305 h 568327"/>
                <a:gd name="connsiteX90" fmla="*/ 440972 w 4034334"/>
                <a:gd name="connsiteY90" fmla="*/ 6829 h 568327"/>
                <a:gd name="connsiteX91" fmla="*/ 455444 w 4034334"/>
                <a:gd name="connsiteY91" fmla="*/ 1849 h 568327"/>
                <a:gd name="connsiteX92" fmla="*/ 1038270 w 4034334"/>
                <a:gd name="connsiteY92" fmla="*/ 663 h 568327"/>
                <a:gd name="connsiteX93" fmla="*/ 1430263 w 4034334"/>
                <a:gd name="connsiteY93" fmla="*/ 45 h 568327"/>
                <a:gd name="connsiteX94" fmla="*/ 1677488 w 4034334"/>
                <a:gd name="connsiteY94" fmla="*/ 168 h 568327"/>
                <a:gd name="connsiteX95" fmla="*/ 1719397 w 4034334"/>
                <a:gd name="connsiteY95" fmla="*/ 469 h 568327"/>
                <a:gd name="connsiteX96" fmla="*/ 1988440 w 4034334"/>
                <a:gd name="connsiteY96" fmla="*/ 45 h 568327"/>
                <a:gd name="connsiteX97" fmla="*/ 2235665 w 4034334"/>
                <a:gd name="connsiteY97" fmla="*/ 168 h 568327"/>
                <a:gd name="connsiteX98" fmla="*/ 2285195 w 4034334"/>
                <a:gd name="connsiteY98" fmla="*/ 524 h 568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</a:cxnLst>
              <a:rect l="l" t="t" r="r" b="b"/>
              <a:pathLst>
                <a:path w="4034334" h="568327">
                  <a:moveTo>
                    <a:pt x="101771" y="198498"/>
                  </a:moveTo>
                  <a:lnTo>
                    <a:pt x="108750" y="198498"/>
                  </a:lnTo>
                  <a:lnTo>
                    <a:pt x="108890" y="213016"/>
                  </a:lnTo>
                  <a:cubicBezTo>
                    <a:pt x="109145" y="234654"/>
                    <a:pt x="116893" y="247939"/>
                    <a:pt x="141463" y="268740"/>
                  </a:cubicBezTo>
                  <a:cubicBezTo>
                    <a:pt x="152328" y="277930"/>
                    <a:pt x="160448" y="286120"/>
                    <a:pt x="159448" y="286957"/>
                  </a:cubicBezTo>
                  <a:cubicBezTo>
                    <a:pt x="158447" y="287795"/>
                    <a:pt x="151141" y="293402"/>
                    <a:pt x="143161" y="299428"/>
                  </a:cubicBezTo>
                  <a:cubicBezTo>
                    <a:pt x="118312" y="318181"/>
                    <a:pt x="109052" y="333979"/>
                    <a:pt x="109332" y="357036"/>
                  </a:cubicBezTo>
                  <a:lnTo>
                    <a:pt x="109541" y="372485"/>
                  </a:lnTo>
                  <a:lnTo>
                    <a:pt x="99862" y="371322"/>
                  </a:lnTo>
                  <a:cubicBezTo>
                    <a:pt x="82133" y="369204"/>
                    <a:pt x="74641" y="363807"/>
                    <a:pt x="66475" y="347287"/>
                  </a:cubicBezTo>
                  <a:cubicBezTo>
                    <a:pt x="59262" y="332722"/>
                    <a:pt x="58704" y="332187"/>
                    <a:pt x="47234" y="329604"/>
                  </a:cubicBezTo>
                  <a:cubicBezTo>
                    <a:pt x="32040" y="326161"/>
                    <a:pt x="26108" y="322136"/>
                    <a:pt x="14288" y="307222"/>
                  </a:cubicBezTo>
                  <a:cubicBezTo>
                    <a:pt x="-3907" y="284259"/>
                    <a:pt x="-3534" y="286771"/>
                    <a:pt x="8704" y="269647"/>
                  </a:cubicBezTo>
                  <a:cubicBezTo>
                    <a:pt x="23432" y="248986"/>
                    <a:pt x="30714" y="243402"/>
                    <a:pt x="47001" y="240214"/>
                  </a:cubicBezTo>
                  <a:cubicBezTo>
                    <a:pt x="59960" y="237655"/>
                    <a:pt x="60774" y="237097"/>
                    <a:pt x="62148" y="229699"/>
                  </a:cubicBezTo>
                  <a:cubicBezTo>
                    <a:pt x="64078" y="219345"/>
                    <a:pt x="73781" y="208131"/>
                    <a:pt x="85413" y="202849"/>
                  </a:cubicBezTo>
                  <a:lnTo>
                    <a:pt x="85483" y="202802"/>
                  </a:lnTo>
                  <a:cubicBezTo>
                    <a:pt x="90629" y="200457"/>
                    <a:pt x="96137" y="199000"/>
                    <a:pt x="101771" y="198498"/>
                  </a:cubicBezTo>
                  <a:close/>
                  <a:moveTo>
                    <a:pt x="3923725" y="197870"/>
                  </a:moveTo>
                  <a:lnTo>
                    <a:pt x="3934149" y="199056"/>
                  </a:lnTo>
                  <a:cubicBezTo>
                    <a:pt x="3949402" y="200520"/>
                    <a:pt x="3962438" y="210664"/>
                    <a:pt x="3967606" y="225092"/>
                  </a:cubicBezTo>
                  <a:cubicBezTo>
                    <a:pt x="3971352" y="236329"/>
                    <a:pt x="3971654" y="236562"/>
                    <a:pt x="3985754" y="240424"/>
                  </a:cubicBezTo>
                  <a:cubicBezTo>
                    <a:pt x="4001877" y="244845"/>
                    <a:pt x="4007206" y="249079"/>
                    <a:pt x="4023167" y="270182"/>
                  </a:cubicBezTo>
                  <a:lnTo>
                    <a:pt x="4034334" y="284933"/>
                  </a:lnTo>
                  <a:lnTo>
                    <a:pt x="4020374" y="303546"/>
                  </a:lnTo>
                  <a:cubicBezTo>
                    <a:pt x="4005810" y="322857"/>
                    <a:pt x="4000086" y="326813"/>
                    <a:pt x="3981706" y="329838"/>
                  </a:cubicBezTo>
                  <a:cubicBezTo>
                    <a:pt x="3976191" y="330745"/>
                    <a:pt x="3971305" y="332676"/>
                    <a:pt x="3970864" y="334165"/>
                  </a:cubicBezTo>
                  <a:cubicBezTo>
                    <a:pt x="3970421" y="335654"/>
                    <a:pt x="3969375" y="339912"/>
                    <a:pt x="3968536" y="343681"/>
                  </a:cubicBezTo>
                  <a:cubicBezTo>
                    <a:pt x="3965465" y="357757"/>
                    <a:pt x="3943827" y="372904"/>
                    <a:pt x="3926657" y="372904"/>
                  </a:cubicBezTo>
                  <a:cubicBezTo>
                    <a:pt x="3922446" y="372927"/>
                    <a:pt x="3922074" y="371624"/>
                    <a:pt x="3922794" y="359153"/>
                  </a:cubicBezTo>
                  <a:cubicBezTo>
                    <a:pt x="3923644" y="350803"/>
                    <a:pt x="3922278" y="342378"/>
                    <a:pt x="3918839" y="334723"/>
                  </a:cubicBezTo>
                  <a:cubicBezTo>
                    <a:pt x="3913139" y="321787"/>
                    <a:pt x="3893153" y="300150"/>
                    <a:pt x="3879588" y="292192"/>
                  </a:cubicBezTo>
                  <a:cubicBezTo>
                    <a:pt x="3876120" y="290340"/>
                    <a:pt x="3872811" y="288199"/>
                    <a:pt x="3869701" y="285794"/>
                  </a:cubicBezTo>
                  <a:cubicBezTo>
                    <a:pt x="3869701" y="285445"/>
                    <a:pt x="3877449" y="279232"/>
                    <a:pt x="3886918" y="271997"/>
                  </a:cubicBezTo>
                  <a:cubicBezTo>
                    <a:pt x="3896636" y="264519"/>
                    <a:pt x="3905356" y="255824"/>
                    <a:pt x="3912860" y="246125"/>
                  </a:cubicBezTo>
                  <a:cubicBezTo>
                    <a:pt x="3920608" y="234864"/>
                    <a:pt x="3921724" y="231490"/>
                    <a:pt x="3922724" y="215669"/>
                  </a:cubicBezTo>
                  <a:lnTo>
                    <a:pt x="3922586" y="215645"/>
                  </a:lnTo>
                  <a:close/>
                  <a:moveTo>
                    <a:pt x="2588982" y="45"/>
                  </a:moveTo>
                  <a:cubicBezTo>
                    <a:pt x="2693832" y="-42"/>
                    <a:pt x="2774553" y="-6"/>
                    <a:pt x="2836206" y="168"/>
                  </a:cubicBezTo>
                  <a:lnTo>
                    <a:pt x="2878123" y="469"/>
                  </a:lnTo>
                  <a:lnTo>
                    <a:pt x="3147159" y="45"/>
                  </a:lnTo>
                  <a:cubicBezTo>
                    <a:pt x="3461708" y="-217"/>
                    <a:pt x="3559104" y="634"/>
                    <a:pt x="3575961" y="2989"/>
                  </a:cubicBezTo>
                  <a:cubicBezTo>
                    <a:pt x="3595873" y="5580"/>
                    <a:pt x="3614348" y="14752"/>
                    <a:pt x="3628450" y="29048"/>
                  </a:cubicBezTo>
                  <a:cubicBezTo>
                    <a:pt x="3643550" y="44288"/>
                    <a:pt x="3652415" y="61738"/>
                    <a:pt x="3657207" y="86167"/>
                  </a:cubicBezTo>
                  <a:lnTo>
                    <a:pt x="3660884" y="104780"/>
                  </a:lnTo>
                  <a:lnTo>
                    <a:pt x="3677891" y="105897"/>
                  </a:lnTo>
                  <a:cubicBezTo>
                    <a:pt x="3709301" y="107930"/>
                    <a:pt x="3727565" y="124813"/>
                    <a:pt x="3732684" y="156548"/>
                  </a:cubicBezTo>
                  <a:cubicBezTo>
                    <a:pt x="3734220" y="166158"/>
                    <a:pt x="3735663" y="174301"/>
                    <a:pt x="3735895" y="174673"/>
                  </a:cubicBezTo>
                  <a:cubicBezTo>
                    <a:pt x="3740888" y="176441"/>
                    <a:pt x="3745986" y="177902"/>
                    <a:pt x="3751158" y="179047"/>
                  </a:cubicBezTo>
                  <a:cubicBezTo>
                    <a:pt x="3759064" y="180995"/>
                    <a:pt x="3766788" y="183626"/>
                    <a:pt x="3774238" y="186911"/>
                  </a:cubicBezTo>
                  <a:cubicBezTo>
                    <a:pt x="3785476" y="192565"/>
                    <a:pt x="3800552" y="207595"/>
                    <a:pt x="3810371" y="222951"/>
                  </a:cubicBezTo>
                  <a:cubicBezTo>
                    <a:pt x="3820678" y="239261"/>
                    <a:pt x="3839291" y="279024"/>
                    <a:pt x="3839291" y="285119"/>
                  </a:cubicBezTo>
                  <a:cubicBezTo>
                    <a:pt x="3839291" y="287749"/>
                    <a:pt x="3832567" y="303546"/>
                    <a:pt x="3824331" y="320321"/>
                  </a:cubicBezTo>
                  <a:cubicBezTo>
                    <a:pt x="3801064" y="367692"/>
                    <a:pt x="3781148" y="386305"/>
                    <a:pt x="3748575" y="390959"/>
                  </a:cubicBezTo>
                  <a:lnTo>
                    <a:pt x="3735778" y="392773"/>
                  </a:lnTo>
                  <a:lnTo>
                    <a:pt x="3734057" y="406593"/>
                  </a:lnTo>
                  <a:cubicBezTo>
                    <a:pt x="3731568" y="426510"/>
                    <a:pt x="3728147" y="435142"/>
                    <a:pt x="3718608" y="445728"/>
                  </a:cubicBezTo>
                  <a:cubicBezTo>
                    <a:pt x="3708114" y="457407"/>
                    <a:pt x="3695807" y="462992"/>
                    <a:pt x="3676286" y="464993"/>
                  </a:cubicBezTo>
                  <a:lnTo>
                    <a:pt x="3661140" y="466552"/>
                  </a:lnTo>
                  <a:lnTo>
                    <a:pt x="3657138" y="484304"/>
                  </a:lnTo>
                  <a:cubicBezTo>
                    <a:pt x="3651717" y="508291"/>
                    <a:pt x="3643969" y="524113"/>
                    <a:pt x="3630661" y="538329"/>
                  </a:cubicBezTo>
                  <a:cubicBezTo>
                    <a:pt x="3618127" y="551462"/>
                    <a:pt x="3602131" y="560778"/>
                    <a:pt x="3584523" y="565201"/>
                  </a:cubicBezTo>
                  <a:cubicBezTo>
                    <a:pt x="3574938" y="567761"/>
                    <a:pt x="3450136" y="568319"/>
                    <a:pt x="2873732" y="568319"/>
                  </a:cubicBezTo>
                  <a:cubicBezTo>
                    <a:pt x="2731708" y="568319"/>
                    <a:pt x="2617936" y="568346"/>
                    <a:pt x="2526670" y="568304"/>
                  </a:cubicBezTo>
                  <a:lnTo>
                    <a:pt x="2501381" y="568252"/>
                  </a:lnTo>
                  <a:lnTo>
                    <a:pt x="2315555" y="568319"/>
                  </a:lnTo>
                  <a:cubicBezTo>
                    <a:pt x="2173531" y="568319"/>
                    <a:pt x="2059759" y="568346"/>
                    <a:pt x="1968493" y="568304"/>
                  </a:cubicBezTo>
                  <a:lnTo>
                    <a:pt x="1936854" y="568239"/>
                  </a:lnTo>
                  <a:lnTo>
                    <a:pt x="1715013" y="568319"/>
                  </a:lnTo>
                  <a:cubicBezTo>
                    <a:pt x="1620330" y="568319"/>
                    <a:pt x="1538204" y="568331"/>
                    <a:pt x="1466932" y="568327"/>
                  </a:cubicBezTo>
                  <a:lnTo>
                    <a:pt x="1328991" y="568257"/>
                  </a:lnTo>
                  <a:lnTo>
                    <a:pt x="1156836" y="568319"/>
                  </a:lnTo>
                  <a:cubicBezTo>
                    <a:pt x="399372" y="568319"/>
                    <a:pt x="445556" y="569087"/>
                    <a:pt x="423336" y="555987"/>
                  </a:cubicBezTo>
                  <a:cubicBezTo>
                    <a:pt x="396952" y="540376"/>
                    <a:pt x="384714" y="522670"/>
                    <a:pt x="375081" y="486188"/>
                  </a:cubicBezTo>
                  <a:lnTo>
                    <a:pt x="369893" y="466575"/>
                  </a:lnTo>
                  <a:lnTo>
                    <a:pt x="355631" y="465108"/>
                  </a:lnTo>
                  <a:cubicBezTo>
                    <a:pt x="346243" y="463939"/>
                    <a:pt x="337103" y="461284"/>
                    <a:pt x="328549" y="457245"/>
                  </a:cubicBezTo>
                  <a:cubicBezTo>
                    <a:pt x="311285" y="448567"/>
                    <a:pt x="303211" y="436537"/>
                    <a:pt x="298302" y="411992"/>
                  </a:cubicBezTo>
                  <a:lnTo>
                    <a:pt x="294533" y="393006"/>
                  </a:lnTo>
                  <a:lnTo>
                    <a:pt x="279992" y="390051"/>
                  </a:lnTo>
                  <a:cubicBezTo>
                    <a:pt x="261472" y="386282"/>
                    <a:pt x="248232" y="378488"/>
                    <a:pt x="234622" y="363342"/>
                  </a:cubicBezTo>
                  <a:cubicBezTo>
                    <a:pt x="222593" y="349987"/>
                    <a:pt x="212309" y="332560"/>
                    <a:pt x="199327" y="303686"/>
                  </a:cubicBezTo>
                  <a:lnTo>
                    <a:pt x="190695" y="284468"/>
                  </a:lnTo>
                  <a:lnTo>
                    <a:pt x="201863" y="260643"/>
                  </a:lnTo>
                  <a:cubicBezTo>
                    <a:pt x="225036" y="211248"/>
                    <a:pt x="243207" y="190448"/>
                    <a:pt x="270150" y="182118"/>
                  </a:cubicBezTo>
                  <a:cubicBezTo>
                    <a:pt x="276615" y="179929"/>
                    <a:pt x="283277" y="178370"/>
                    <a:pt x="290043" y="177465"/>
                  </a:cubicBezTo>
                  <a:cubicBezTo>
                    <a:pt x="294603" y="177465"/>
                    <a:pt x="295487" y="175580"/>
                    <a:pt x="297999" y="160596"/>
                  </a:cubicBezTo>
                  <a:cubicBezTo>
                    <a:pt x="304003" y="124860"/>
                    <a:pt x="321196" y="107898"/>
                    <a:pt x="353513" y="105828"/>
                  </a:cubicBezTo>
                  <a:cubicBezTo>
                    <a:pt x="363448" y="105129"/>
                    <a:pt x="371220" y="103570"/>
                    <a:pt x="371592" y="102128"/>
                  </a:cubicBezTo>
                  <a:cubicBezTo>
                    <a:pt x="371964" y="100686"/>
                    <a:pt x="373988" y="91774"/>
                    <a:pt x="376105" y="82305"/>
                  </a:cubicBezTo>
                  <a:cubicBezTo>
                    <a:pt x="384900" y="42799"/>
                    <a:pt x="405259" y="19043"/>
                    <a:pt x="440972" y="6829"/>
                  </a:cubicBezTo>
                  <a:lnTo>
                    <a:pt x="455444" y="1849"/>
                  </a:lnTo>
                  <a:lnTo>
                    <a:pt x="1038270" y="663"/>
                  </a:lnTo>
                  <a:cubicBezTo>
                    <a:pt x="1196436" y="343"/>
                    <a:pt x="1325414" y="132"/>
                    <a:pt x="1430263" y="45"/>
                  </a:cubicBezTo>
                  <a:cubicBezTo>
                    <a:pt x="1535113" y="-42"/>
                    <a:pt x="1615835" y="-6"/>
                    <a:pt x="1677488" y="168"/>
                  </a:cubicBezTo>
                  <a:lnTo>
                    <a:pt x="1719397" y="469"/>
                  </a:lnTo>
                  <a:lnTo>
                    <a:pt x="1988440" y="45"/>
                  </a:lnTo>
                  <a:cubicBezTo>
                    <a:pt x="2093290" y="-42"/>
                    <a:pt x="2174012" y="-6"/>
                    <a:pt x="2235665" y="168"/>
                  </a:cubicBezTo>
                  <a:lnTo>
                    <a:pt x="2285195" y="524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endParaRPr lang="fa-IR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7217CB12-BC8F-BAD2-DD3F-706C41F3B498}"/>
                </a:ext>
              </a:extLst>
            </p:cNvPr>
            <p:cNvSpPr txBox="1"/>
            <p:nvPr/>
          </p:nvSpPr>
          <p:spPr>
            <a:xfrm>
              <a:off x="5160082" y="6010929"/>
              <a:ext cx="297973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تصویر را وارد نمایید</a:t>
              </a:r>
            </a:p>
          </p:txBody>
        </p:sp>
      </p:grp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D37DEEB6-DA98-3656-7BAB-810D1FA3D10A}"/>
              </a:ext>
            </a:extLst>
          </p:cNvPr>
          <p:cNvSpPr/>
          <p:nvPr/>
        </p:nvSpPr>
        <p:spPr>
          <a:xfrm rot="16200000">
            <a:off x="7933333" y="2543670"/>
            <a:ext cx="4691147" cy="2675025"/>
          </a:xfrm>
          <a:custGeom>
            <a:avLst/>
            <a:gdLst>
              <a:gd name="connsiteX0" fmla="*/ 124626 w 4940287"/>
              <a:gd name="connsiteY0" fmla="*/ 1303643 h 2817092"/>
              <a:gd name="connsiteX1" fmla="*/ 133172 w 4940287"/>
              <a:gd name="connsiteY1" fmla="*/ 1303643 h 2817092"/>
              <a:gd name="connsiteX2" fmla="*/ 133344 w 4940287"/>
              <a:gd name="connsiteY2" fmla="*/ 1321421 h 2817092"/>
              <a:gd name="connsiteX3" fmla="*/ 173231 w 4940287"/>
              <a:gd name="connsiteY3" fmla="*/ 1389659 h 2817092"/>
              <a:gd name="connsiteX4" fmla="*/ 195255 w 4940287"/>
              <a:gd name="connsiteY4" fmla="*/ 1411966 h 2817092"/>
              <a:gd name="connsiteX5" fmla="*/ 175310 w 4940287"/>
              <a:gd name="connsiteY5" fmla="*/ 1427238 h 2817092"/>
              <a:gd name="connsiteX6" fmla="*/ 133885 w 4940287"/>
              <a:gd name="connsiteY6" fmla="*/ 1497782 h 2817092"/>
              <a:gd name="connsiteX7" fmla="*/ 134142 w 4940287"/>
              <a:gd name="connsiteY7" fmla="*/ 1516701 h 2817092"/>
              <a:gd name="connsiteX8" fmla="*/ 122288 w 4940287"/>
              <a:gd name="connsiteY8" fmla="*/ 1515277 h 2817092"/>
              <a:gd name="connsiteX9" fmla="*/ 81404 w 4940287"/>
              <a:gd name="connsiteY9" fmla="*/ 1485844 h 2817092"/>
              <a:gd name="connsiteX10" fmla="*/ 57842 w 4940287"/>
              <a:gd name="connsiteY10" fmla="*/ 1464190 h 2817092"/>
              <a:gd name="connsiteX11" fmla="*/ 17498 w 4940287"/>
              <a:gd name="connsiteY11" fmla="*/ 1436782 h 2817092"/>
              <a:gd name="connsiteX12" fmla="*/ 10660 w 4940287"/>
              <a:gd name="connsiteY12" fmla="*/ 1390769 h 2817092"/>
              <a:gd name="connsiteX13" fmla="*/ 57557 w 4940287"/>
              <a:gd name="connsiteY13" fmla="*/ 1354727 h 2817092"/>
              <a:gd name="connsiteX14" fmla="*/ 76105 w 4940287"/>
              <a:gd name="connsiteY14" fmla="*/ 1341851 h 2817092"/>
              <a:gd name="connsiteX15" fmla="*/ 104596 w 4940287"/>
              <a:gd name="connsiteY15" fmla="*/ 1308971 h 2817092"/>
              <a:gd name="connsiteX16" fmla="*/ 104680 w 4940287"/>
              <a:gd name="connsiteY16" fmla="*/ 1308914 h 2817092"/>
              <a:gd name="connsiteX17" fmla="*/ 124626 w 4940287"/>
              <a:gd name="connsiteY17" fmla="*/ 1303643 h 2817092"/>
              <a:gd name="connsiteX18" fmla="*/ 4804840 w 4940287"/>
              <a:gd name="connsiteY18" fmla="*/ 1302874 h 2817092"/>
              <a:gd name="connsiteX19" fmla="*/ 4817605 w 4940287"/>
              <a:gd name="connsiteY19" fmla="*/ 1304326 h 2817092"/>
              <a:gd name="connsiteX20" fmla="*/ 4858575 w 4940287"/>
              <a:gd name="connsiteY20" fmla="*/ 1336209 h 2817092"/>
              <a:gd name="connsiteX21" fmla="*/ 4880798 w 4940287"/>
              <a:gd name="connsiteY21" fmla="*/ 1354984 h 2817092"/>
              <a:gd name="connsiteX22" fmla="*/ 4926613 w 4940287"/>
              <a:gd name="connsiteY22" fmla="*/ 1391424 h 2817092"/>
              <a:gd name="connsiteX23" fmla="*/ 4940287 w 4940287"/>
              <a:gd name="connsiteY23" fmla="*/ 1409488 h 2817092"/>
              <a:gd name="connsiteX24" fmla="*/ 4923192 w 4940287"/>
              <a:gd name="connsiteY24" fmla="*/ 1432281 h 2817092"/>
              <a:gd name="connsiteX25" fmla="*/ 4875841 w 4940287"/>
              <a:gd name="connsiteY25" fmla="*/ 1464477 h 2817092"/>
              <a:gd name="connsiteX26" fmla="*/ 4862564 w 4940287"/>
              <a:gd name="connsiteY26" fmla="*/ 1469776 h 2817092"/>
              <a:gd name="connsiteX27" fmla="*/ 4859714 w 4940287"/>
              <a:gd name="connsiteY27" fmla="*/ 1481428 h 2817092"/>
              <a:gd name="connsiteX28" fmla="*/ 4808430 w 4940287"/>
              <a:gd name="connsiteY28" fmla="*/ 1517214 h 2817092"/>
              <a:gd name="connsiteX29" fmla="*/ 4803700 w 4940287"/>
              <a:gd name="connsiteY29" fmla="*/ 1500375 h 2817092"/>
              <a:gd name="connsiteX30" fmla="*/ 4798857 w 4940287"/>
              <a:gd name="connsiteY30" fmla="*/ 1470459 h 2817092"/>
              <a:gd name="connsiteX31" fmla="*/ 4750791 w 4940287"/>
              <a:gd name="connsiteY31" fmla="*/ 1418377 h 2817092"/>
              <a:gd name="connsiteX32" fmla="*/ 4738683 w 4940287"/>
              <a:gd name="connsiteY32" fmla="*/ 1410542 h 2817092"/>
              <a:gd name="connsiteX33" fmla="*/ 4759767 w 4940287"/>
              <a:gd name="connsiteY33" fmla="*/ 1393647 h 2817092"/>
              <a:gd name="connsiteX34" fmla="*/ 4791535 w 4940287"/>
              <a:gd name="connsiteY34" fmla="*/ 1361965 h 2817092"/>
              <a:gd name="connsiteX35" fmla="*/ 4803614 w 4940287"/>
              <a:gd name="connsiteY35" fmla="*/ 1324670 h 2817092"/>
              <a:gd name="connsiteX36" fmla="*/ 4803445 w 4940287"/>
              <a:gd name="connsiteY36" fmla="*/ 1324641 h 2817092"/>
              <a:gd name="connsiteX37" fmla="*/ 1006801 w 4940287"/>
              <a:gd name="connsiteY37" fmla="*/ 0 h 2817092"/>
              <a:gd name="connsiteX38" fmla="*/ 3933488 w 4940287"/>
              <a:gd name="connsiteY38" fmla="*/ 0 h 2817092"/>
              <a:gd name="connsiteX39" fmla="*/ 4298639 w 4940287"/>
              <a:gd name="connsiteY39" fmla="*/ 365151 h 2817092"/>
              <a:gd name="connsiteX40" fmla="*/ 4298639 w 4940287"/>
              <a:gd name="connsiteY40" fmla="*/ 1061672 h 2817092"/>
              <a:gd name="connsiteX41" fmla="*/ 4305329 w 4940287"/>
              <a:gd name="connsiteY41" fmla="*/ 1061738 h 2817092"/>
              <a:gd name="connsiteX42" fmla="*/ 4378981 w 4940287"/>
              <a:gd name="connsiteY42" fmla="*/ 1064230 h 2817092"/>
              <a:gd name="connsiteX43" fmla="*/ 4443258 w 4940287"/>
              <a:gd name="connsiteY43" fmla="*/ 1096141 h 2817092"/>
              <a:gd name="connsiteX44" fmla="*/ 4478472 w 4940287"/>
              <a:gd name="connsiteY44" fmla="*/ 1166087 h 2817092"/>
              <a:gd name="connsiteX45" fmla="*/ 4482975 w 4940287"/>
              <a:gd name="connsiteY45" fmla="*/ 1188880 h 2817092"/>
              <a:gd name="connsiteX46" fmla="*/ 4503801 w 4940287"/>
              <a:gd name="connsiteY46" fmla="*/ 1190247 h 2817092"/>
              <a:gd name="connsiteX47" fmla="*/ 4570899 w 4940287"/>
              <a:gd name="connsiteY47" fmla="*/ 1252273 h 2817092"/>
              <a:gd name="connsiteX48" fmla="*/ 4574831 w 4940287"/>
              <a:gd name="connsiteY48" fmla="*/ 1274468 h 2817092"/>
              <a:gd name="connsiteX49" fmla="*/ 4593521 w 4940287"/>
              <a:gd name="connsiteY49" fmla="*/ 1279824 h 2817092"/>
              <a:gd name="connsiteX50" fmla="*/ 4621784 w 4940287"/>
              <a:gd name="connsiteY50" fmla="*/ 1289454 h 2817092"/>
              <a:gd name="connsiteX51" fmla="*/ 4666031 w 4940287"/>
              <a:gd name="connsiteY51" fmla="*/ 1333587 h 2817092"/>
              <a:gd name="connsiteX52" fmla="*/ 4701445 w 4940287"/>
              <a:gd name="connsiteY52" fmla="*/ 1409716 h 2817092"/>
              <a:gd name="connsiteX53" fmla="*/ 4683126 w 4940287"/>
              <a:gd name="connsiteY53" fmla="*/ 1452823 h 2817092"/>
              <a:gd name="connsiteX54" fmla="*/ 4590358 w 4940287"/>
              <a:gd name="connsiteY54" fmla="*/ 1539323 h 2817092"/>
              <a:gd name="connsiteX55" fmla="*/ 4574687 w 4940287"/>
              <a:gd name="connsiteY55" fmla="*/ 1541545 h 2817092"/>
              <a:gd name="connsiteX56" fmla="*/ 4572580 w 4940287"/>
              <a:gd name="connsiteY56" fmla="*/ 1558468 h 2817092"/>
              <a:gd name="connsiteX57" fmla="*/ 4553662 w 4940287"/>
              <a:gd name="connsiteY57" fmla="*/ 1606391 h 2817092"/>
              <a:gd name="connsiteX58" fmla="*/ 4501836 w 4940287"/>
              <a:gd name="connsiteY58" fmla="*/ 1629982 h 2817092"/>
              <a:gd name="connsiteX59" fmla="*/ 4483289 w 4940287"/>
              <a:gd name="connsiteY59" fmla="*/ 1631891 h 2817092"/>
              <a:gd name="connsiteX60" fmla="*/ 4478388 w 4940287"/>
              <a:gd name="connsiteY60" fmla="*/ 1653630 h 2817092"/>
              <a:gd name="connsiteX61" fmla="*/ 4445965 w 4940287"/>
              <a:gd name="connsiteY61" fmla="*/ 1719787 h 2817092"/>
              <a:gd name="connsiteX62" fmla="*/ 4389466 w 4940287"/>
              <a:gd name="connsiteY62" fmla="*/ 1752693 h 2817092"/>
              <a:gd name="connsiteX63" fmla="*/ 4347773 w 4940287"/>
              <a:gd name="connsiteY63" fmla="*/ 1754612 h 2817092"/>
              <a:gd name="connsiteX64" fmla="*/ 4298639 w 4940287"/>
              <a:gd name="connsiteY64" fmla="*/ 1755233 h 2817092"/>
              <a:gd name="connsiteX65" fmla="*/ 4298639 w 4940287"/>
              <a:gd name="connsiteY65" fmla="*/ 2451941 h 2817092"/>
              <a:gd name="connsiteX66" fmla="*/ 3933488 w 4940287"/>
              <a:gd name="connsiteY66" fmla="*/ 2817092 h 2817092"/>
              <a:gd name="connsiteX67" fmla="*/ 1006801 w 4940287"/>
              <a:gd name="connsiteY67" fmla="*/ 2817092 h 2817092"/>
              <a:gd name="connsiteX68" fmla="*/ 641650 w 4940287"/>
              <a:gd name="connsiteY68" fmla="*/ 2451941 h 2817092"/>
              <a:gd name="connsiteX69" fmla="*/ 641650 w 4940287"/>
              <a:gd name="connsiteY69" fmla="*/ 1755127 h 2817092"/>
              <a:gd name="connsiteX70" fmla="*/ 629878 w 4940287"/>
              <a:gd name="connsiteY70" fmla="*/ 1754976 h 2817092"/>
              <a:gd name="connsiteX71" fmla="*/ 518403 w 4940287"/>
              <a:gd name="connsiteY71" fmla="*/ 1741410 h 2817092"/>
              <a:gd name="connsiteX72" fmla="*/ 459312 w 4940287"/>
              <a:gd name="connsiteY72" fmla="*/ 1655937 h 2817092"/>
              <a:gd name="connsiteX73" fmla="*/ 452959 w 4940287"/>
              <a:gd name="connsiteY73" fmla="*/ 1631920 h 2817092"/>
              <a:gd name="connsiteX74" fmla="*/ 435493 w 4940287"/>
              <a:gd name="connsiteY74" fmla="*/ 1630123 h 2817092"/>
              <a:gd name="connsiteX75" fmla="*/ 402329 w 4940287"/>
              <a:gd name="connsiteY75" fmla="*/ 1620494 h 2817092"/>
              <a:gd name="connsiteX76" fmla="*/ 365290 w 4940287"/>
              <a:gd name="connsiteY76" fmla="*/ 1565079 h 2817092"/>
              <a:gd name="connsiteX77" fmla="*/ 360675 w 4940287"/>
              <a:gd name="connsiteY77" fmla="*/ 1541830 h 2817092"/>
              <a:gd name="connsiteX78" fmla="*/ 342868 w 4940287"/>
              <a:gd name="connsiteY78" fmla="*/ 1538211 h 2817092"/>
              <a:gd name="connsiteX79" fmla="*/ 287310 w 4940287"/>
              <a:gd name="connsiteY79" fmla="*/ 1505505 h 2817092"/>
              <a:gd name="connsiteX80" fmla="*/ 244089 w 4940287"/>
              <a:gd name="connsiteY80" fmla="*/ 1432452 h 2817092"/>
              <a:gd name="connsiteX81" fmla="*/ 233519 w 4940287"/>
              <a:gd name="connsiteY81" fmla="*/ 1408919 h 2817092"/>
              <a:gd name="connsiteX82" fmla="*/ 247195 w 4940287"/>
              <a:gd name="connsiteY82" fmla="*/ 1379743 h 2817092"/>
              <a:gd name="connsiteX83" fmla="*/ 330816 w 4940287"/>
              <a:gd name="connsiteY83" fmla="*/ 1283585 h 2817092"/>
              <a:gd name="connsiteX84" fmla="*/ 355176 w 4940287"/>
              <a:gd name="connsiteY84" fmla="*/ 1277887 h 2817092"/>
              <a:gd name="connsiteX85" fmla="*/ 364920 w 4940287"/>
              <a:gd name="connsiteY85" fmla="*/ 1257230 h 2817092"/>
              <a:gd name="connsiteX86" fmla="*/ 432900 w 4940287"/>
              <a:gd name="connsiteY86" fmla="*/ 1190163 h 2817092"/>
              <a:gd name="connsiteX87" fmla="*/ 455038 w 4940287"/>
              <a:gd name="connsiteY87" fmla="*/ 1185632 h 2817092"/>
              <a:gd name="connsiteX88" fmla="*/ 460566 w 4940287"/>
              <a:gd name="connsiteY88" fmla="*/ 1161358 h 2817092"/>
              <a:gd name="connsiteX89" fmla="*/ 539998 w 4940287"/>
              <a:gd name="connsiteY89" fmla="*/ 1068933 h 2817092"/>
              <a:gd name="connsiteX90" fmla="*/ 557720 w 4940287"/>
              <a:gd name="connsiteY90" fmla="*/ 1062834 h 2817092"/>
              <a:gd name="connsiteX91" fmla="*/ 641650 w 4940287"/>
              <a:gd name="connsiteY91" fmla="*/ 1062664 h 2817092"/>
              <a:gd name="connsiteX92" fmla="*/ 641650 w 4940287"/>
              <a:gd name="connsiteY92" fmla="*/ 365151 h 2817092"/>
              <a:gd name="connsiteX93" fmla="*/ 1006801 w 4940287"/>
              <a:gd name="connsiteY93" fmla="*/ 0 h 2817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</a:cxnLst>
            <a:rect l="l" t="t" r="r" b="b"/>
            <a:pathLst>
              <a:path w="4940287" h="2817092">
                <a:moveTo>
                  <a:pt x="124626" y="1303643"/>
                </a:moveTo>
                <a:lnTo>
                  <a:pt x="133172" y="1303643"/>
                </a:lnTo>
                <a:lnTo>
                  <a:pt x="133344" y="1321421"/>
                </a:lnTo>
                <a:cubicBezTo>
                  <a:pt x="133656" y="1347918"/>
                  <a:pt x="143144" y="1364187"/>
                  <a:pt x="173231" y="1389659"/>
                </a:cubicBezTo>
                <a:cubicBezTo>
                  <a:pt x="186536" y="1400912"/>
                  <a:pt x="196479" y="1410941"/>
                  <a:pt x="195255" y="1411966"/>
                </a:cubicBezTo>
                <a:cubicBezTo>
                  <a:pt x="194029" y="1412993"/>
                  <a:pt x="185084" y="1419859"/>
                  <a:pt x="175310" y="1427238"/>
                </a:cubicBezTo>
                <a:cubicBezTo>
                  <a:pt x="144882" y="1450202"/>
                  <a:pt x="133543" y="1469548"/>
                  <a:pt x="133885" y="1497782"/>
                </a:cubicBezTo>
                <a:lnTo>
                  <a:pt x="134142" y="1516701"/>
                </a:lnTo>
                <a:lnTo>
                  <a:pt x="122288" y="1515277"/>
                </a:lnTo>
                <a:cubicBezTo>
                  <a:pt x="100578" y="1512683"/>
                  <a:pt x="91405" y="1506074"/>
                  <a:pt x="81404" y="1485844"/>
                </a:cubicBezTo>
                <a:cubicBezTo>
                  <a:pt x="72571" y="1468008"/>
                  <a:pt x="71888" y="1467353"/>
                  <a:pt x="57842" y="1464190"/>
                </a:cubicBezTo>
                <a:cubicBezTo>
                  <a:pt x="39236" y="1459974"/>
                  <a:pt x="31972" y="1455045"/>
                  <a:pt x="17498" y="1436782"/>
                </a:cubicBezTo>
                <a:cubicBezTo>
                  <a:pt x="-4783" y="1408663"/>
                  <a:pt x="-4328" y="1411739"/>
                  <a:pt x="10660" y="1390769"/>
                </a:cubicBezTo>
                <a:cubicBezTo>
                  <a:pt x="28695" y="1365469"/>
                  <a:pt x="37612" y="1358631"/>
                  <a:pt x="57557" y="1354727"/>
                </a:cubicBezTo>
                <a:cubicBezTo>
                  <a:pt x="73426" y="1351593"/>
                  <a:pt x="74424" y="1350910"/>
                  <a:pt x="76105" y="1341851"/>
                </a:cubicBezTo>
                <a:cubicBezTo>
                  <a:pt x="78469" y="1329171"/>
                  <a:pt x="90350" y="1315439"/>
                  <a:pt x="104596" y="1308971"/>
                </a:cubicBezTo>
                <a:lnTo>
                  <a:pt x="104680" y="1308914"/>
                </a:lnTo>
                <a:cubicBezTo>
                  <a:pt x="110983" y="1306042"/>
                  <a:pt x="117727" y="1304258"/>
                  <a:pt x="124626" y="1303643"/>
                </a:cubicBezTo>
                <a:close/>
                <a:moveTo>
                  <a:pt x="4804840" y="1302874"/>
                </a:moveTo>
                <a:lnTo>
                  <a:pt x="4817605" y="1304326"/>
                </a:lnTo>
                <a:cubicBezTo>
                  <a:pt x="4836283" y="1306119"/>
                  <a:pt x="4852246" y="1318541"/>
                  <a:pt x="4858575" y="1336209"/>
                </a:cubicBezTo>
                <a:cubicBezTo>
                  <a:pt x="4863162" y="1349969"/>
                  <a:pt x="4863532" y="1350255"/>
                  <a:pt x="4880798" y="1354984"/>
                </a:cubicBezTo>
                <a:cubicBezTo>
                  <a:pt x="4900542" y="1360398"/>
                  <a:pt x="4907067" y="1365583"/>
                  <a:pt x="4926613" y="1391424"/>
                </a:cubicBezTo>
                <a:lnTo>
                  <a:pt x="4940287" y="1409488"/>
                </a:lnTo>
                <a:lnTo>
                  <a:pt x="4923192" y="1432281"/>
                </a:lnTo>
                <a:cubicBezTo>
                  <a:pt x="4905358" y="1455928"/>
                  <a:pt x="4898349" y="1460773"/>
                  <a:pt x="4875841" y="1464477"/>
                </a:cubicBezTo>
                <a:cubicBezTo>
                  <a:pt x="4869088" y="1465588"/>
                  <a:pt x="4863104" y="1467952"/>
                  <a:pt x="4862564" y="1469776"/>
                </a:cubicBezTo>
                <a:cubicBezTo>
                  <a:pt x="4862022" y="1471599"/>
                  <a:pt x="4860740" y="1476813"/>
                  <a:pt x="4859714" y="1481428"/>
                </a:cubicBezTo>
                <a:cubicBezTo>
                  <a:pt x="4855953" y="1498665"/>
                  <a:pt x="4829456" y="1517214"/>
                  <a:pt x="4808430" y="1517214"/>
                </a:cubicBezTo>
                <a:cubicBezTo>
                  <a:pt x="4803274" y="1517242"/>
                  <a:pt x="4802818" y="1515646"/>
                  <a:pt x="4803700" y="1500375"/>
                </a:cubicBezTo>
                <a:cubicBezTo>
                  <a:pt x="4804741" y="1490150"/>
                  <a:pt x="4803068" y="1479833"/>
                  <a:pt x="4798857" y="1470459"/>
                </a:cubicBezTo>
                <a:cubicBezTo>
                  <a:pt x="4791877" y="1454618"/>
                  <a:pt x="4767403" y="1428122"/>
                  <a:pt x="4750791" y="1418377"/>
                </a:cubicBezTo>
                <a:cubicBezTo>
                  <a:pt x="4746545" y="1416109"/>
                  <a:pt x="4742493" y="1413487"/>
                  <a:pt x="4738683" y="1410542"/>
                </a:cubicBezTo>
                <a:cubicBezTo>
                  <a:pt x="4738683" y="1410115"/>
                  <a:pt x="4748171" y="1402507"/>
                  <a:pt x="4759767" y="1393647"/>
                </a:cubicBezTo>
                <a:cubicBezTo>
                  <a:pt x="4771668" y="1384490"/>
                  <a:pt x="4782346" y="1373842"/>
                  <a:pt x="4791535" y="1361965"/>
                </a:cubicBezTo>
                <a:cubicBezTo>
                  <a:pt x="4801023" y="1348175"/>
                  <a:pt x="4802389" y="1344044"/>
                  <a:pt x="4803614" y="1324670"/>
                </a:cubicBezTo>
                <a:lnTo>
                  <a:pt x="4803445" y="1324641"/>
                </a:lnTo>
                <a:close/>
                <a:moveTo>
                  <a:pt x="1006801" y="0"/>
                </a:moveTo>
                <a:lnTo>
                  <a:pt x="3933488" y="0"/>
                </a:lnTo>
                <a:cubicBezTo>
                  <a:pt x="4135155" y="0"/>
                  <a:pt x="4298639" y="163484"/>
                  <a:pt x="4298639" y="365151"/>
                </a:cubicBezTo>
                <a:lnTo>
                  <a:pt x="4298639" y="1061672"/>
                </a:lnTo>
                <a:lnTo>
                  <a:pt x="4305329" y="1061738"/>
                </a:lnTo>
                <a:cubicBezTo>
                  <a:pt x="4349630" y="1062326"/>
                  <a:pt x="4371240" y="1063149"/>
                  <a:pt x="4378981" y="1064230"/>
                </a:cubicBezTo>
                <a:cubicBezTo>
                  <a:pt x="4403364" y="1067403"/>
                  <a:pt x="4425989" y="1078635"/>
                  <a:pt x="4443258" y="1096141"/>
                </a:cubicBezTo>
                <a:cubicBezTo>
                  <a:pt x="4461749" y="1114803"/>
                  <a:pt x="4472603" y="1136172"/>
                  <a:pt x="4478472" y="1166087"/>
                </a:cubicBezTo>
                <a:lnTo>
                  <a:pt x="4482975" y="1188880"/>
                </a:lnTo>
                <a:lnTo>
                  <a:pt x="4503801" y="1190247"/>
                </a:lnTo>
                <a:cubicBezTo>
                  <a:pt x="4542265" y="1192737"/>
                  <a:pt x="4564630" y="1213411"/>
                  <a:pt x="4570899" y="1252273"/>
                </a:cubicBezTo>
                <a:cubicBezTo>
                  <a:pt x="4572780" y="1264041"/>
                  <a:pt x="4574545" y="1274012"/>
                  <a:pt x="4574831" y="1274468"/>
                </a:cubicBezTo>
                <a:cubicBezTo>
                  <a:pt x="4580945" y="1276633"/>
                  <a:pt x="4587188" y="1278422"/>
                  <a:pt x="4593521" y="1279824"/>
                </a:cubicBezTo>
                <a:cubicBezTo>
                  <a:pt x="4603202" y="1282210"/>
                  <a:pt x="4612661" y="1285431"/>
                  <a:pt x="4621784" y="1289454"/>
                </a:cubicBezTo>
                <a:cubicBezTo>
                  <a:pt x="4635546" y="1296378"/>
                  <a:pt x="4654007" y="1314783"/>
                  <a:pt x="4666031" y="1333587"/>
                </a:cubicBezTo>
                <a:cubicBezTo>
                  <a:pt x="4678653" y="1353560"/>
                  <a:pt x="4701445" y="1402252"/>
                  <a:pt x="4701445" y="1409716"/>
                </a:cubicBezTo>
                <a:cubicBezTo>
                  <a:pt x="4701445" y="1412936"/>
                  <a:pt x="4693211" y="1432281"/>
                  <a:pt x="4683126" y="1452823"/>
                </a:cubicBezTo>
                <a:cubicBezTo>
                  <a:pt x="4654634" y="1510831"/>
                  <a:pt x="4630246" y="1533624"/>
                  <a:pt x="4590358" y="1539323"/>
                </a:cubicBezTo>
                <a:lnTo>
                  <a:pt x="4574687" y="1541545"/>
                </a:lnTo>
                <a:lnTo>
                  <a:pt x="4572580" y="1558468"/>
                </a:lnTo>
                <a:cubicBezTo>
                  <a:pt x="4569532" y="1582858"/>
                  <a:pt x="4565343" y="1593428"/>
                  <a:pt x="4553662" y="1606391"/>
                </a:cubicBezTo>
                <a:cubicBezTo>
                  <a:pt x="4540811" y="1620693"/>
                  <a:pt x="4525740" y="1627532"/>
                  <a:pt x="4501836" y="1629982"/>
                </a:cubicBezTo>
                <a:lnTo>
                  <a:pt x="4483289" y="1631891"/>
                </a:lnTo>
                <a:lnTo>
                  <a:pt x="4478388" y="1653630"/>
                </a:lnTo>
                <a:cubicBezTo>
                  <a:pt x="4471750" y="1683003"/>
                  <a:pt x="4462262" y="1702378"/>
                  <a:pt x="4445965" y="1719787"/>
                </a:cubicBezTo>
                <a:cubicBezTo>
                  <a:pt x="4430617" y="1735869"/>
                  <a:pt x="4411029" y="1747277"/>
                  <a:pt x="4389466" y="1752693"/>
                </a:cubicBezTo>
                <a:cubicBezTo>
                  <a:pt x="4386532" y="1753477"/>
                  <a:pt x="4374780" y="1754107"/>
                  <a:pt x="4347773" y="1754612"/>
                </a:cubicBezTo>
                <a:lnTo>
                  <a:pt x="4298639" y="1755233"/>
                </a:lnTo>
                <a:lnTo>
                  <a:pt x="4298639" y="2451941"/>
                </a:lnTo>
                <a:cubicBezTo>
                  <a:pt x="4298639" y="2653608"/>
                  <a:pt x="4135155" y="2817092"/>
                  <a:pt x="3933488" y="2817092"/>
                </a:cubicBezTo>
                <a:lnTo>
                  <a:pt x="1006801" y="2817092"/>
                </a:lnTo>
                <a:cubicBezTo>
                  <a:pt x="805134" y="2817092"/>
                  <a:pt x="641650" y="2653608"/>
                  <a:pt x="641650" y="2451941"/>
                </a:cubicBezTo>
                <a:lnTo>
                  <a:pt x="641650" y="1755127"/>
                </a:lnTo>
                <a:lnTo>
                  <a:pt x="629878" y="1754976"/>
                </a:lnTo>
                <a:cubicBezTo>
                  <a:pt x="524671" y="1753206"/>
                  <a:pt x="532007" y="1749431"/>
                  <a:pt x="518403" y="1741410"/>
                </a:cubicBezTo>
                <a:cubicBezTo>
                  <a:pt x="486093" y="1722293"/>
                  <a:pt x="471107" y="1700611"/>
                  <a:pt x="459312" y="1655937"/>
                </a:cubicBezTo>
                <a:lnTo>
                  <a:pt x="452959" y="1631920"/>
                </a:lnTo>
                <a:lnTo>
                  <a:pt x="435493" y="1630123"/>
                </a:lnTo>
                <a:cubicBezTo>
                  <a:pt x="423998" y="1628692"/>
                  <a:pt x="412804" y="1625440"/>
                  <a:pt x="402329" y="1620494"/>
                </a:cubicBezTo>
                <a:cubicBezTo>
                  <a:pt x="381188" y="1609868"/>
                  <a:pt x="371301" y="1595136"/>
                  <a:pt x="365290" y="1565079"/>
                </a:cubicBezTo>
                <a:lnTo>
                  <a:pt x="360675" y="1541830"/>
                </a:lnTo>
                <a:lnTo>
                  <a:pt x="342868" y="1538211"/>
                </a:lnTo>
                <a:cubicBezTo>
                  <a:pt x="320189" y="1533596"/>
                  <a:pt x="303977" y="1524052"/>
                  <a:pt x="287310" y="1505505"/>
                </a:cubicBezTo>
                <a:cubicBezTo>
                  <a:pt x="272580" y="1489151"/>
                  <a:pt x="259986" y="1467810"/>
                  <a:pt x="244089" y="1432452"/>
                </a:cubicBezTo>
                <a:lnTo>
                  <a:pt x="233519" y="1408919"/>
                </a:lnTo>
                <a:lnTo>
                  <a:pt x="247195" y="1379743"/>
                </a:lnTo>
                <a:cubicBezTo>
                  <a:pt x="275573" y="1319256"/>
                  <a:pt x="297823" y="1293785"/>
                  <a:pt x="330816" y="1283585"/>
                </a:cubicBezTo>
                <a:cubicBezTo>
                  <a:pt x="338733" y="1280904"/>
                  <a:pt x="346891" y="1278995"/>
                  <a:pt x="355176" y="1277887"/>
                </a:cubicBezTo>
                <a:cubicBezTo>
                  <a:pt x="360760" y="1277887"/>
                  <a:pt x="361843" y="1275579"/>
                  <a:pt x="364920" y="1257230"/>
                </a:cubicBezTo>
                <a:cubicBezTo>
                  <a:pt x="372271" y="1213469"/>
                  <a:pt x="393325" y="1192698"/>
                  <a:pt x="432900" y="1190163"/>
                </a:cubicBezTo>
                <a:cubicBezTo>
                  <a:pt x="445065" y="1189307"/>
                  <a:pt x="454582" y="1187398"/>
                  <a:pt x="455038" y="1185632"/>
                </a:cubicBezTo>
                <a:cubicBezTo>
                  <a:pt x="455494" y="1183866"/>
                  <a:pt x="457973" y="1172953"/>
                  <a:pt x="460566" y="1161358"/>
                </a:cubicBezTo>
                <a:cubicBezTo>
                  <a:pt x="471334" y="1112980"/>
                  <a:pt x="496265" y="1083889"/>
                  <a:pt x="539998" y="1068933"/>
                </a:cubicBezTo>
                <a:lnTo>
                  <a:pt x="557720" y="1062834"/>
                </a:lnTo>
                <a:lnTo>
                  <a:pt x="641650" y="1062664"/>
                </a:lnTo>
                <a:lnTo>
                  <a:pt x="641650" y="365151"/>
                </a:lnTo>
                <a:cubicBezTo>
                  <a:pt x="641650" y="163484"/>
                  <a:pt x="805134" y="0"/>
                  <a:pt x="1006801" y="0"/>
                </a:cubicBez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endParaRPr lang="fa-IR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EC7383D-A3EB-DB28-6079-1F9147BCE302}"/>
              </a:ext>
            </a:extLst>
          </p:cNvPr>
          <p:cNvSpPr txBox="1"/>
          <p:nvPr/>
        </p:nvSpPr>
        <p:spPr>
          <a:xfrm>
            <a:off x="8978347" y="2323063"/>
            <a:ext cx="2601118" cy="31162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CE8730F9-B0A3-A0E9-B164-054708D003F1}"/>
              </a:ext>
            </a:extLst>
          </p:cNvPr>
          <p:cNvSpPr/>
          <p:nvPr/>
        </p:nvSpPr>
        <p:spPr>
          <a:xfrm rot="16200000">
            <a:off x="701615" y="2543670"/>
            <a:ext cx="4691147" cy="2675025"/>
          </a:xfrm>
          <a:custGeom>
            <a:avLst/>
            <a:gdLst>
              <a:gd name="connsiteX0" fmla="*/ 124626 w 4940287"/>
              <a:gd name="connsiteY0" fmla="*/ 1303643 h 2817092"/>
              <a:gd name="connsiteX1" fmla="*/ 133172 w 4940287"/>
              <a:gd name="connsiteY1" fmla="*/ 1303643 h 2817092"/>
              <a:gd name="connsiteX2" fmla="*/ 133344 w 4940287"/>
              <a:gd name="connsiteY2" fmla="*/ 1321421 h 2817092"/>
              <a:gd name="connsiteX3" fmla="*/ 173231 w 4940287"/>
              <a:gd name="connsiteY3" fmla="*/ 1389659 h 2817092"/>
              <a:gd name="connsiteX4" fmla="*/ 195255 w 4940287"/>
              <a:gd name="connsiteY4" fmla="*/ 1411966 h 2817092"/>
              <a:gd name="connsiteX5" fmla="*/ 175310 w 4940287"/>
              <a:gd name="connsiteY5" fmla="*/ 1427238 h 2817092"/>
              <a:gd name="connsiteX6" fmla="*/ 133885 w 4940287"/>
              <a:gd name="connsiteY6" fmla="*/ 1497782 h 2817092"/>
              <a:gd name="connsiteX7" fmla="*/ 134142 w 4940287"/>
              <a:gd name="connsiteY7" fmla="*/ 1516701 h 2817092"/>
              <a:gd name="connsiteX8" fmla="*/ 122288 w 4940287"/>
              <a:gd name="connsiteY8" fmla="*/ 1515277 h 2817092"/>
              <a:gd name="connsiteX9" fmla="*/ 81404 w 4940287"/>
              <a:gd name="connsiteY9" fmla="*/ 1485844 h 2817092"/>
              <a:gd name="connsiteX10" fmla="*/ 57842 w 4940287"/>
              <a:gd name="connsiteY10" fmla="*/ 1464190 h 2817092"/>
              <a:gd name="connsiteX11" fmla="*/ 17498 w 4940287"/>
              <a:gd name="connsiteY11" fmla="*/ 1436782 h 2817092"/>
              <a:gd name="connsiteX12" fmla="*/ 10660 w 4940287"/>
              <a:gd name="connsiteY12" fmla="*/ 1390769 h 2817092"/>
              <a:gd name="connsiteX13" fmla="*/ 57557 w 4940287"/>
              <a:gd name="connsiteY13" fmla="*/ 1354727 h 2817092"/>
              <a:gd name="connsiteX14" fmla="*/ 76105 w 4940287"/>
              <a:gd name="connsiteY14" fmla="*/ 1341851 h 2817092"/>
              <a:gd name="connsiteX15" fmla="*/ 104596 w 4940287"/>
              <a:gd name="connsiteY15" fmla="*/ 1308971 h 2817092"/>
              <a:gd name="connsiteX16" fmla="*/ 104680 w 4940287"/>
              <a:gd name="connsiteY16" fmla="*/ 1308914 h 2817092"/>
              <a:gd name="connsiteX17" fmla="*/ 124626 w 4940287"/>
              <a:gd name="connsiteY17" fmla="*/ 1303643 h 2817092"/>
              <a:gd name="connsiteX18" fmla="*/ 4804840 w 4940287"/>
              <a:gd name="connsiteY18" fmla="*/ 1302874 h 2817092"/>
              <a:gd name="connsiteX19" fmla="*/ 4817605 w 4940287"/>
              <a:gd name="connsiteY19" fmla="*/ 1304326 h 2817092"/>
              <a:gd name="connsiteX20" fmla="*/ 4858575 w 4940287"/>
              <a:gd name="connsiteY20" fmla="*/ 1336209 h 2817092"/>
              <a:gd name="connsiteX21" fmla="*/ 4880798 w 4940287"/>
              <a:gd name="connsiteY21" fmla="*/ 1354984 h 2817092"/>
              <a:gd name="connsiteX22" fmla="*/ 4926613 w 4940287"/>
              <a:gd name="connsiteY22" fmla="*/ 1391424 h 2817092"/>
              <a:gd name="connsiteX23" fmla="*/ 4940287 w 4940287"/>
              <a:gd name="connsiteY23" fmla="*/ 1409488 h 2817092"/>
              <a:gd name="connsiteX24" fmla="*/ 4923192 w 4940287"/>
              <a:gd name="connsiteY24" fmla="*/ 1432281 h 2817092"/>
              <a:gd name="connsiteX25" fmla="*/ 4875841 w 4940287"/>
              <a:gd name="connsiteY25" fmla="*/ 1464477 h 2817092"/>
              <a:gd name="connsiteX26" fmla="*/ 4862564 w 4940287"/>
              <a:gd name="connsiteY26" fmla="*/ 1469776 h 2817092"/>
              <a:gd name="connsiteX27" fmla="*/ 4859714 w 4940287"/>
              <a:gd name="connsiteY27" fmla="*/ 1481428 h 2817092"/>
              <a:gd name="connsiteX28" fmla="*/ 4808430 w 4940287"/>
              <a:gd name="connsiteY28" fmla="*/ 1517214 h 2817092"/>
              <a:gd name="connsiteX29" fmla="*/ 4803700 w 4940287"/>
              <a:gd name="connsiteY29" fmla="*/ 1500375 h 2817092"/>
              <a:gd name="connsiteX30" fmla="*/ 4798857 w 4940287"/>
              <a:gd name="connsiteY30" fmla="*/ 1470459 h 2817092"/>
              <a:gd name="connsiteX31" fmla="*/ 4750791 w 4940287"/>
              <a:gd name="connsiteY31" fmla="*/ 1418377 h 2817092"/>
              <a:gd name="connsiteX32" fmla="*/ 4738683 w 4940287"/>
              <a:gd name="connsiteY32" fmla="*/ 1410542 h 2817092"/>
              <a:gd name="connsiteX33" fmla="*/ 4759767 w 4940287"/>
              <a:gd name="connsiteY33" fmla="*/ 1393647 h 2817092"/>
              <a:gd name="connsiteX34" fmla="*/ 4791535 w 4940287"/>
              <a:gd name="connsiteY34" fmla="*/ 1361965 h 2817092"/>
              <a:gd name="connsiteX35" fmla="*/ 4803614 w 4940287"/>
              <a:gd name="connsiteY35" fmla="*/ 1324670 h 2817092"/>
              <a:gd name="connsiteX36" fmla="*/ 4803445 w 4940287"/>
              <a:gd name="connsiteY36" fmla="*/ 1324641 h 2817092"/>
              <a:gd name="connsiteX37" fmla="*/ 1006801 w 4940287"/>
              <a:gd name="connsiteY37" fmla="*/ 0 h 2817092"/>
              <a:gd name="connsiteX38" fmla="*/ 3933488 w 4940287"/>
              <a:gd name="connsiteY38" fmla="*/ 0 h 2817092"/>
              <a:gd name="connsiteX39" fmla="*/ 4298639 w 4940287"/>
              <a:gd name="connsiteY39" fmla="*/ 365151 h 2817092"/>
              <a:gd name="connsiteX40" fmla="*/ 4298639 w 4940287"/>
              <a:gd name="connsiteY40" fmla="*/ 1061672 h 2817092"/>
              <a:gd name="connsiteX41" fmla="*/ 4305329 w 4940287"/>
              <a:gd name="connsiteY41" fmla="*/ 1061738 h 2817092"/>
              <a:gd name="connsiteX42" fmla="*/ 4378981 w 4940287"/>
              <a:gd name="connsiteY42" fmla="*/ 1064230 h 2817092"/>
              <a:gd name="connsiteX43" fmla="*/ 4443258 w 4940287"/>
              <a:gd name="connsiteY43" fmla="*/ 1096141 h 2817092"/>
              <a:gd name="connsiteX44" fmla="*/ 4478472 w 4940287"/>
              <a:gd name="connsiteY44" fmla="*/ 1166087 h 2817092"/>
              <a:gd name="connsiteX45" fmla="*/ 4482975 w 4940287"/>
              <a:gd name="connsiteY45" fmla="*/ 1188880 h 2817092"/>
              <a:gd name="connsiteX46" fmla="*/ 4503801 w 4940287"/>
              <a:gd name="connsiteY46" fmla="*/ 1190247 h 2817092"/>
              <a:gd name="connsiteX47" fmla="*/ 4570899 w 4940287"/>
              <a:gd name="connsiteY47" fmla="*/ 1252273 h 2817092"/>
              <a:gd name="connsiteX48" fmla="*/ 4574831 w 4940287"/>
              <a:gd name="connsiteY48" fmla="*/ 1274468 h 2817092"/>
              <a:gd name="connsiteX49" fmla="*/ 4593521 w 4940287"/>
              <a:gd name="connsiteY49" fmla="*/ 1279824 h 2817092"/>
              <a:gd name="connsiteX50" fmla="*/ 4621784 w 4940287"/>
              <a:gd name="connsiteY50" fmla="*/ 1289454 h 2817092"/>
              <a:gd name="connsiteX51" fmla="*/ 4666031 w 4940287"/>
              <a:gd name="connsiteY51" fmla="*/ 1333587 h 2817092"/>
              <a:gd name="connsiteX52" fmla="*/ 4701445 w 4940287"/>
              <a:gd name="connsiteY52" fmla="*/ 1409716 h 2817092"/>
              <a:gd name="connsiteX53" fmla="*/ 4683126 w 4940287"/>
              <a:gd name="connsiteY53" fmla="*/ 1452823 h 2817092"/>
              <a:gd name="connsiteX54" fmla="*/ 4590358 w 4940287"/>
              <a:gd name="connsiteY54" fmla="*/ 1539323 h 2817092"/>
              <a:gd name="connsiteX55" fmla="*/ 4574687 w 4940287"/>
              <a:gd name="connsiteY55" fmla="*/ 1541545 h 2817092"/>
              <a:gd name="connsiteX56" fmla="*/ 4572580 w 4940287"/>
              <a:gd name="connsiteY56" fmla="*/ 1558468 h 2817092"/>
              <a:gd name="connsiteX57" fmla="*/ 4553662 w 4940287"/>
              <a:gd name="connsiteY57" fmla="*/ 1606391 h 2817092"/>
              <a:gd name="connsiteX58" fmla="*/ 4501836 w 4940287"/>
              <a:gd name="connsiteY58" fmla="*/ 1629982 h 2817092"/>
              <a:gd name="connsiteX59" fmla="*/ 4483289 w 4940287"/>
              <a:gd name="connsiteY59" fmla="*/ 1631891 h 2817092"/>
              <a:gd name="connsiteX60" fmla="*/ 4478388 w 4940287"/>
              <a:gd name="connsiteY60" fmla="*/ 1653630 h 2817092"/>
              <a:gd name="connsiteX61" fmla="*/ 4445965 w 4940287"/>
              <a:gd name="connsiteY61" fmla="*/ 1719787 h 2817092"/>
              <a:gd name="connsiteX62" fmla="*/ 4389466 w 4940287"/>
              <a:gd name="connsiteY62" fmla="*/ 1752693 h 2817092"/>
              <a:gd name="connsiteX63" fmla="*/ 4347773 w 4940287"/>
              <a:gd name="connsiteY63" fmla="*/ 1754612 h 2817092"/>
              <a:gd name="connsiteX64" fmla="*/ 4298639 w 4940287"/>
              <a:gd name="connsiteY64" fmla="*/ 1755233 h 2817092"/>
              <a:gd name="connsiteX65" fmla="*/ 4298639 w 4940287"/>
              <a:gd name="connsiteY65" fmla="*/ 2451941 h 2817092"/>
              <a:gd name="connsiteX66" fmla="*/ 3933488 w 4940287"/>
              <a:gd name="connsiteY66" fmla="*/ 2817092 h 2817092"/>
              <a:gd name="connsiteX67" fmla="*/ 1006801 w 4940287"/>
              <a:gd name="connsiteY67" fmla="*/ 2817092 h 2817092"/>
              <a:gd name="connsiteX68" fmla="*/ 641650 w 4940287"/>
              <a:gd name="connsiteY68" fmla="*/ 2451941 h 2817092"/>
              <a:gd name="connsiteX69" fmla="*/ 641650 w 4940287"/>
              <a:gd name="connsiteY69" fmla="*/ 1755127 h 2817092"/>
              <a:gd name="connsiteX70" fmla="*/ 629878 w 4940287"/>
              <a:gd name="connsiteY70" fmla="*/ 1754976 h 2817092"/>
              <a:gd name="connsiteX71" fmla="*/ 518403 w 4940287"/>
              <a:gd name="connsiteY71" fmla="*/ 1741410 h 2817092"/>
              <a:gd name="connsiteX72" fmla="*/ 459312 w 4940287"/>
              <a:gd name="connsiteY72" fmla="*/ 1655937 h 2817092"/>
              <a:gd name="connsiteX73" fmla="*/ 452959 w 4940287"/>
              <a:gd name="connsiteY73" fmla="*/ 1631920 h 2817092"/>
              <a:gd name="connsiteX74" fmla="*/ 435493 w 4940287"/>
              <a:gd name="connsiteY74" fmla="*/ 1630123 h 2817092"/>
              <a:gd name="connsiteX75" fmla="*/ 402329 w 4940287"/>
              <a:gd name="connsiteY75" fmla="*/ 1620494 h 2817092"/>
              <a:gd name="connsiteX76" fmla="*/ 365290 w 4940287"/>
              <a:gd name="connsiteY76" fmla="*/ 1565079 h 2817092"/>
              <a:gd name="connsiteX77" fmla="*/ 360675 w 4940287"/>
              <a:gd name="connsiteY77" fmla="*/ 1541830 h 2817092"/>
              <a:gd name="connsiteX78" fmla="*/ 342868 w 4940287"/>
              <a:gd name="connsiteY78" fmla="*/ 1538211 h 2817092"/>
              <a:gd name="connsiteX79" fmla="*/ 287310 w 4940287"/>
              <a:gd name="connsiteY79" fmla="*/ 1505505 h 2817092"/>
              <a:gd name="connsiteX80" fmla="*/ 244089 w 4940287"/>
              <a:gd name="connsiteY80" fmla="*/ 1432452 h 2817092"/>
              <a:gd name="connsiteX81" fmla="*/ 233519 w 4940287"/>
              <a:gd name="connsiteY81" fmla="*/ 1408919 h 2817092"/>
              <a:gd name="connsiteX82" fmla="*/ 247195 w 4940287"/>
              <a:gd name="connsiteY82" fmla="*/ 1379743 h 2817092"/>
              <a:gd name="connsiteX83" fmla="*/ 330816 w 4940287"/>
              <a:gd name="connsiteY83" fmla="*/ 1283585 h 2817092"/>
              <a:gd name="connsiteX84" fmla="*/ 355176 w 4940287"/>
              <a:gd name="connsiteY84" fmla="*/ 1277887 h 2817092"/>
              <a:gd name="connsiteX85" fmla="*/ 364920 w 4940287"/>
              <a:gd name="connsiteY85" fmla="*/ 1257230 h 2817092"/>
              <a:gd name="connsiteX86" fmla="*/ 432900 w 4940287"/>
              <a:gd name="connsiteY86" fmla="*/ 1190163 h 2817092"/>
              <a:gd name="connsiteX87" fmla="*/ 455038 w 4940287"/>
              <a:gd name="connsiteY87" fmla="*/ 1185632 h 2817092"/>
              <a:gd name="connsiteX88" fmla="*/ 460566 w 4940287"/>
              <a:gd name="connsiteY88" fmla="*/ 1161358 h 2817092"/>
              <a:gd name="connsiteX89" fmla="*/ 539998 w 4940287"/>
              <a:gd name="connsiteY89" fmla="*/ 1068933 h 2817092"/>
              <a:gd name="connsiteX90" fmla="*/ 557720 w 4940287"/>
              <a:gd name="connsiteY90" fmla="*/ 1062834 h 2817092"/>
              <a:gd name="connsiteX91" fmla="*/ 641650 w 4940287"/>
              <a:gd name="connsiteY91" fmla="*/ 1062664 h 2817092"/>
              <a:gd name="connsiteX92" fmla="*/ 641650 w 4940287"/>
              <a:gd name="connsiteY92" fmla="*/ 365151 h 2817092"/>
              <a:gd name="connsiteX93" fmla="*/ 1006801 w 4940287"/>
              <a:gd name="connsiteY93" fmla="*/ 0 h 2817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</a:cxnLst>
            <a:rect l="l" t="t" r="r" b="b"/>
            <a:pathLst>
              <a:path w="4940287" h="2817092">
                <a:moveTo>
                  <a:pt x="124626" y="1303643"/>
                </a:moveTo>
                <a:lnTo>
                  <a:pt x="133172" y="1303643"/>
                </a:lnTo>
                <a:lnTo>
                  <a:pt x="133344" y="1321421"/>
                </a:lnTo>
                <a:cubicBezTo>
                  <a:pt x="133656" y="1347918"/>
                  <a:pt x="143144" y="1364187"/>
                  <a:pt x="173231" y="1389659"/>
                </a:cubicBezTo>
                <a:cubicBezTo>
                  <a:pt x="186536" y="1400912"/>
                  <a:pt x="196479" y="1410941"/>
                  <a:pt x="195255" y="1411966"/>
                </a:cubicBezTo>
                <a:cubicBezTo>
                  <a:pt x="194029" y="1412993"/>
                  <a:pt x="185084" y="1419859"/>
                  <a:pt x="175310" y="1427238"/>
                </a:cubicBezTo>
                <a:cubicBezTo>
                  <a:pt x="144882" y="1450202"/>
                  <a:pt x="133543" y="1469548"/>
                  <a:pt x="133885" y="1497782"/>
                </a:cubicBezTo>
                <a:lnTo>
                  <a:pt x="134142" y="1516701"/>
                </a:lnTo>
                <a:lnTo>
                  <a:pt x="122288" y="1515277"/>
                </a:lnTo>
                <a:cubicBezTo>
                  <a:pt x="100578" y="1512683"/>
                  <a:pt x="91405" y="1506074"/>
                  <a:pt x="81404" y="1485844"/>
                </a:cubicBezTo>
                <a:cubicBezTo>
                  <a:pt x="72571" y="1468008"/>
                  <a:pt x="71888" y="1467353"/>
                  <a:pt x="57842" y="1464190"/>
                </a:cubicBezTo>
                <a:cubicBezTo>
                  <a:pt x="39236" y="1459974"/>
                  <a:pt x="31972" y="1455045"/>
                  <a:pt x="17498" y="1436782"/>
                </a:cubicBezTo>
                <a:cubicBezTo>
                  <a:pt x="-4783" y="1408663"/>
                  <a:pt x="-4328" y="1411739"/>
                  <a:pt x="10660" y="1390769"/>
                </a:cubicBezTo>
                <a:cubicBezTo>
                  <a:pt x="28695" y="1365469"/>
                  <a:pt x="37612" y="1358631"/>
                  <a:pt x="57557" y="1354727"/>
                </a:cubicBezTo>
                <a:cubicBezTo>
                  <a:pt x="73426" y="1351593"/>
                  <a:pt x="74424" y="1350910"/>
                  <a:pt x="76105" y="1341851"/>
                </a:cubicBezTo>
                <a:cubicBezTo>
                  <a:pt x="78469" y="1329171"/>
                  <a:pt x="90350" y="1315439"/>
                  <a:pt x="104596" y="1308971"/>
                </a:cubicBezTo>
                <a:lnTo>
                  <a:pt x="104680" y="1308914"/>
                </a:lnTo>
                <a:cubicBezTo>
                  <a:pt x="110983" y="1306042"/>
                  <a:pt x="117727" y="1304258"/>
                  <a:pt x="124626" y="1303643"/>
                </a:cubicBezTo>
                <a:close/>
                <a:moveTo>
                  <a:pt x="4804840" y="1302874"/>
                </a:moveTo>
                <a:lnTo>
                  <a:pt x="4817605" y="1304326"/>
                </a:lnTo>
                <a:cubicBezTo>
                  <a:pt x="4836283" y="1306119"/>
                  <a:pt x="4852246" y="1318541"/>
                  <a:pt x="4858575" y="1336209"/>
                </a:cubicBezTo>
                <a:cubicBezTo>
                  <a:pt x="4863162" y="1349969"/>
                  <a:pt x="4863532" y="1350255"/>
                  <a:pt x="4880798" y="1354984"/>
                </a:cubicBezTo>
                <a:cubicBezTo>
                  <a:pt x="4900542" y="1360398"/>
                  <a:pt x="4907067" y="1365583"/>
                  <a:pt x="4926613" y="1391424"/>
                </a:cubicBezTo>
                <a:lnTo>
                  <a:pt x="4940287" y="1409488"/>
                </a:lnTo>
                <a:lnTo>
                  <a:pt x="4923192" y="1432281"/>
                </a:lnTo>
                <a:cubicBezTo>
                  <a:pt x="4905358" y="1455928"/>
                  <a:pt x="4898349" y="1460773"/>
                  <a:pt x="4875841" y="1464477"/>
                </a:cubicBezTo>
                <a:cubicBezTo>
                  <a:pt x="4869088" y="1465588"/>
                  <a:pt x="4863104" y="1467952"/>
                  <a:pt x="4862564" y="1469776"/>
                </a:cubicBezTo>
                <a:cubicBezTo>
                  <a:pt x="4862022" y="1471599"/>
                  <a:pt x="4860740" y="1476813"/>
                  <a:pt x="4859714" y="1481428"/>
                </a:cubicBezTo>
                <a:cubicBezTo>
                  <a:pt x="4855953" y="1498665"/>
                  <a:pt x="4829456" y="1517214"/>
                  <a:pt x="4808430" y="1517214"/>
                </a:cubicBezTo>
                <a:cubicBezTo>
                  <a:pt x="4803274" y="1517242"/>
                  <a:pt x="4802818" y="1515646"/>
                  <a:pt x="4803700" y="1500375"/>
                </a:cubicBezTo>
                <a:cubicBezTo>
                  <a:pt x="4804741" y="1490150"/>
                  <a:pt x="4803068" y="1479833"/>
                  <a:pt x="4798857" y="1470459"/>
                </a:cubicBezTo>
                <a:cubicBezTo>
                  <a:pt x="4791877" y="1454618"/>
                  <a:pt x="4767403" y="1428122"/>
                  <a:pt x="4750791" y="1418377"/>
                </a:cubicBezTo>
                <a:cubicBezTo>
                  <a:pt x="4746545" y="1416109"/>
                  <a:pt x="4742493" y="1413487"/>
                  <a:pt x="4738683" y="1410542"/>
                </a:cubicBezTo>
                <a:cubicBezTo>
                  <a:pt x="4738683" y="1410115"/>
                  <a:pt x="4748171" y="1402507"/>
                  <a:pt x="4759767" y="1393647"/>
                </a:cubicBezTo>
                <a:cubicBezTo>
                  <a:pt x="4771668" y="1384490"/>
                  <a:pt x="4782346" y="1373842"/>
                  <a:pt x="4791535" y="1361965"/>
                </a:cubicBezTo>
                <a:cubicBezTo>
                  <a:pt x="4801023" y="1348175"/>
                  <a:pt x="4802389" y="1344044"/>
                  <a:pt x="4803614" y="1324670"/>
                </a:cubicBezTo>
                <a:lnTo>
                  <a:pt x="4803445" y="1324641"/>
                </a:lnTo>
                <a:close/>
                <a:moveTo>
                  <a:pt x="1006801" y="0"/>
                </a:moveTo>
                <a:lnTo>
                  <a:pt x="3933488" y="0"/>
                </a:lnTo>
                <a:cubicBezTo>
                  <a:pt x="4135155" y="0"/>
                  <a:pt x="4298639" y="163484"/>
                  <a:pt x="4298639" y="365151"/>
                </a:cubicBezTo>
                <a:lnTo>
                  <a:pt x="4298639" y="1061672"/>
                </a:lnTo>
                <a:lnTo>
                  <a:pt x="4305329" y="1061738"/>
                </a:lnTo>
                <a:cubicBezTo>
                  <a:pt x="4349630" y="1062326"/>
                  <a:pt x="4371240" y="1063149"/>
                  <a:pt x="4378981" y="1064230"/>
                </a:cubicBezTo>
                <a:cubicBezTo>
                  <a:pt x="4403364" y="1067403"/>
                  <a:pt x="4425989" y="1078635"/>
                  <a:pt x="4443258" y="1096141"/>
                </a:cubicBezTo>
                <a:cubicBezTo>
                  <a:pt x="4461749" y="1114803"/>
                  <a:pt x="4472603" y="1136172"/>
                  <a:pt x="4478472" y="1166087"/>
                </a:cubicBezTo>
                <a:lnTo>
                  <a:pt x="4482975" y="1188880"/>
                </a:lnTo>
                <a:lnTo>
                  <a:pt x="4503801" y="1190247"/>
                </a:lnTo>
                <a:cubicBezTo>
                  <a:pt x="4542265" y="1192737"/>
                  <a:pt x="4564630" y="1213411"/>
                  <a:pt x="4570899" y="1252273"/>
                </a:cubicBezTo>
                <a:cubicBezTo>
                  <a:pt x="4572780" y="1264041"/>
                  <a:pt x="4574545" y="1274012"/>
                  <a:pt x="4574831" y="1274468"/>
                </a:cubicBezTo>
                <a:cubicBezTo>
                  <a:pt x="4580945" y="1276633"/>
                  <a:pt x="4587188" y="1278422"/>
                  <a:pt x="4593521" y="1279824"/>
                </a:cubicBezTo>
                <a:cubicBezTo>
                  <a:pt x="4603202" y="1282210"/>
                  <a:pt x="4612661" y="1285431"/>
                  <a:pt x="4621784" y="1289454"/>
                </a:cubicBezTo>
                <a:cubicBezTo>
                  <a:pt x="4635546" y="1296378"/>
                  <a:pt x="4654007" y="1314783"/>
                  <a:pt x="4666031" y="1333587"/>
                </a:cubicBezTo>
                <a:cubicBezTo>
                  <a:pt x="4678653" y="1353560"/>
                  <a:pt x="4701445" y="1402252"/>
                  <a:pt x="4701445" y="1409716"/>
                </a:cubicBezTo>
                <a:cubicBezTo>
                  <a:pt x="4701445" y="1412936"/>
                  <a:pt x="4693211" y="1432281"/>
                  <a:pt x="4683126" y="1452823"/>
                </a:cubicBezTo>
                <a:cubicBezTo>
                  <a:pt x="4654634" y="1510831"/>
                  <a:pt x="4630246" y="1533624"/>
                  <a:pt x="4590358" y="1539323"/>
                </a:cubicBezTo>
                <a:lnTo>
                  <a:pt x="4574687" y="1541545"/>
                </a:lnTo>
                <a:lnTo>
                  <a:pt x="4572580" y="1558468"/>
                </a:lnTo>
                <a:cubicBezTo>
                  <a:pt x="4569532" y="1582858"/>
                  <a:pt x="4565343" y="1593428"/>
                  <a:pt x="4553662" y="1606391"/>
                </a:cubicBezTo>
                <a:cubicBezTo>
                  <a:pt x="4540811" y="1620693"/>
                  <a:pt x="4525740" y="1627532"/>
                  <a:pt x="4501836" y="1629982"/>
                </a:cubicBezTo>
                <a:lnTo>
                  <a:pt x="4483289" y="1631891"/>
                </a:lnTo>
                <a:lnTo>
                  <a:pt x="4478388" y="1653630"/>
                </a:lnTo>
                <a:cubicBezTo>
                  <a:pt x="4471750" y="1683003"/>
                  <a:pt x="4462262" y="1702378"/>
                  <a:pt x="4445965" y="1719787"/>
                </a:cubicBezTo>
                <a:cubicBezTo>
                  <a:pt x="4430617" y="1735869"/>
                  <a:pt x="4411029" y="1747277"/>
                  <a:pt x="4389466" y="1752693"/>
                </a:cubicBezTo>
                <a:cubicBezTo>
                  <a:pt x="4386532" y="1753477"/>
                  <a:pt x="4374780" y="1754107"/>
                  <a:pt x="4347773" y="1754612"/>
                </a:cubicBezTo>
                <a:lnTo>
                  <a:pt x="4298639" y="1755233"/>
                </a:lnTo>
                <a:lnTo>
                  <a:pt x="4298639" y="2451941"/>
                </a:lnTo>
                <a:cubicBezTo>
                  <a:pt x="4298639" y="2653608"/>
                  <a:pt x="4135155" y="2817092"/>
                  <a:pt x="3933488" y="2817092"/>
                </a:cubicBezTo>
                <a:lnTo>
                  <a:pt x="1006801" y="2817092"/>
                </a:lnTo>
                <a:cubicBezTo>
                  <a:pt x="805134" y="2817092"/>
                  <a:pt x="641650" y="2653608"/>
                  <a:pt x="641650" y="2451941"/>
                </a:cubicBezTo>
                <a:lnTo>
                  <a:pt x="641650" y="1755127"/>
                </a:lnTo>
                <a:lnTo>
                  <a:pt x="629878" y="1754976"/>
                </a:lnTo>
                <a:cubicBezTo>
                  <a:pt x="524671" y="1753206"/>
                  <a:pt x="532007" y="1749431"/>
                  <a:pt x="518403" y="1741410"/>
                </a:cubicBezTo>
                <a:cubicBezTo>
                  <a:pt x="486093" y="1722293"/>
                  <a:pt x="471107" y="1700611"/>
                  <a:pt x="459312" y="1655937"/>
                </a:cubicBezTo>
                <a:lnTo>
                  <a:pt x="452959" y="1631920"/>
                </a:lnTo>
                <a:lnTo>
                  <a:pt x="435493" y="1630123"/>
                </a:lnTo>
                <a:cubicBezTo>
                  <a:pt x="423998" y="1628692"/>
                  <a:pt x="412804" y="1625440"/>
                  <a:pt x="402329" y="1620494"/>
                </a:cubicBezTo>
                <a:cubicBezTo>
                  <a:pt x="381188" y="1609868"/>
                  <a:pt x="371301" y="1595136"/>
                  <a:pt x="365290" y="1565079"/>
                </a:cubicBezTo>
                <a:lnTo>
                  <a:pt x="360675" y="1541830"/>
                </a:lnTo>
                <a:lnTo>
                  <a:pt x="342868" y="1538211"/>
                </a:lnTo>
                <a:cubicBezTo>
                  <a:pt x="320189" y="1533596"/>
                  <a:pt x="303977" y="1524052"/>
                  <a:pt x="287310" y="1505505"/>
                </a:cubicBezTo>
                <a:cubicBezTo>
                  <a:pt x="272580" y="1489151"/>
                  <a:pt x="259986" y="1467810"/>
                  <a:pt x="244089" y="1432452"/>
                </a:cubicBezTo>
                <a:lnTo>
                  <a:pt x="233519" y="1408919"/>
                </a:lnTo>
                <a:lnTo>
                  <a:pt x="247195" y="1379743"/>
                </a:lnTo>
                <a:cubicBezTo>
                  <a:pt x="275573" y="1319256"/>
                  <a:pt x="297823" y="1293785"/>
                  <a:pt x="330816" y="1283585"/>
                </a:cubicBezTo>
                <a:cubicBezTo>
                  <a:pt x="338733" y="1280904"/>
                  <a:pt x="346891" y="1278995"/>
                  <a:pt x="355176" y="1277887"/>
                </a:cubicBezTo>
                <a:cubicBezTo>
                  <a:pt x="360760" y="1277887"/>
                  <a:pt x="361843" y="1275579"/>
                  <a:pt x="364920" y="1257230"/>
                </a:cubicBezTo>
                <a:cubicBezTo>
                  <a:pt x="372271" y="1213469"/>
                  <a:pt x="393325" y="1192698"/>
                  <a:pt x="432900" y="1190163"/>
                </a:cubicBezTo>
                <a:cubicBezTo>
                  <a:pt x="445065" y="1189307"/>
                  <a:pt x="454582" y="1187398"/>
                  <a:pt x="455038" y="1185632"/>
                </a:cubicBezTo>
                <a:cubicBezTo>
                  <a:pt x="455494" y="1183866"/>
                  <a:pt x="457973" y="1172953"/>
                  <a:pt x="460566" y="1161358"/>
                </a:cubicBezTo>
                <a:cubicBezTo>
                  <a:pt x="471334" y="1112980"/>
                  <a:pt x="496265" y="1083889"/>
                  <a:pt x="539998" y="1068933"/>
                </a:cubicBezTo>
                <a:lnTo>
                  <a:pt x="557720" y="1062834"/>
                </a:lnTo>
                <a:lnTo>
                  <a:pt x="641650" y="1062664"/>
                </a:lnTo>
                <a:lnTo>
                  <a:pt x="641650" y="365151"/>
                </a:lnTo>
                <a:cubicBezTo>
                  <a:pt x="641650" y="163484"/>
                  <a:pt x="805134" y="0"/>
                  <a:pt x="1006801" y="0"/>
                </a:cubicBez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endParaRPr lang="fa-IR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5BCF0B4-0E7B-814C-1CC5-18B201A641A5}"/>
              </a:ext>
            </a:extLst>
          </p:cNvPr>
          <p:cNvSpPr txBox="1"/>
          <p:nvPr/>
        </p:nvSpPr>
        <p:spPr>
          <a:xfrm>
            <a:off x="1746629" y="2323063"/>
            <a:ext cx="2601118" cy="31162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4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71411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  <p:bldP spid="13" grpId="0" animBg="1"/>
      <p:bldP spid="1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FF654BD-39D4-C393-BE1E-4839936FB37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27</a:t>
            </a:fld>
            <a:endParaRPr lang="fa-IR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78324C4-8B6A-8FB3-2E35-2EEF002E0FBD}"/>
              </a:ext>
            </a:extLst>
          </p:cNvPr>
          <p:cNvSpPr txBox="1"/>
          <p:nvPr/>
        </p:nvSpPr>
        <p:spPr>
          <a:xfrm>
            <a:off x="1700981" y="274926"/>
            <a:ext cx="36772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3600" dirty="0">
                <a:solidFill>
                  <a:srgbClr val="087A85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روابط عمومی شهرداری استان تهران</a:t>
            </a:r>
            <a:endParaRPr lang="fa-IR" sz="3600" dirty="0">
              <a:solidFill>
                <a:srgbClr val="087A85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D3B41A0-E0A8-6548-B760-1BA40FF70D10}"/>
              </a:ext>
            </a:extLst>
          </p:cNvPr>
          <p:cNvSpPr txBox="1"/>
          <p:nvPr/>
        </p:nvSpPr>
        <p:spPr>
          <a:xfrm>
            <a:off x="7152969" y="274926"/>
            <a:ext cx="36772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3600" dirty="0">
                <a:solidFill>
                  <a:srgbClr val="087A85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عنوان موضوع  بخش خود را وارد نمایید</a:t>
            </a:r>
            <a:endParaRPr lang="fa-IR" sz="3600" dirty="0">
              <a:solidFill>
                <a:srgbClr val="087A85"/>
              </a:solidFill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5ECB2132-933C-07BE-E466-25BDBA144213}"/>
              </a:ext>
            </a:extLst>
          </p:cNvPr>
          <p:cNvPicPr>
            <a:picLocks noChangeAspect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7594" y="292800"/>
            <a:ext cx="808621" cy="808621"/>
          </a:xfrm>
          <a:prstGeom prst="rect">
            <a:avLst/>
          </a:prstGeom>
        </p:spPr>
      </p:pic>
      <p:grpSp>
        <p:nvGrpSpPr>
          <p:cNvPr id="144" name="Group 143">
            <a:extLst>
              <a:ext uri="{FF2B5EF4-FFF2-40B4-BE49-F238E27FC236}">
                <a16:creationId xmlns:a16="http://schemas.microsoft.com/office/drawing/2014/main" id="{BD38BA0C-B3CA-13D9-CFF9-CB57DD039A11}"/>
              </a:ext>
            </a:extLst>
          </p:cNvPr>
          <p:cNvGrpSpPr/>
          <p:nvPr/>
        </p:nvGrpSpPr>
        <p:grpSpPr>
          <a:xfrm>
            <a:off x="1633124" y="2102949"/>
            <a:ext cx="10018734" cy="2767852"/>
            <a:chOff x="454819" y="1786187"/>
            <a:chExt cx="8234363" cy="2274888"/>
          </a:xfrm>
        </p:grpSpPr>
        <p:sp>
          <p:nvSpPr>
            <p:cNvPr id="9" name="Freeform 35">
              <a:extLst>
                <a:ext uri="{FF2B5EF4-FFF2-40B4-BE49-F238E27FC236}">
                  <a16:creationId xmlns:a16="http://schemas.microsoft.com/office/drawing/2014/main" id="{7CEC32FC-F007-AE0D-93E5-A25AC06CFCF8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5257" y="2283075"/>
              <a:ext cx="501650" cy="1281113"/>
            </a:xfrm>
            <a:custGeom>
              <a:avLst/>
              <a:gdLst>
                <a:gd name="T0" fmla="*/ 13 w 44"/>
                <a:gd name="T1" fmla="*/ 111 h 111"/>
                <a:gd name="T2" fmla="*/ 0 w 44"/>
                <a:gd name="T3" fmla="*/ 111 h 111"/>
                <a:gd name="T4" fmla="*/ 0 w 44"/>
                <a:gd name="T5" fmla="*/ 109 h 111"/>
                <a:gd name="T6" fmla="*/ 13 w 44"/>
                <a:gd name="T7" fmla="*/ 109 h 111"/>
                <a:gd name="T8" fmla="*/ 22 w 44"/>
                <a:gd name="T9" fmla="*/ 100 h 111"/>
                <a:gd name="T10" fmla="*/ 22 w 44"/>
                <a:gd name="T11" fmla="*/ 11 h 111"/>
                <a:gd name="T12" fmla="*/ 34 w 44"/>
                <a:gd name="T13" fmla="*/ 0 h 111"/>
                <a:gd name="T14" fmla="*/ 44 w 44"/>
                <a:gd name="T15" fmla="*/ 0 h 111"/>
                <a:gd name="T16" fmla="*/ 44 w 44"/>
                <a:gd name="T17" fmla="*/ 2 h 111"/>
                <a:gd name="T18" fmla="*/ 34 w 44"/>
                <a:gd name="T19" fmla="*/ 2 h 111"/>
                <a:gd name="T20" fmla="*/ 24 w 44"/>
                <a:gd name="T21" fmla="*/ 11 h 111"/>
                <a:gd name="T22" fmla="*/ 24 w 44"/>
                <a:gd name="T23" fmla="*/ 100 h 111"/>
                <a:gd name="T24" fmla="*/ 13 w 44"/>
                <a:gd name="T25" fmla="*/ 11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111">
                  <a:moveTo>
                    <a:pt x="13" y="111"/>
                  </a:moveTo>
                  <a:cubicBezTo>
                    <a:pt x="0" y="111"/>
                    <a:pt x="0" y="111"/>
                    <a:pt x="0" y="111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13" y="109"/>
                    <a:pt x="13" y="109"/>
                    <a:pt x="13" y="109"/>
                  </a:cubicBezTo>
                  <a:cubicBezTo>
                    <a:pt x="18" y="109"/>
                    <a:pt x="22" y="105"/>
                    <a:pt x="22" y="10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5"/>
                    <a:pt x="28" y="0"/>
                    <a:pt x="3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29" y="2"/>
                    <a:pt x="24" y="6"/>
                    <a:pt x="24" y="11"/>
                  </a:cubicBezTo>
                  <a:cubicBezTo>
                    <a:pt x="24" y="100"/>
                    <a:pt x="24" y="100"/>
                    <a:pt x="24" y="100"/>
                  </a:cubicBezTo>
                  <a:cubicBezTo>
                    <a:pt x="24" y="106"/>
                    <a:pt x="19" y="111"/>
                    <a:pt x="13" y="11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36">
              <a:extLst>
                <a:ext uri="{FF2B5EF4-FFF2-40B4-BE49-F238E27FC236}">
                  <a16:creationId xmlns:a16="http://schemas.microsoft.com/office/drawing/2014/main" id="{ABC9BD37-8E57-7456-1CA7-A6B2AB6D2A57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4644" y="2283075"/>
              <a:ext cx="503238" cy="1281113"/>
            </a:xfrm>
            <a:custGeom>
              <a:avLst/>
              <a:gdLst>
                <a:gd name="T0" fmla="*/ 44 w 44"/>
                <a:gd name="T1" fmla="*/ 111 h 111"/>
                <a:gd name="T2" fmla="*/ 34 w 44"/>
                <a:gd name="T3" fmla="*/ 111 h 111"/>
                <a:gd name="T4" fmla="*/ 22 w 44"/>
                <a:gd name="T5" fmla="*/ 100 h 111"/>
                <a:gd name="T6" fmla="*/ 22 w 44"/>
                <a:gd name="T7" fmla="*/ 11 h 111"/>
                <a:gd name="T8" fmla="*/ 13 w 44"/>
                <a:gd name="T9" fmla="*/ 2 h 111"/>
                <a:gd name="T10" fmla="*/ 0 w 44"/>
                <a:gd name="T11" fmla="*/ 2 h 111"/>
                <a:gd name="T12" fmla="*/ 0 w 44"/>
                <a:gd name="T13" fmla="*/ 0 h 111"/>
                <a:gd name="T14" fmla="*/ 13 w 44"/>
                <a:gd name="T15" fmla="*/ 0 h 111"/>
                <a:gd name="T16" fmla="*/ 24 w 44"/>
                <a:gd name="T17" fmla="*/ 11 h 111"/>
                <a:gd name="T18" fmla="*/ 24 w 44"/>
                <a:gd name="T19" fmla="*/ 100 h 111"/>
                <a:gd name="T20" fmla="*/ 34 w 44"/>
                <a:gd name="T21" fmla="*/ 109 h 111"/>
                <a:gd name="T22" fmla="*/ 44 w 44"/>
                <a:gd name="T23" fmla="*/ 109 h 111"/>
                <a:gd name="T24" fmla="*/ 44 w 44"/>
                <a:gd name="T25" fmla="*/ 11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111">
                  <a:moveTo>
                    <a:pt x="44" y="111"/>
                  </a:moveTo>
                  <a:cubicBezTo>
                    <a:pt x="34" y="111"/>
                    <a:pt x="34" y="111"/>
                    <a:pt x="34" y="111"/>
                  </a:cubicBezTo>
                  <a:cubicBezTo>
                    <a:pt x="27" y="111"/>
                    <a:pt x="22" y="106"/>
                    <a:pt x="22" y="10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6"/>
                    <a:pt x="18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9" y="0"/>
                    <a:pt x="24" y="5"/>
                    <a:pt x="24" y="11"/>
                  </a:cubicBezTo>
                  <a:cubicBezTo>
                    <a:pt x="24" y="100"/>
                    <a:pt x="24" y="100"/>
                    <a:pt x="24" y="100"/>
                  </a:cubicBezTo>
                  <a:cubicBezTo>
                    <a:pt x="24" y="105"/>
                    <a:pt x="28" y="109"/>
                    <a:pt x="34" y="109"/>
                  </a:cubicBezTo>
                  <a:cubicBezTo>
                    <a:pt x="44" y="109"/>
                    <a:pt x="44" y="109"/>
                    <a:pt x="44" y="109"/>
                  </a:cubicBezTo>
                  <a:lnTo>
                    <a:pt x="44" y="111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37">
              <a:extLst>
                <a:ext uri="{FF2B5EF4-FFF2-40B4-BE49-F238E27FC236}">
                  <a16:creationId xmlns:a16="http://schemas.microsoft.com/office/drawing/2014/main" id="{A7ADC874-296C-CDA3-2FDF-47D85CCB73FB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6732" y="2283075"/>
              <a:ext cx="503238" cy="1281113"/>
            </a:xfrm>
            <a:custGeom>
              <a:avLst/>
              <a:gdLst>
                <a:gd name="T0" fmla="*/ 12 w 44"/>
                <a:gd name="T1" fmla="*/ 111 h 111"/>
                <a:gd name="T2" fmla="*/ 0 w 44"/>
                <a:gd name="T3" fmla="*/ 111 h 111"/>
                <a:gd name="T4" fmla="*/ 0 w 44"/>
                <a:gd name="T5" fmla="*/ 109 h 111"/>
                <a:gd name="T6" fmla="*/ 12 w 44"/>
                <a:gd name="T7" fmla="*/ 109 h 111"/>
                <a:gd name="T8" fmla="*/ 22 w 44"/>
                <a:gd name="T9" fmla="*/ 100 h 111"/>
                <a:gd name="T10" fmla="*/ 22 w 44"/>
                <a:gd name="T11" fmla="*/ 11 h 111"/>
                <a:gd name="T12" fmla="*/ 33 w 44"/>
                <a:gd name="T13" fmla="*/ 0 h 111"/>
                <a:gd name="T14" fmla="*/ 44 w 44"/>
                <a:gd name="T15" fmla="*/ 0 h 111"/>
                <a:gd name="T16" fmla="*/ 44 w 44"/>
                <a:gd name="T17" fmla="*/ 2 h 111"/>
                <a:gd name="T18" fmla="*/ 33 w 44"/>
                <a:gd name="T19" fmla="*/ 2 h 111"/>
                <a:gd name="T20" fmla="*/ 24 w 44"/>
                <a:gd name="T21" fmla="*/ 11 h 111"/>
                <a:gd name="T22" fmla="*/ 24 w 44"/>
                <a:gd name="T23" fmla="*/ 100 h 111"/>
                <a:gd name="T24" fmla="*/ 12 w 44"/>
                <a:gd name="T25" fmla="*/ 11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111">
                  <a:moveTo>
                    <a:pt x="12" y="111"/>
                  </a:moveTo>
                  <a:cubicBezTo>
                    <a:pt x="0" y="111"/>
                    <a:pt x="0" y="111"/>
                    <a:pt x="0" y="111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12" y="109"/>
                    <a:pt x="12" y="109"/>
                    <a:pt x="12" y="109"/>
                  </a:cubicBezTo>
                  <a:cubicBezTo>
                    <a:pt x="17" y="109"/>
                    <a:pt x="22" y="105"/>
                    <a:pt x="22" y="10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5"/>
                    <a:pt x="27" y="0"/>
                    <a:pt x="3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28" y="2"/>
                    <a:pt x="24" y="6"/>
                    <a:pt x="24" y="11"/>
                  </a:cubicBezTo>
                  <a:cubicBezTo>
                    <a:pt x="24" y="100"/>
                    <a:pt x="24" y="100"/>
                    <a:pt x="24" y="100"/>
                  </a:cubicBezTo>
                  <a:cubicBezTo>
                    <a:pt x="24" y="106"/>
                    <a:pt x="19" y="111"/>
                    <a:pt x="12" y="11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38">
              <a:extLst>
                <a:ext uri="{FF2B5EF4-FFF2-40B4-BE49-F238E27FC236}">
                  <a16:creationId xmlns:a16="http://schemas.microsoft.com/office/drawing/2014/main" id="{72F92707-2EFB-5F98-CE1A-C0644C79C075}"/>
                </a:ext>
              </a:extLst>
            </p:cNvPr>
            <p:cNvSpPr>
              <a:spLocks/>
            </p:cNvSpPr>
            <p:nvPr/>
          </p:nvSpPr>
          <p:spPr bwMode="auto">
            <a:xfrm>
              <a:off x="7204869" y="2283075"/>
              <a:ext cx="503238" cy="1281113"/>
            </a:xfrm>
            <a:custGeom>
              <a:avLst/>
              <a:gdLst>
                <a:gd name="T0" fmla="*/ 13 w 44"/>
                <a:gd name="T1" fmla="*/ 111 h 111"/>
                <a:gd name="T2" fmla="*/ 0 w 44"/>
                <a:gd name="T3" fmla="*/ 111 h 111"/>
                <a:gd name="T4" fmla="*/ 0 w 44"/>
                <a:gd name="T5" fmla="*/ 109 h 111"/>
                <a:gd name="T6" fmla="*/ 13 w 44"/>
                <a:gd name="T7" fmla="*/ 109 h 111"/>
                <a:gd name="T8" fmla="*/ 22 w 44"/>
                <a:gd name="T9" fmla="*/ 100 h 111"/>
                <a:gd name="T10" fmla="*/ 22 w 44"/>
                <a:gd name="T11" fmla="*/ 11 h 111"/>
                <a:gd name="T12" fmla="*/ 34 w 44"/>
                <a:gd name="T13" fmla="*/ 0 h 111"/>
                <a:gd name="T14" fmla="*/ 44 w 44"/>
                <a:gd name="T15" fmla="*/ 0 h 111"/>
                <a:gd name="T16" fmla="*/ 44 w 44"/>
                <a:gd name="T17" fmla="*/ 2 h 111"/>
                <a:gd name="T18" fmla="*/ 34 w 44"/>
                <a:gd name="T19" fmla="*/ 2 h 111"/>
                <a:gd name="T20" fmla="*/ 24 w 44"/>
                <a:gd name="T21" fmla="*/ 11 h 111"/>
                <a:gd name="T22" fmla="*/ 24 w 44"/>
                <a:gd name="T23" fmla="*/ 100 h 111"/>
                <a:gd name="T24" fmla="*/ 13 w 44"/>
                <a:gd name="T25" fmla="*/ 11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111">
                  <a:moveTo>
                    <a:pt x="13" y="111"/>
                  </a:moveTo>
                  <a:cubicBezTo>
                    <a:pt x="0" y="111"/>
                    <a:pt x="0" y="111"/>
                    <a:pt x="0" y="111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13" y="109"/>
                    <a:pt x="13" y="109"/>
                    <a:pt x="13" y="109"/>
                  </a:cubicBezTo>
                  <a:cubicBezTo>
                    <a:pt x="18" y="109"/>
                    <a:pt x="22" y="105"/>
                    <a:pt x="22" y="10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5"/>
                    <a:pt x="27" y="0"/>
                    <a:pt x="3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28" y="2"/>
                    <a:pt x="24" y="6"/>
                    <a:pt x="24" y="11"/>
                  </a:cubicBezTo>
                  <a:cubicBezTo>
                    <a:pt x="24" y="100"/>
                    <a:pt x="24" y="100"/>
                    <a:pt x="24" y="100"/>
                  </a:cubicBezTo>
                  <a:cubicBezTo>
                    <a:pt x="24" y="106"/>
                    <a:pt x="19" y="111"/>
                    <a:pt x="13" y="11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39">
              <a:extLst>
                <a:ext uri="{FF2B5EF4-FFF2-40B4-BE49-F238E27FC236}">
                  <a16:creationId xmlns:a16="http://schemas.microsoft.com/office/drawing/2014/main" id="{3D8AF5D0-6FF2-0B4B-0550-5D434B7DDE68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6594" y="2283075"/>
              <a:ext cx="501650" cy="1281113"/>
            </a:xfrm>
            <a:custGeom>
              <a:avLst/>
              <a:gdLst>
                <a:gd name="T0" fmla="*/ 44 w 44"/>
                <a:gd name="T1" fmla="*/ 111 h 111"/>
                <a:gd name="T2" fmla="*/ 34 w 44"/>
                <a:gd name="T3" fmla="*/ 111 h 111"/>
                <a:gd name="T4" fmla="*/ 22 w 44"/>
                <a:gd name="T5" fmla="*/ 100 h 111"/>
                <a:gd name="T6" fmla="*/ 22 w 44"/>
                <a:gd name="T7" fmla="*/ 11 h 111"/>
                <a:gd name="T8" fmla="*/ 13 w 44"/>
                <a:gd name="T9" fmla="*/ 2 h 111"/>
                <a:gd name="T10" fmla="*/ 0 w 44"/>
                <a:gd name="T11" fmla="*/ 2 h 111"/>
                <a:gd name="T12" fmla="*/ 0 w 44"/>
                <a:gd name="T13" fmla="*/ 0 h 111"/>
                <a:gd name="T14" fmla="*/ 13 w 44"/>
                <a:gd name="T15" fmla="*/ 0 h 111"/>
                <a:gd name="T16" fmla="*/ 24 w 44"/>
                <a:gd name="T17" fmla="*/ 11 h 111"/>
                <a:gd name="T18" fmla="*/ 24 w 44"/>
                <a:gd name="T19" fmla="*/ 100 h 111"/>
                <a:gd name="T20" fmla="*/ 34 w 44"/>
                <a:gd name="T21" fmla="*/ 109 h 111"/>
                <a:gd name="T22" fmla="*/ 44 w 44"/>
                <a:gd name="T23" fmla="*/ 109 h 111"/>
                <a:gd name="T24" fmla="*/ 44 w 44"/>
                <a:gd name="T25" fmla="*/ 11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111">
                  <a:moveTo>
                    <a:pt x="44" y="111"/>
                  </a:moveTo>
                  <a:cubicBezTo>
                    <a:pt x="34" y="111"/>
                    <a:pt x="34" y="111"/>
                    <a:pt x="34" y="111"/>
                  </a:cubicBezTo>
                  <a:cubicBezTo>
                    <a:pt x="28" y="111"/>
                    <a:pt x="22" y="106"/>
                    <a:pt x="22" y="10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6"/>
                    <a:pt x="18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9" y="0"/>
                    <a:pt x="24" y="5"/>
                    <a:pt x="24" y="11"/>
                  </a:cubicBezTo>
                  <a:cubicBezTo>
                    <a:pt x="24" y="100"/>
                    <a:pt x="24" y="100"/>
                    <a:pt x="24" y="100"/>
                  </a:cubicBezTo>
                  <a:cubicBezTo>
                    <a:pt x="24" y="105"/>
                    <a:pt x="29" y="109"/>
                    <a:pt x="34" y="109"/>
                  </a:cubicBezTo>
                  <a:cubicBezTo>
                    <a:pt x="44" y="109"/>
                    <a:pt x="44" y="109"/>
                    <a:pt x="44" y="109"/>
                  </a:cubicBezTo>
                  <a:lnTo>
                    <a:pt x="44" y="111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0">
              <a:extLst>
                <a:ext uri="{FF2B5EF4-FFF2-40B4-BE49-F238E27FC236}">
                  <a16:creationId xmlns:a16="http://schemas.microsoft.com/office/drawing/2014/main" id="{B8D07BA8-B14A-FE56-C7AF-DAC708915FB2}"/>
                </a:ext>
              </a:extLst>
            </p:cNvPr>
            <p:cNvSpPr>
              <a:spLocks/>
            </p:cNvSpPr>
            <p:nvPr/>
          </p:nvSpPr>
          <p:spPr bwMode="auto">
            <a:xfrm>
              <a:off x="3361532" y="3656262"/>
              <a:ext cx="969963" cy="404813"/>
            </a:xfrm>
            <a:custGeom>
              <a:avLst/>
              <a:gdLst>
                <a:gd name="T0" fmla="*/ 42 w 85"/>
                <a:gd name="T1" fmla="*/ 35 h 35"/>
                <a:gd name="T2" fmla="*/ 0 w 85"/>
                <a:gd name="T3" fmla="*/ 2 h 35"/>
                <a:gd name="T4" fmla="*/ 2 w 85"/>
                <a:gd name="T5" fmla="*/ 0 h 35"/>
                <a:gd name="T6" fmla="*/ 4 w 85"/>
                <a:gd name="T7" fmla="*/ 1 h 35"/>
                <a:gd name="T8" fmla="*/ 42 w 85"/>
                <a:gd name="T9" fmla="*/ 31 h 35"/>
                <a:gd name="T10" fmla="*/ 81 w 85"/>
                <a:gd name="T11" fmla="*/ 1 h 35"/>
                <a:gd name="T12" fmla="*/ 83 w 85"/>
                <a:gd name="T13" fmla="*/ 0 h 35"/>
                <a:gd name="T14" fmla="*/ 85 w 85"/>
                <a:gd name="T15" fmla="*/ 2 h 35"/>
                <a:gd name="T16" fmla="*/ 42 w 85"/>
                <a:gd name="T17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5" h="35">
                  <a:moveTo>
                    <a:pt x="42" y="35"/>
                  </a:moveTo>
                  <a:cubicBezTo>
                    <a:pt x="22" y="35"/>
                    <a:pt x="5" y="22"/>
                    <a:pt x="0" y="2"/>
                  </a:cubicBezTo>
                  <a:cubicBezTo>
                    <a:pt x="0" y="1"/>
                    <a:pt x="0" y="0"/>
                    <a:pt x="2" y="0"/>
                  </a:cubicBezTo>
                  <a:cubicBezTo>
                    <a:pt x="3" y="0"/>
                    <a:pt x="4" y="0"/>
                    <a:pt x="4" y="1"/>
                  </a:cubicBezTo>
                  <a:cubicBezTo>
                    <a:pt x="8" y="19"/>
                    <a:pt x="24" y="31"/>
                    <a:pt x="42" y="31"/>
                  </a:cubicBezTo>
                  <a:cubicBezTo>
                    <a:pt x="60" y="31"/>
                    <a:pt x="76" y="19"/>
                    <a:pt x="81" y="1"/>
                  </a:cubicBezTo>
                  <a:cubicBezTo>
                    <a:pt x="81" y="0"/>
                    <a:pt x="82" y="0"/>
                    <a:pt x="83" y="0"/>
                  </a:cubicBezTo>
                  <a:cubicBezTo>
                    <a:pt x="84" y="0"/>
                    <a:pt x="85" y="1"/>
                    <a:pt x="85" y="2"/>
                  </a:cubicBezTo>
                  <a:cubicBezTo>
                    <a:pt x="80" y="22"/>
                    <a:pt x="62" y="35"/>
                    <a:pt x="42" y="35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5" name="Freeform 11">
              <a:extLst>
                <a:ext uri="{FF2B5EF4-FFF2-40B4-BE49-F238E27FC236}">
                  <a16:creationId xmlns:a16="http://schemas.microsoft.com/office/drawing/2014/main" id="{AAB06385-50F2-1411-C488-961D60351A6E}"/>
                </a:ext>
              </a:extLst>
            </p:cNvPr>
            <p:cNvSpPr>
              <a:spLocks/>
            </p:cNvSpPr>
            <p:nvPr/>
          </p:nvSpPr>
          <p:spPr bwMode="auto">
            <a:xfrm>
              <a:off x="3361532" y="3056187"/>
              <a:ext cx="969963" cy="404813"/>
            </a:xfrm>
            <a:custGeom>
              <a:avLst/>
              <a:gdLst>
                <a:gd name="T0" fmla="*/ 2 w 85"/>
                <a:gd name="T1" fmla="*/ 35 h 35"/>
                <a:gd name="T2" fmla="*/ 2 w 85"/>
                <a:gd name="T3" fmla="*/ 35 h 35"/>
                <a:gd name="T4" fmla="*/ 0 w 85"/>
                <a:gd name="T5" fmla="*/ 33 h 35"/>
                <a:gd name="T6" fmla="*/ 42 w 85"/>
                <a:gd name="T7" fmla="*/ 0 h 35"/>
                <a:gd name="T8" fmla="*/ 85 w 85"/>
                <a:gd name="T9" fmla="*/ 33 h 35"/>
                <a:gd name="T10" fmla="*/ 83 w 85"/>
                <a:gd name="T11" fmla="*/ 35 h 35"/>
                <a:gd name="T12" fmla="*/ 81 w 85"/>
                <a:gd name="T13" fmla="*/ 34 h 35"/>
                <a:gd name="T14" fmla="*/ 42 w 85"/>
                <a:gd name="T15" fmla="*/ 4 h 35"/>
                <a:gd name="T16" fmla="*/ 4 w 85"/>
                <a:gd name="T17" fmla="*/ 34 h 35"/>
                <a:gd name="T18" fmla="*/ 2 w 85"/>
                <a:gd name="T19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" h="35">
                  <a:moveTo>
                    <a:pt x="2" y="35"/>
                  </a:moveTo>
                  <a:cubicBezTo>
                    <a:pt x="2" y="35"/>
                    <a:pt x="2" y="35"/>
                    <a:pt x="2" y="35"/>
                  </a:cubicBezTo>
                  <a:cubicBezTo>
                    <a:pt x="0" y="35"/>
                    <a:pt x="0" y="34"/>
                    <a:pt x="0" y="33"/>
                  </a:cubicBezTo>
                  <a:cubicBezTo>
                    <a:pt x="5" y="13"/>
                    <a:pt x="22" y="0"/>
                    <a:pt x="42" y="0"/>
                  </a:cubicBezTo>
                  <a:cubicBezTo>
                    <a:pt x="62" y="0"/>
                    <a:pt x="80" y="13"/>
                    <a:pt x="85" y="33"/>
                  </a:cubicBezTo>
                  <a:cubicBezTo>
                    <a:pt x="85" y="34"/>
                    <a:pt x="84" y="35"/>
                    <a:pt x="83" y="35"/>
                  </a:cubicBezTo>
                  <a:cubicBezTo>
                    <a:pt x="82" y="35"/>
                    <a:pt x="81" y="35"/>
                    <a:pt x="81" y="34"/>
                  </a:cubicBezTo>
                  <a:cubicBezTo>
                    <a:pt x="76" y="16"/>
                    <a:pt x="60" y="4"/>
                    <a:pt x="42" y="4"/>
                  </a:cubicBezTo>
                  <a:cubicBezTo>
                    <a:pt x="24" y="4"/>
                    <a:pt x="8" y="16"/>
                    <a:pt x="4" y="34"/>
                  </a:cubicBezTo>
                  <a:cubicBezTo>
                    <a:pt x="4" y="34"/>
                    <a:pt x="3" y="35"/>
                    <a:pt x="2" y="35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7AA16626-F1FC-9004-EA60-906AB99E03DB}"/>
                </a:ext>
              </a:extLst>
            </p:cNvPr>
            <p:cNvGrpSpPr/>
            <p:nvPr/>
          </p:nvGrpSpPr>
          <p:grpSpPr>
            <a:xfrm>
              <a:off x="3344069" y="3518150"/>
              <a:ext cx="1004888" cy="80963"/>
              <a:chOff x="3349625" y="3465513"/>
              <a:chExt cx="1004888" cy="80963"/>
            </a:xfrm>
          </p:grpSpPr>
          <p:sp>
            <p:nvSpPr>
              <p:cNvPr id="26" name="Oval 12">
                <a:extLst>
                  <a:ext uri="{FF2B5EF4-FFF2-40B4-BE49-F238E27FC236}">
                    <a16:creationId xmlns:a16="http://schemas.microsoft.com/office/drawing/2014/main" id="{7815B874-A709-244F-9BD1-843BAAF7BE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49625" y="3465513"/>
                <a:ext cx="82296" cy="80963"/>
              </a:xfrm>
              <a:prstGeom prst="ellipse">
                <a:avLst/>
              </a:pr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8" name="Oval 13">
                <a:extLst>
                  <a:ext uri="{FF2B5EF4-FFF2-40B4-BE49-F238E27FC236}">
                    <a16:creationId xmlns:a16="http://schemas.microsoft.com/office/drawing/2014/main" id="{21D57691-B288-81B2-85A9-6EB1555979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5138" y="3465513"/>
                <a:ext cx="79375" cy="80963"/>
              </a:xfrm>
              <a:prstGeom prst="ellipse">
                <a:avLst/>
              </a:pr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30" name="Oval 14">
              <a:extLst>
                <a:ext uri="{FF2B5EF4-FFF2-40B4-BE49-F238E27FC236}">
                  <a16:creationId xmlns:a16="http://schemas.microsoft.com/office/drawing/2014/main" id="{BD39AF3B-C0B7-85E8-9EC0-BCE74FDF31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38538" y="3240337"/>
              <a:ext cx="615950" cy="623888"/>
            </a:xfrm>
            <a:prstGeom prst="ellipse">
              <a:avLst/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4" name="Freeform 10">
              <a:extLst>
                <a:ext uri="{FF2B5EF4-FFF2-40B4-BE49-F238E27FC236}">
                  <a16:creationId xmlns:a16="http://schemas.microsoft.com/office/drawing/2014/main" id="{6F05285E-9D0B-729B-B8EC-994619053584}"/>
                </a:ext>
              </a:extLst>
            </p:cNvPr>
            <p:cNvSpPr>
              <a:spLocks/>
            </p:cNvSpPr>
            <p:nvPr/>
          </p:nvSpPr>
          <p:spPr bwMode="auto">
            <a:xfrm>
              <a:off x="7701757" y="2386262"/>
              <a:ext cx="969963" cy="404813"/>
            </a:xfrm>
            <a:custGeom>
              <a:avLst/>
              <a:gdLst>
                <a:gd name="T0" fmla="*/ 42 w 85"/>
                <a:gd name="T1" fmla="*/ 35 h 35"/>
                <a:gd name="T2" fmla="*/ 0 w 85"/>
                <a:gd name="T3" fmla="*/ 2 h 35"/>
                <a:gd name="T4" fmla="*/ 2 w 85"/>
                <a:gd name="T5" fmla="*/ 0 h 35"/>
                <a:gd name="T6" fmla="*/ 4 w 85"/>
                <a:gd name="T7" fmla="*/ 1 h 35"/>
                <a:gd name="T8" fmla="*/ 42 w 85"/>
                <a:gd name="T9" fmla="*/ 31 h 35"/>
                <a:gd name="T10" fmla="*/ 81 w 85"/>
                <a:gd name="T11" fmla="*/ 1 h 35"/>
                <a:gd name="T12" fmla="*/ 83 w 85"/>
                <a:gd name="T13" fmla="*/ 0 h 35"/>
                <a:gd name="T14" fmla="*/ 85 w 85"/>
                <a:gd name="T15" fmla="*/ 2 h 35"/>
                <a:gd name="T16" fmla="*/ 42 w 85"/>
                <a:gd name="T17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5" h="35">
                  <a:moveTo>
                    <a:pt x="42" y="35"/>
                  </a:moveTo>
                  <a:cubicBezTo>
                    <a:pt x="22" y="35"/>
                    <a:pt x="5" y="22"/>
                    <a:pt x="0" y="2"/>
                  </a:cubicBezTo>
                  <a:cubicBezTo>
                    <a:pt x="0" y="1"/>
                    <a:pt x="0" y="0"/>
                    <a:pt x="2" y="0"/>
                  </a:cubicBezTo>
                  <a:cubicBezTo>
                    <a:pt x="3" y="0"/>
                    <a:pt x="4" y="0"/>
                    <a:pt x="4" y="1"/>
                  </a:cubicBezTo>
                  <a:cubicBezTo>
                    <a:pt x="8" y="19"/>
                    <a:pt x="24" y="31"/>
                    <a:pt x="42" y="31"/>
                  </a:cubicBezTo>
                  <a:cubicBezTo>
                    <a:pt x="60" y="31"/>
                    <a:pt x="76" y="19"/>
                    <a:pt x="81" y="1"/>
                  </a:cubicBezTo>
                  <a:cubicBezTo>
                    <a:pt x="81" y="0"/>
                    <a:pt x="82" y="0"/>
                    <a:pt x="83" y="0"/>
                  </a:cubicBezTo>
                  <a:cubicBezTo>
                    <a:pt x="84" y="0"/>
                    <a:pt x="85" y="1"/>
                    <a:pt x="85" y="2"/>
                  </a:cubicBezTo>
                  <a:cubicBezTo>
                    <a:pt x="80" y="22"/>
                    <a:pt x="62" y="35"/>
                    <a:pt x="42" y="35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5" name="Freeform 11">
              <a:extLst>
                <a:ext uri="{FF2B5EF4-FFF2-40B4-BE49-F238E27FC236}">
                  <a16:creationId xmlns:a16="http://schemas.microsoft.com/office/drawing/2014/main" id="{8F657634-65F8-6936-DC95-7A292F12D822}"/>
                </a:ext>
              </a:extLst>
            </p:cNvPr>
            <p:cNvSpPr>
              <a:spLocks/>
            </p:cNvSpPr>
            <p:nvPr/>
          </p:nvSpPr>
          <p:spPr bwMode="auto">
            <a:xfrm>
              <a:off x="7701757" y="1786187"/>
              <a:ext cx="969963" cy="404813"/>
            </a:xfrm>
            <a:custGeom>
              <a:avLst/>
              <a:gdLst>
                <a:gd name="T0" fmla="*/ 2 w 85"/>
                <a:gd name="T1" fmla="*/ 35 h 35"/>
                <a:gd name="T2" fmla="*/ 2 w 85"/>
                <a:gd name="T3" fmla="*/ 35 h 35"/>
                <a:gd name="T4" fmla="*/ 0 w 85"/>
                <a:gd name="T5" fmla="*/ 33 h 35"/>
                <a:gd name="T6" fmla="*/ 42 w 85"/>
                <a:gd name="T7" fmla="*/ 0 h 35"/>
                <a:gd name="T8" fmla="*/ 85 w 85"/>
                <a:gd name="T9" fmla="*/ 33 h 35"/>
                <a:gd name="T10" fmla="*/ 83 w 85"/>
                <a:gd name="T11" fmla="*/ 35 h 35"/>
                <a:gd name="T12" fmla="*/ 81 w 85"/>
                <a:gd name="T13" fmla="*/ 34 h 35"/>
                <a:gd name="T14" fmla="*/ 42 w 85"/>
                <a:gd name="T15" fmla="*/ 4 h 35"/>
                <a:gd name="T16" fmla="*/ 4 w 85"/>
                <a:gd name="T17" fmla="*/ 34 h 35"/>
                <a:gd name="T18" fmla="*/ 2 w 85"/>
                <a:gd name="T19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" h="35">
                  <a:moveTo>
                    <a:pt x="2" y="35"/>
                  </a:moveTo>
                  <a:cubicBezTo>
                    <a:pt x="2" y="35"/>
                    <a:pt x="2" y="35"/>
                    <a:pt x="2" y="35"/>
                  </a:cubicBezTo>
                  <a:cubicBezTo>
                    <a:pt x="0" y="35"/>
                    <a:pt x="0" y="34"/>
                    <a:pt x="0" y="33"/>
                  </a:cubicBezTo>
                  <a:cubicBezTo>
                    <a:pt x="5" y="13"/>
                    <a:pt x="22" y="0"/>
                    <a:pt x="42" y="0"/>
                  </a:cubicBezTo>
                  <a:cubicBezTo>
                    <a:pt x="62" y="0"/>
                    <a:pt x="80" y="13"/>
                    <a:pt x="85" y="33"/>
                  </a:cubicBezTo>
                  <a:cubicBezTo>
                    <a:pt x="85" y="34"/>
                    <a:pt x="84" y="35"/>
                    <a:pt x="83" y="35"/>
                  </a:cubicBezTo>
                  <a:cubicBezTo>
                    <a:pt x="82" y="35"/>
                    <a:pt x="81" y="35"/>
                    <a:pt x="81" y="34"/>
                  </a:cubicBezTo>
                  <a:cubicBezTo>
                    <a:pt x="76" y="16"/>
                    <a:pt x="60" y="4"/>
                    <a:pt x="42" y="4"/>
                  </a:cubicBezTo>
                  <a:cubicBezTo>
                    <a:pt x="24" y="4"/>
                    <a:pt x="8" y="16"/>
                    <a:pt x="4" y="34"/>
                  </a:cubicBezTo>
                  <a:cubicBezTo>
                    <a:pt x="4" y="34"/>
                    <a:pt x="3" y="35"/>
                    <a:pt x="2" y="35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2DD9909F-22AC-90FB-DD63-E9F5A54260D1}"/>
                </a:ext>
              </a:extLst>
            </p:cNvPr>
            <p:cNvGrpSpPr/>
            <p:nvPr/>
          </p:nvGrpSpPr>
          <p:grpSpPr>
            <a:xfrm>
              <a:off x="7684294" y="2248150"/>
              <a:ext cx="1004888" cy="80963"/>
              <a:chOff x="3349625" y="3465513"/>
              <a:chExt cx="1004888" cy="80963"/>
            </a:xfrm>
            <a:solidFill>
              <a:schemeClr val="accent6"/>
            </a:solidFill>
          </p:grpSpPr>
          <p:sp>
            <p:nvSpPr>
              <p:cNvPr id="50" name="Oval 12">
                <a:extLst>
                  <a:ext uri="{FF2B5EF4-FFF2-40B4-BE49-F238E27FC236}">
                    <a16:creationId xmlns:a16="http://schemas.microsoft.com/office/drawing/2014/main" id="{4ADABE2A-A6BE-D1E0-FF3C-F74FEF445B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49625" y="3465513"/>
                <a:ext cx="82296" cy="80963"/>
              </a:xfrm>
              <a:prstGeom prst="ellipse">
                <a:avLst/>
              </a:pr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2"/>
              </a:fillRef>
              <a:effectRef idx="1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62" name="Oval 13">
                <a:extLst>
                  <a:ext uri="{FF2B5EF4-FFF2-40B4-BE49-F238E27FC236}">
                    <a16:creationId xmlns:a16="http://schemas.microsoft.com/office/drawing/2014/main" id="{16279698-083A-48C4-2A64-1544C072220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5138" y="3465513"/>
                <a:ext cx="79375" cy="80963"/>
              </a:xfrm>
              <a:prstGeom prst="ellipse">
                <a:avLst/>
              </a:pr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2"/>
              </a:fillRef>
              <a:effectRef idx="1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63" name="Oval 14">
              <a:extLst>
                <a:ext uri="{FF2B5EF4-FFF2-40B4-BE49-F238E27FC236}">
                  <a16:creationId xmlns:a16="http://schemas.microsoft.com/office/drawing/2014/main" id="{4E897BA6-9A40-1E29-BAB1-9A9349F079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78763" y="1970337"/>
              <a:ext cx="615950" cy="623888"/>
            </a:xfrm>
            <a:prstGeom prst="ellipse">
              <a:avLst/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4" name="Freeform 10">
              <a:extLst>
                <a:ext uri="{FF2B5EF4-FFF2-40B4-BE49-F238E27FC236}">
                  <a16:creationId xmlns:a16="http://schemas.microsoft.com/office/drawing/2014/main" id="{269E53B1-3011-D200-9D09-0DBFF14C3AE6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3257" y="2386262"/>
              <a:ext cx="969963" cy="404813"/>
            </a:xfrm>
            <a:custGeom>
              <a:avLst/>
              <a:gdLst>
                <a:gd name="T0" fmla="*/ 42 w 85"/>
                <a:gd name="T1" fmla="*/ 35 h 35"/>
                <a:gd name="T2" fmla="*/ 0 w 85"/>
                <a:gd name="T3" fmla="*/ 2 h 35"/>
                <a:gd name="T4" fmla="*/ 2 w 85"/>
                <a:gd name="T5" fmla="*/ 0 h 35"/>
                <a:gd name="T6" fmla="*/ 4 w 85"/>
                <a:gd name="T7" fmla="*/ 1 h 35"/>
                <a:gd name="T8" fmla="*/ 42 w 85"/>
                <a:gd name="T9" fmla="*/ 31 h 35"/>
                <a:gd name="T10" fmla="*/ 81 w 85"/>
                <a:gd name="T11" fmla="*/ 1 h 35"/>
                <a:gd name="T12" fmla="*/ 83 w 85"/>
                <a:gd name="T13" fmla="*/ 0 h 35"/>
                <a:gd name="T14" fmla="*/ 85 w 85"/>
                <a:gd name="T15" fmla="*/ 2 h 35"/>
                <a:gd name="T16" fmla="*/ 42 w 85"/>
                <a:gd name="T17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5" h="35">
                  <a:moveTo>
                    <a:pt x="42" y="35"/>
                  </a:moveTo>
                  <a:cubicBezTo>
                    <a:pt x="22" y="35"/>
                    <a:pt x="5" y="22"/>
                    <a:pt x="0" y="2"/>
                  </a:cubicBezTo>
                  <a:cubicBezTo>
                    <a:pt x="0" y="1"/>
                    <a:pt x="0" y="0"/>
                    <a:pt x="2" y="0"/>
                  </a:cubicBezTo>
                  <a:cubicBezTo>
                    <a:pt x="3" y="0"/>
                    <a:pt x="4" y="0"/>
                    <a:pt x="4" y="1"/>
                  </a:cubicBezTo>
                  <a:cubicBezTo>
                    <a:pt x="8" y="19"/>
                    <a:pt x="24" y="31"/>
                    <a:pt x="42" y="31"/>
                  </a:cubicBezTo>
                  <a:cubicBezTo>
                    <a:pt x="60" y="31"/>
                    <a:pt x="76" y="19"/>
                    <a:pt x="81" y="1"/>
                  </a:cubicBezTo>
                  <a:cubicBezTo>
                    <a:pt x="81" y="0"/>
                    <a:pt x="82" y="0"/>
                    <a:pt x="83" y="0"/>
                  </a:cubicBezTo>
                  <a:cubicBezTo>
                    <a:pt x="84" y="0"/>
                    <a:pt x="85" y="1"/>
                    <a:pt x="85" y="2"/>
                  </a:cubicBezTo>
                  <a:cubicBezTo>
                    <a:pt x="80" y="22"/>
                    <a:pt x="62" y="35"/>
                    <a:pt x="42" y="35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5" name="Freeform 11">
              <a:extLst>
                <a:ext uri="{FF2B5EF4-FFF2-40B4-BE49-F238E27FC236}">
                  <a16:creationId xmlns:a16="http://schemas.microsoft.com/office/drawing/2014/main" id="{9FF65CFD-162E-661E-605C-B8F6D8868261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3257" y="1786187"/>
              <a:ext cx="969963" cy="404813"/>
            </a:xfrm>
            <a:custGeom>
              <a:avLst/>
              <a:gdLst>
                <a:gd name="T0" fmla="*/ 2 w 85"/>
                <a:gd name="T1" fmla="*/ 35 h 35"/>
                <a:gd name="T2" fmla="*/ 2 w 85"/>
                <a:gd name="T3" fmla="*/ 35 h 35"/>
                <a:gd name="T4" fmla="*/ 0 w 85"/>
                <a:gd name="T5" fmla="*/ 33 h 35"/>
                <a:gd name="T6" fmla="*/ 42 w 85"/>
                <a:gd name="T7" fmla="*/ 0 h 35"/>
                <a:gd name="T8" fmla="*/ 85 w 85"/>
                <a:gd name="T9" fmla="*/ 33 h 35"/>
                <a:gd name="T10" fmla="*/ 83 w 85"/>
                <a:gd name="T11" fmla="*/ 35 h 35"/>
                <a:gd name="T12" fmla="*/ 81 w 85"/>
                <a:gd name="T13" fmla="*/ 34 h 35"/>
                <a:gd name="T14" fmla="*/ 42 w 85"/>
                <a:gd name="T15" fmla="*/ 4 h 35"/>
                <a:gd name="T16" fmla="*/ 4 w 85"/>
                <a:gd name="T17" fmla="*/ 34 h 35"/>
                <a:gd name="T18" fmla="*/ 2 w 85"/>
                <a:gd name="T19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" h="35">
                  <a:moveTo>
                    <a:pt x="2" y="35"/>
                  </a:moveTo>
                  <a:cubicBezTo>
                    <a:pt x="2" y="35"/>
                    <a:pt x="2" y="35"/>
                    <a:pt x="2" y="35"/>
                  </a:cubicBezTo>
                  <a:cubicBezTo>
                    <a:pt x="0" y="35"/>
                    <a:pt x="0" y="34"/>
                    <a:pt x="0" y="33"/>
                  </a:cubicBezTo>
                  <a:cubicBezTo>
                    <a:pt x="5" y="13"/>
                    <a:pt x="22" y="0"/>
                    <a:pt x="42" y="0"/>
                  </a:cubicBezTo>
                  <a:cubicBezTo>
                    <a:pt x="62" y="0"/>
                    <a:pt x="80" y="13"/>
                    <a:pt x="85" y="33"/>
                  </a:cubicBezTo>
                  <a:cubicBezTo>
                    <a:pt x="85" y="34"/>
                    <a:pt x="84" y="35"/>
                    <a:pt x="83" y="35"/>
                  </a:cubicBezTo>
                  <a:cubicBezTo>
                    <a:pt x="82" y="35"/>
                    <a:pt x="81" y="35"/>
                    <a:pt x="81" y="34"/>
                  </a:cubicBezTo>
                  <a:cubicBezTo>
                    <a:pt x="76" y="16"/>
                    <a:pt x="60" y="4"/>
                    <a:pt x="42" y="4"/>
                  </a:cubicBezTo>
                  <a:cubicBezTo>
                    <a:pt x="24" y="4"/>
                    <a:pt x="8" y="16"/>
                    <a:pt x="4" y="34"/>
                  </a:cubicBezTo>
                  <a:cubicBezTo>
                    <a:pt x="4" y="34"/>
                    <a:pt x="3" y="35"/>
                    <a:pt x="2" y="35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grpSp>
          <p:nvGrpSpPr>
            <p:cNvPr id="66" name="Group 65">
              <a:extLst>
                <a:ext uri="{FF2B5EF4-FFF2-40B4-BE49-F238E27FC236}">
                  <a16:creationId xmlns:a16="http://schemas.microsoft.com/office/drawing/2014/main" id="{53021A39-136C-B3B6-F2EF-F7A1FBFF5888}"/>
                </a:ext>
              </a:extLst>
            </p:cNvPr>
            <p:cNvGrpSpPr/>
            <p:nvPr/>
          </p:nvGrpSpPr>
          <p:grpSpPr>
            <a:xfrm>
              <a:off x="1905794" y="2248150"/>
              <a:ext cx="1004888" cy="80963"/>
              <a:chOff x="3349625" y="3465513"/>
              <a:chExt cx="1004888" cy="80963"/>
            </a:xfrm>
            <a:solidFill>
              <a:schemeClr val="accent2"/>
            </a:solidFill>
          </p:grpSpPr>
          <p:sp>
            <p:nvSpPr>
              <p:cNvPr id="67" name="Oval 12">
                <a:extLst>
                  <a:ext uri="{FF2B5EF4-FFF2-40B4-BE49-F238E27FC236}">
                    <a16:creationId xmlns:a16="http://schemas.microsoft.com/office/drawing/2014/main" id="{13A6B967-8937-F3C8-381C-4C747808F56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49625" y="3465513"/>
                <a:ext cx="82296" cy="80963"/>
              </a:xfrm>
              <a:prstGeom prst="ellipse">
                <a:avLst/>
              </a:prstGeom>
              <a:grpFill/>
              <a:ln>
                <a:noFill/>
              </a:ln>
              <a:effectLst>
                <a:outerShdw blurRad="127000" dist="25400" dir="5400000" algn="ctr" rotWithShape="0">
                  <a:srgbClr val="000000">
                    <a:alpha val="2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68" name="Oval 13">
                <a:extLst>
                  <a:ext uri="{FF2B5EF4-FFF2-40B4-BE49-F238E27FC236}">
                    <a16:creationId xmlns:a16="http://schemas.microsoft.com/office/drawing/2014/main" id="{958604CC-6E41-0917-B268-B5840EADF1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5138" y="3465513"/>
                <a:ext cx="79375" cy="80963"/>
              </a:xfrm>
              <a:prstGeom prst="ellipse">
                <a:avLst/>
              </a:prstGeom>
              <a:grpFill/>
              <a:ln>
                <a:noFill/>
              </a:ln>
              <a:effectLst>
                <a:outerShdw blurRad="127000" dist="25400" dir="5400000" algn="ctr" rotWithShape="0">
                  <a:srgbClr val="000000">
                    <a:alpha val="2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69" name="Oval 14">
              <a:extLst>
                <a:ext uri="{FF2B5EF4-FFF2-40B4-BE49-F238E27FC236}">
                  <a16:creationId xmlns:a16="http://schemas.microsoft.com/office/drawing/2014/main" id="{B944039B-FA46-A9F5-71FE-9F6584EB27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00263" y="1970337"/>
              <a:ext cx="615950" cy="62388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127000" dist="25400" dir="5400000" algn="ctr" rotWithShape="0">
                <a:srgbClr val="000000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0" name="Freeform 10">
              <a:extLst>
                <a:ext uri="{FF2B5EF4-FFF2-40B4-BE49-F238E27FC236}">
                  <a16:creationId xmlns:a16="http://schemas.microsoft.com/office/drawing/2014/main" id="{B11C8224-D3C1-C647-C9E5-6584C5600371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2507" y="2386262"/>
              <a:ext cx="969963" cy="404813"/>
            </a:xfrm>
            <a:custGeom>
              <a:avLst/>
              <a:gdLst>
                <a:gd name="T0" fmla="*/ 42 w 85"/>
                <a:gd name="T1" fmla="*/ 35 h 35"/>
                <a:gd name="T2" fmla="*/ 0 w 85"/>
                <a:gd name="T3" fmla="*/ 2 h 35"/>
                <a:gd name="T4" fmla="*/ 2 w 85"/>
                <a:gd name="T5" fmla="*/ 0 h 35"/>
                <a:gd name="T6" fmla="*/ 4 w 85"/>
                <a:gd name="T7" fmla="*/ 1 h 35"/>
                <a:gd name="T8" fmla="*/ 42 w 85"/>
                <a:gd name="T9" fmla="*/ 31 h 35"/>
                <a:gd name="T10" fmla="*/ 81 w 85"/>
                <a:gd name="T11" fmla="*/ 1 h 35"/>
                <a:gd name="T12" fmla="*/ 83 w 85"/>
                <a:gd name="T13" fmla="*/ 0 h 35"/>
                <a:gd name="T14" fmla="*/ 85 w 85"/>
                <a:gd name="T15" fmla="*/ 2 h 35"/>
                <a:gd name="T16" fmla="*/ 42 w 85"/>
                <a:gd name="T17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5" h="35">
                  <a:moveTo>
                    <a:pt x="42" y="35"/>
                  </a:moveTo>
                  <a:cubicBezTo>
                    <a:pt x="22" y="35"/>
                    <a:pt x="5" y="22"/>
                    <a:pt x="0" y="2"/>
                  </a:cubicBezTo>
                  <a:cubicBezTo>
                    <a:pt x="0" y="1"/>
                    <a:pt x="0" y="0"/>
                    <a:pt x="2" y="0"/>
                  </a:cubicBezTo>
                  <a:cubicBezTo>
                    <a:pt x="3" y="0"/>
                    <a:pt x="4" y="0"/>
                    <a:pt x="4" y="1"/>
                  </a:cubicBezTo>
                  <a:cubicBezTo>
                    <a:pt x="8" y="19"/>
                    <a:pt x="24" y="31"/>
                    <a:pt x="42" y="31"/>
                  </a:cubicBezTo>
                  <a:cubicBezTo>
                    <a:pt x="60" y="31"/>
                    <a:pt x="76" y="19"/>
                    <a:pt x="81" y="1"/>
                  </a:cubicBezTo>
                  <a:cubicBezTo>
                    <a:pt x="81" y="0"/>
                    <a:pt x="82" y="0"/>
                    <a:pt x="83" y="0"/>
                  </a:cubicBezTo>
                  <a:cubicBezTo>
                    <a:pt x="84" y="0"/>
                    <a:pt x="85" y="1"/>
                    <a:pt x="85" y="2"/>
                  </a:cubicBezTo>
                  <a:cubicBezTo>
                    <a:pt x="80" y="22"/>
                    <a:pt x="62" y="35"/>
                    <a:pt x="42" y="35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1" name="Freeform 11">
              <a:extLst>
                <a:ext uri="{FF2B5EF4-FFF2-40B4-BE49-F238E27FC236}">
                  <a16:creationId xmlns:a16="http://schemas.microsoft.com/office/drawing/2014/main" id="{01B6E46F-623D-91E1-0707-267944F87334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2507" y="1786187"/>
              <a:ext cx="969963" cy="404813"/>
            </a:xfrm>
            <a:custGeom>
              <a:avLst/>
              <a:gdLst>
                <a:gd name="T0" fmla="*/ 2 w 85"/>
                <a:gd name="T1" fmla="*/ 35 h 35"/>
                <a:gd name="T2" fmla="*/ 2 w 85"/>
                <a:gd name="T3" fmla="*/ 35 h 35"/>
                <a:gd name="T4" fmla="*/ 0 w 85"/>
                <a:gd name="T5" fmla="*/ 33 h 35"/>
                <a:gd name="T6" fmla="*/ 42 w 85"/>
                <a:gd name="T7" fmla="*/ 0 h 35"/>
                <a:gd name="T8" fmla="*/ 85 w 85"/>
                <a:gd name="T9" fmla="*/ 33 h 35"/>
                <a:gd name="T10" fmla="*/ 83 w 85"/>
                <a:gd name="T11" fmla="*/ 35 h 35"/>
                <a:gd name="T12" fmla="*/ 81 w 85"/>
                <a:gd name="T13" fmla="*/ 34 h 35"/>
                <a:gd name="T14" fmla="*/ 42 w 85"/>
                <a:gd name="T15" fmla="*/ 4 h 35"/>
                <a:gd name="T16" fmla="*/ 4 w 85"/>
                <a:gd name="T17" fmla="*/ 34 h 35"/>
                <a:gd name="T18" fmla="*/ 2 w 85"/>
                <a:gd name="T19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" h="35">
                  <a:moveTo>
                    <a:pt x="2" y="35"/>
                  </a:moveTo>
                  <a:cubicBezTo>
                    <a:pt x="2" y="35"/>
                    <a:pt x="2" y="35"/>
                    <a:pt x="2" y="35"/>
                  </a:cubicBezTo>
                  <a:cubicBezTo>
                    <a:pt x="0" y="35"/>
                    <a:pt x="0" y="34"/>
                    <a:pt x="0" y="33"/>
                  </a:cubicBezTo>
                  <a:cubicBezTo>
                    <a:pt x="5" y="13"/>
                    <a:pt x="22" y="0"/>
                    <a:pt x="42" y="0"/>
                  </a:cubicBezTo>
                  <a:cubicBezTo>
                    <a:pt x="62" y="0"/>
                    <a:pt x="80" y="13"/>
                    <a:pt x="85" y="33"/>
                  </a:cubicBezTo>
                  <a:cubicBezTo>
                    <a:pt x="85" y="34"/>
                    <a:pt x="84" y="35"/>
                    <a:pt x="83" y="35"/>
                  </a:cubicBezTo>
                  <a:cubicBezTo>
                    <a:pt x="82" y="35"/>
                    <a:pt x="81" y="35"/>
                    <a:pt x="81" y="34"/>
                  </a:cubicBezTo>
                  <a:cubicBezTo>
                    <a:pt x="76" y="16"/>
                    <a:pt x="60" y="4"/>
                    <a:pt x="42" y="4"/>
                  </a:cubicBezTo>
                  <a:cubicBezTo>
                    <a:pt x="24" y="4"/>
                    <a:pt x="8" y="16"/>
                    <a:pt x="4" y="34"/>
                  </a:cubicBezTo>
                  <a:cubicBezTo>
                    <a:pt x="4" y="34"/>
                    <a:pt x="3" y="35"/>
                    <a:pt x="2" y="35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grpSp>
          <p:nvGrpSpPr>
            <p:cNvPr id="75" name="Group 74">
              <a:extLst>
                <a:ext uri="{FF2B5EF4-FFF2-40B4-BE49-F238E27FC236}">
                  <a16:creationId xmlns:a16="http://schemas.microsoft.com/office/drawing/2014/main" id="{AA5A6D9B-D9B7-CB76-FDAE-6FDEEC1A2E97}"/>
                </a:ext>
              </a:extLst>
            </p:cNvPr>
            <p:cNvGrpSpPr/>
            <p:nvPr/>
          </p:nvGrpSpPr>
          <p:grpSpPr>
            <a:xfrm>
              <a:off x="4795044" y="2248150"/>
              <a:ext cx="1004888" cy="80963"/>
              <a:chOff x="3349625" y="3465513"/>
              <a:chExt cx="1004888" cy="80963"/>
            </a:xfrm>
            <a:solidFill>
              <a:schemeClr val="accent4"/>
            </a:solidFill>
          </p:grpSpPr>
          <p:sp>
            <p:nvSpPr>
              <p:cNvPr id="78" name="Oval 12">
                <a:extLst>
                  <a:ext uri="{FF2B5EF4-FFF2-40B4-BE49-F238E27FC236}">
                    <a16:creationId xmlns:a16="http://schemas.microsoft.com/office/drawing/2014/main" id="{325C146C-DA47-9890-CE07-52391897DE4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49625" y="3465513"/>
                <a:ext cx="82296" cy="80963"/>
              </a:xfrm>
              <a:prstGeom prst="ellipse">
                <a:avLst/>
              </a:pr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2"/>
              </a:fillRef>
              <a:effectRef idx="1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79" name="Oval 13">
                <a:extLst>
                  <a:ext uri="{FF2B5EF4-FFF2-40B4-BE49-F238E27FC236}">
                    <a16:creationId xmlns:a16="http://schemas.microsoft.com/office/drawing/2014/main" id="{1FDDECB6-EBC2-4A54-0792-CBE2E934F0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5138" y="3465513"/>
                <a:ext cx="79375" cy="80963"/>
              </a:xfrm>
              <a:prstGeom prst="ellipse">
                <a:avLst/>
              </a:pr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2"/>
              </a:fillRef>
              <a:effectRef idx="1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80" name="Oval 14">
              <a:extLst>
                <a:ext uri="{FF2B5EF4-FFF2-40B4-BE49-F238E27FC236}">
                  <a16:creationId xmlns:a16="http://schemas.microsoft.com/office/drawing/2014/main" id="{168C2C84-EFAF-F57D-BD7A-CF28E859CA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9513" y="1970337"/>
              <a:ext cx="615950" cy="623888"/>
            </a:xfrm>
            <a:prstGeom prst="ellipse">
              <a:avLst/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1" name="Freeform 10">
              <a:extLst>
                <a:ext uri="{FF2B5EF4-FFF2-40B4-BE49-F238E27FC236}">
                  <a16:creationId xmlns:a16="http://schemas.microsoft.com/office/drawing/2014/main" id="{27798F29-DDD1-4DE7-0E6B-0527E05C3DC0}"/>
                </a:ext>
              </a:extLst>
            </p:cNvPr>
            <p:cNvSpPr>
              <a:spLocks/>
            </p:cNvSpPr>
            <p:nvPr/>
          </p:nvSpPr>
          <p:spPr bwMode="auto">
            <a:xfrm>
              <a:off x="472282" y="3656262"/>
              <a:ext cx="969963" cy="404813"/>
            </a:xfrm>
            <a:custGeom>
              <a:avLst/>
              <a:gdLst>
                <a:gd name="T0" fmla="*/ 42 w 85"/>
                <a:gd name="T1" fmla="*/ 35 h 35"/>
                <a:gd name="T2" fmla="*/ 0 w 85"/>
                <a:gd name="T3" fmla="*/ 2 h 35"/>
                <a:gd name="T4" fmla="*/ 2 w 85"/>
                <a:gd name="T5" fmla="*/ 0 h 35"/>
                <a:gd name="T6" fmla="*/ 4 w 85"/>
                <a:gd name="T7" fmla="*/ 1 h 35"/>
                <a:gd name="T8" fmla="*/ 42 w 85"/>
                <a:gd name="T9" fmla="*/ 31 h 35"/>
                <a:gd name="T10" fmla="*/ 81 w 85"/>
                <a:gd name="T11" fmla="*/ 1 h 35"/>
                <a:gd name="T12" fmla="*/ 83 w 85"/>
                <a:gd name="T13" fmla="*/ 0 h 35"/>
                <a:gd name="T14" fmla="*/ 85 w 85"/>
                <a:gd name="T15" fmla="*/ 2 h 35"/>
                <a:gd name="T16" fmla="*/ 42 w 85"/>
                <a:gd name="T17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5" h="35">
                  <a:moveTo>
                    <a:pt x="42" y="35"/>
                  </a:moveTo>
                  <a:cubicBezTo>
                    <a:pt x="22" y="35"/>
                    <a:pt x="5" y="22"/>
                    <a:pt x="0" y="2"/>
                  </a:cubicBezTo>
                  <a:cubicBezTo>
                    <a:pt x="0" y="1"/>
                    <a:pt x="0" y="0"/>
                    <a:pt x="2" y="0"/>
                  </a:cubicBezTo>
                  <a:cubicBezTo>
                    <a:pt x="3" y="0"/>
                    <a:pt x="4" y="0"/>
                    <a:pt x="4" y="1"/>
                  </a:cubicBezTo>
                  <a:cubicBezTo>
                    <a:pt x="8" y="19"/>
                    <a:pt x="24" y="31"/>
                    <a:pt x="42" y="31"/>
                  </a:cubicBezTo>
                  <a:cubicBezTo>
                    <a:pt x="60" y="31"/>
                    <a:pt x="76" y="19"/>
                    <a:pt x="81" y="1"/>
                  </a:cubicBezTo>
                  <a:cubicBezTo>
                    <a:pt x="81" y="0"/>
                    <a:pt x="82" y="0"/>
                    <a:pt x="83" y="0"/>
                  </a:cubicBezTo>
                  <a:cubicBezTo>
                    <a:pt x="84" y="0"/>
                    <a:pt x="85" y="1"/>
                    <a:pt x="85" y="2"/>
                  </a:cubicBezTo>
                  <a:cubicBezTo>
                    <a:pt x="80" y="22"/>
                    <a:pt x="62" y="35"/>
                    <a:pt x="42" y="35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2" name="Freeform 11">
              <a:extLst>
                <a:ext uri="{FF2B5EF4-FFF2-40B4-BE49-F238E27FC236}">
                  <a16:creationId xmlns:a16="http://schemas.microsoft.com/office/drawing/2014/main" id="{01280F3B-9609-CF92-59B6-A7EF7CC3E79F}"/>
                </a:ext>
              </a:extLst>
            </p:cNvPr>
            <p:cNvSpPr>
              <a:spLocks/>
            </p:cNvSpPr>
            <p:nvPr/>
          </p:nvSpPr>
          <p:spPr bwMode="auto">
            <a:xfrm>
              <a:off x="472282" y="3056187"/>
              <a:ext cx="969963" cy="404813"/>
            </a:xfrm>
            <a:custGeom>
              <a:avLst/>
              <a:gdLst>
                <a:gd name="T0" fmla="*/ 2 w 85"/>
                <a:gd name="T1" fmla="*/ 35 h 35"/>
                <a:gd name="T2" fmla="*/ 2 w 85"/>
                <a:gd name="T3" fmla="*/ 35 h 35"/>
                <a:gd name="T4" fmla="*/ 0 w 85"/>
                <a:gd name="T5" fmla="*/ 33 h 35"/>
                <a:gd name="T6" fmla="*/ 42 w 85"/>
                <a:gd name="T7" fmla="*/ 0 h 35"/>
                <a:gd name="T8" fmla="*/ 85 w 85"/>
                <a:gd name="T9" fmla="*/ 33 h 35"/>
                <a:gd name="T10" fmla="*/ 83 w 85"/>
                <a:gd name="T11" fmla="*/ 35 h 35"/>
                <a:gd name="T12" fmla="*/ 81 w 85"/>
                <a:gd name="T13" fmla="*/ 34 h 35"/>
                <a:gd name="T14" fmla="*/ 42 w 85"/>
                <a:gd name="T15" fmla="*/ 4 h 35"/>
                <a:gd name="T16" fmla="*/ 4 w 85"/>
                <a:gd name="T17" fmla="*/ 34 h 35"/>
                <a:gd name="T18" fmla="*/ 2 w 85"/>
                <a:gd name="T19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" h="35">
                  <a:moveTo>
                    <a:pt x="2" y="35"/>
                  </a:moveTo>
                  <a:cubicBezTo>
                    <a:pt x="2" y="35"/>
                    <a:pt x="2" y="35"/>
                    <a:pt x="2" y="35"/>
                  </a:cubicBezTo>
                  <a:cubicBezTo>
                    <a:pt x="0" y="35"/>
                    <a:pt x="0" y="34"/>
                    <a:pt x="0" y="33"/>
                  </a:cubicBezTo>
                  <a:cubicBezTo>
                    <a:pt x="5" y="13"/>
                    <a:pt x="22" y="0"/>
                    <a:pt x="42" y="0"/>
                  </a:cubicBezTo>
                  <a:cubicBezTo>
                    <a:pt x="62" y="0"/>
                    <a:pt x="80" y="13"/>
                    <a:pt x="85" y="33"/>
                  </a:cubicBezTo>
                  <a:cubicBezTo>
                    <a:pt x="85" y="34"/>
                    <a:pt x="84" y="35"/>
                    <a:pt x="83" y="35"/>
                  </a:cubicBezTo>
                  <a:cubicBezTo>
                    <a:pt x="82" y="35"/>
                    <a:pt x="81" y="35"/>
                    <a:pt x="81" y="34"/>
                  </a:cubicBezTo>
                  <a:cubicBezTo>
                    <a:pt x="76" y="16"/>
                    <a:pt x="60" y="4"/>
                    <a:pt x="42" y="4"/>
                  </a:cubicBezTo>
                  <a:cubicBezTo>
                    <a:pt x="24" y="4"/>
                    <a:pt x="8" y="16"/>
                    <a:pt x="4" y="34"/>
                  </a:cubicBezTo>
                  <a:cubicBezTo>
                    <a:pt x="4" y="34"/>
                    <a:pt x="3" y="35"/>
                    <a:pt x="2" y="35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grpSp>
          <p:nvGrpSpPr>
            <p:cNvPr id="83" name="Group 82">
              <a:extLst>
                <a:ext uri="{FF2B5EF4-FFF2-40B4-BE49-F238E27FC236}">
                  <a16:creationId xmlns:a16="http://schemas.microsoft.com/office/drawing/2014/main" id="{BD5CE5C8-3641-0F53-B76A-AE9B7FFD9771}"/>
                </a:ext>
              </a:extLst>
            </p:cNvPr>
            <p:cNvGrpSpPr/>
            <p:nvPr/>
          </p:nvGrpSpPr>
          <p:grpSpPr>
            <a:xfrm>
              <a:off x="454819" y="3518150"/>
              <a:ext cx="1004888" cy="80963"/>
              <a:chOff x="3349625" y="3465513"/>
              <a:chExt cx="1004888" cy="80963"/>
            </a:xfrm>
            <a:solidFill>
              <a:schemeClr val="accent1"/>
            </a:solidFill>
          </p:grpSpPr>
          <p:sp>
            <p:nvSpPr>
              <p:cNvPr id="84" name="Oval 12">
                <a:extLst>
                  <a:ext uri="{FF2B5EF4-FFF2-40B4-BE49-F238E27FC236}">
                    <a16:creationId xmlns:a16="http://schemas.microsoft.com/office/drawing/2014/main" id="{E8D9A3F5-0818-B005-3CFC-E592AC86DB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49625" y="3465513"/>
                <a:ext cx="82296" cy="80963"/>
              </a:xfrm>
              <a:prstGeom prst="ellipse">
                <a:avLst/>
              </a:prstGeom>
              <a:grpFill/>
              <a:ln>
                <a:noFill/>
              </a:ln>
              <a:effectLst>
                <a:outerShdw blurRad="127000" dist="25400" dir="5400000" algn="ctr" rotWithShape="0">
                  <a:srgbClr val="000000">
                    <a:alpha val="2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85" name="Oval 13">
                <a:extLst>
                  <a:ext uri="{FF2B5EF4-FFF2-40B4-BE49-F238E27FC236}">
                    <a16:creationId xmlns:a16="http://schemas.microsoft.com/office/drawing/2014/main" id="{3F1A1DBC-A2F6-7413-42FB-4B880919BC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5138" y="3465513"/>
                <a:ext cx="79375" cy="80963"/>
              </a:xfrm>
              <a:prstGeom prst="ellipse">
                <a:avLst/>
              </a:prstGeom>
              <a:grpFill/>
              <a:ln>
                <a:noFill/>
              </a:ln>
              <a:effectLst>
                <a:outerShdw blurRad="127000" dist="25400" dir="5400000" algn="ctr" rotWithShape="0">
                  <a:srgbClr val="000000">
                    <a:alpha val="2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86" name="Oval 14">
              <a:extLst>
                <a:ext uri="{FF2B5EF4-FFF2-40B4-BE49-F238E27FC236}">
                  <a16:creationId xmlns:a16="http://schemas.microsoft.com/office/drawing/2014/main" id="{5E96AE3B-02BA-49B3-2F84-AF72131596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288" y="3240337"/>
              <a:ext cx="615950" cy="62388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127000" dist="25400" dir="5400000" algn="ctr" rotWithShape="0">
                <a:srgbClr val="000000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7" name="Freeform 10">
              <a:extLst>
                <a:ext uri="{FF2B5EF4-FFF2-40B4-BE49-F238E27FC236}">
                  <a16:creationId xmlns:a16="http://schemas.microsoft.com/office/drawing/2014/main" id="{DEA74530-65BC-EA89-ABB5-3BB5EF62AFD0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3482" y="3656262"/>
              <a:ext cx="969963" cy="404813"/>
            </a:xfrm>
            <a:custGeom>
              <a:avLst/>
              <a:gdLst>
                <a:gd name="T0" fmla="*/ 42 w 85"/>
                <a:gd name="T1" fmla="*/ 35 h 35"/>
                <a:gd name="T2" fmla="*/ 0 w 85"/>
                <a:gd name="T3" fmla="*/ 2 h 35"/>
                <a:gd name="T4" fmla="*/ 2 w 85"/>
                <a:gd name="T5" fmla="*/ 0 h 35"/>
                <a:gd name="T6" fmla="*/ 4 w 85"/>
                <a:gd name="T7" fmla="*/ 1 h 35"/>
                <a:gd name="T8" fmla="*/ 42 w 85"/>
                <a:gd name="T9" fmla="*/ 31 h 35"/>
                <a:gd name="T10" fmla="*/ 81 w 85"/>
                <a:gd name="T11" fmla="*/ 1 h 35"/>
                <a:gd name="T12" fmla="*/ 83 w 85"/>
                <a:gd name="T13" fmla="*/ 0 h 35"/>
                <a:gd name="T14" fmla="*/ 85 w 85"/>
                <a:gd name="T15" fmla="*/ 2 h 35"/>
                <a:gd name="T16" fmla="*/ 42 w 85"/>
                <a:gd name="T17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5" h="35">
                  <a:moveTo>
                    <a:pt x="42" y="35"/>
                  </a:moveTo>
                  <a:cubicBezTo>
                    <a:pt x="22" y="35"/>
                    <a:pt x="5" y="22"/>
                    <a:pt x="0" y="2"/>
                  </a:cubicBezTo>
                  <a:cubicBezTo>
                    <a:pt x="0" y="1"/>
                    <a:pt x="0" y="0"/>
                    <a:pt x="2" y="0"/>
                  </a:cubicBezTo>
                  <a:cubicBezTo>
                    <a:pt x="3" y="0"/>
                    <a:pt x="4" y="0"/>
                    <a:pt x="4" y="1"/>
                  </a:cubicBezTo>
                  <a:cubicBezTo>
                    <a:pt x="8" y="19"/>
                    <a:pt x="24" y="31"/>
                    <a:pt x="42" y="31"/>
                  </a:cubicBezTo>
                  <a:cubicBezTo>
                    <a:pt x="60" y="31"/>
                    <a:pt x="76" y="19"/>
                    <a:pt x="81" y="1"/>
                  </a:cubicBezTo>
                  <a:cubicBezTo>
                    <a:pt x="81" y="0"/>
                    <a:pt x="82" y="0"/>
                    <a:pt x="83" y="0"/>
                  </a:cubicBezTo>
                  <a:cubicBezTo>
                    <a:pt x="84" y="0"/>
                    <a:pt x="85" y="1"/>
                    <a:pt x="85" y="2"/>
                  </a:cubicBezTo>
                  <a:cubicBezTo>
                    <a:pt x="80" y="22"/>
                    <a:pt x="62" y="35"/>
                    <a:pt x="42" y="35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8" name="Freeform 11">
              <a:extLst>
                <a:ext uri="{FF2B5EF4-FFF2-40B4-BE49-F238E27FC236}">
                  <a16:creationId xmlns:a16="http://schemas.microsoft.com/office/drawing/2014/main" id="{C0B12A4F-5A91-8E0B-41FF-FD5962203719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3482" y="3056187"/>
              <a:ext cx="969963" cy="404813"/>
            </a:xfrm>
            <a:custGeom>
              <a:avLst/>
              <a:gdLst>
                <a:gd name="T0" fmla="*/ 2 w 85"/>
                <a:gd name="T1" fmla="*/ 35 h 35"/>
                <a:gd name="T2" fmla="*/ 2 w 85"/>
                <a:gd name="T3" fmla="*/ 35 h 35"/>
                <a:gd name="T4" fmla="*/ 0 w 85"/>
                <a:gd name="T5" fmla="*/ 33 h 35"/>
                <a:gd name="T6" fmla="*/ 42 w 85"/>
                <a:gd name="T7" fmla="*/ 0 h 35"/>
                <a:gd name="T8" fmla="*/ 85 w 85"/>
                <a:gd name="T9" fmla="*/ 33 h 35"/>
                <a:gd name="T10" fmla="*/ 83 w 85"/>
                <a:gd name="T11" fmla="*/ 35 h 35"/>
                <a:gd name="T12" fmla="*/ 81 w 85"/>
                <a:gd name="T13" fmla="*/ 34 h 35"/>
                <a:gd name="T14" fmla="*/ 42 w 85"/>
                <a:gd name="T15" fmla="*/ 4 h 35"/>
                <a:gd name="T16" fmla="*/ 4 w 85"/>
                <a:gd name="T17" fmla="*/ 34 h 35"/>
                <a:gd name="T18" fmla="*/ 2 w 85"/>
                <a:gd name="T19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" h="35">
                  <a:moveTo>
                    <a:pt x="2" y="35"/>
                  </a:moveTo>
                  <a:cubicBezTo>
                    <a:pt x="2" y="35"/>
                    <a:pt x="2" y="35"/>
                    <a:pt x="2" y="35"/>
                  </a:cubicBezTo>
                  <a:cubicBezTo>
                    <a:pt x="0" y="35"/>
                    <a:pt x="0" y="34"/>
                    <a:pt x="0" y="33"/>
                  </a:cubicBezTo>
                  <a:cubicBezTo>
                    <a:pt x="5" y="13"/>
                    <a:pt x="22" y="0"/>
                    <a:pt x="42" y="0"/>
                  </a:cubicBezTo>
                  <a:cubicBezTo>
                    <a:pt x="62" y="0"/>
                    <a:pt x="80" y="13"/>
                    <a:pt x="85" y="33"/>
                  </a:cubicBezTo>
                  <a:cubicBezTo>
                    <a:pt x="85" y="34"/>
                    <a:pt x="84" y="35"/>
                    <a:pt x="83" y="35"/>
                  </a:cubicBezTo>
                  <a:cubicBezTo>
                    <a:pt x="82" y="35"/>
                    <a:pt x="81" y="35"/>
                    <a:pt x="81" y="34"/>
                  </a:cubicBezTo>
                  <a:cubicBezTo>
                    <a:pt x="76" y="16"/>
                    <a:pt x="60" y="4"/>
                    <a:pt x="42" y="4"/>
                  </a:cubicBezTo>
                  <a:cubicBezTo>
                    <a:pt x="24" y="4"/>
                    <a:pt x="8" y="16"/>
                    <a:pt x="4" y="34"/>
                  </a:cubicBezTo>
                  <a:cubicBezTo>
                    <a:pt x="4" y="34"/>
                    <a:pt x="3" y="35"/>
                    <a:pt x="2" y="35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grpSp>
          <p:nvGrpSpPr>
            <p:cNvPr id="89" name="Group 88">
              <a:extLst>
                <a:ext uri="{FF2B5EF4-FFF2-40B4-BE49-F238E27FC236}">
                  <a16:creationId xmlns:a16="http://schemas.microsoft.com/office/drawing/2014/main" id="{DCE985C1-A758-00A4-694D-53D68EB597B2}"/>
                </a:ext>
              </a:extLst>
            </p:cNvPr>
            <p:cNvGrpSpPr/>
            <p:nvPr/>
          </p:nvGrpSpPr>
          <p:grpSpPr>
            <a:xfrm>
              <a:off x="6246019" y="3518150"/>
              <a:ext cx="1004888" cy="80963"/>
              <a:chOff x="3349625" y="3465513"/>
              <a:chExt cx="1004888" cy="80963"/>
            </a:xfrm>
            <a:solidFill>
              <a:schemeClr val="accent5"/>
            </a:solidFill>
          </p:grpSpPr>
          <p:sp>
            <p:nvSpPr>
              <p:cNvPr id="90" name="Oval 12">
                <a:extLst>
                  <a:ext uri="{FF2B5EF4-FFF2-40B4-BE49-F238E27FC236}">
                    <a16:creationId xmlns:a16="http://schemas.microsoft.com/office/drawing/2014/main" id="{7A168FA1-8D82-BA83-066E-8730D6F818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49625" y="3465513"/>
                <a:ext cx="82296" cy="80963"/>
              </a:xfrm>
              <a:prstGeom prst="ellipse">
                <a:avLst/>
              </a:pr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91" name="Oval 13">
                <a:extLst>
                  <a:ext uri="{FF2B5EF4-FFF2-40B4-BE49-F238E27FC236}">
                    <a16:creationId xmlns:a16="http://schemas.microsoft.com/office/drawing/2014/main" id="{A7DEADB7-ACC4-2EEC-0466-8093A1E55E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5138" y="3465513"/>
                <a:ext cx="79375" cy="80963"/>
              </a:xfrm>
              <a:prstGeom prst="ellipse">
                <a:avLst/>
              </a:pr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92" name="Oval 14">
              <a:extLst>
                <a:ext uri="{FF2B5EF4-FFF2-40B4-BE49-F238E27FC236}">
                  <a16:creationId xmlns:a16="http://schemas.microsoft.com/office/drawing/2014/main" id="{5545DAB6-6C84-8ED9-41F4-A50B4AFA83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40488" y="3240337"/>
              <a:ext cx="615950" cy="623888"/>
            </a:xfrm>
            <a:prstGeom prst="ellipse">
              <a:avLst/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93" name="Oval 39">
              <a:extLst>
                <a:ext uri="{FF2B5EF4-FFF2-40B4-BE49-F238E27FC236}">
                  <a16:creationId xmlns:a16="http://schemas.microsoft.com/office/drawing/2014/main" id="{D275535C-E90F-C4B8-F3CF-44835FADBF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3420" y="2707325"/>
              <a:ext cx="614966" cy="66188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>
              <a:outerShdw blurRad="127000" dist="25400" dir="5400000" algn="ctr" rotWithShape="0">
                <a:srgbClr val="000000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94" name="Oval 39">
              <a:extLst>
                <a:ext uri="{FF2B5EF4-FFF2-40B4-BE49-F238E27FC236}">
                  <a16:creationId xmlns:a16="http://schemas.microsoft.com/office/drawing/2014/main" id="{0AAD0EC2-DC45-7FF5-6668-DA84AEB882F8}"/>
                </a:ext>
              </a:extLst>
            </p:cNvPr>
            <p:cNvSpPr>
              <a:spLocks noChangeArrowheads="1"/>
            </p:cNvSpPr>
            <p:nvPr/>
          </p:nvSpPr>
          <p:spPr bwMode="auto">
            <a:xfrm flipV="1">
              <a:off x="2104395" y="3073750"/>
              <a:ext cx="614966" cy="66188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>
              <a:outerShdw blurRad="127000" dist="25400" dir="5400000" algn="ctr" rotWithShape="0">
                <a:srgbClr val="000000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95" name="Oval 39">
              <a:extLst>
                <a:ext uri="{FF2B5EF4-FFF2-40B4-BE49-F238E27FC236}">
                  <a16:creationId xmlns:a16="http://schemas.microsoft.com/office/drawing/2014/main" id="{35A43BE5-93CD-E6A2-CCF2-514DAC1B39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42670" y="2707325"/>
              <a:ext cx="614966" cy="66188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97" name="Oval 39">
              <a:extLst>
                <a:ext uri="{FF2B5EF4-FFF2-40B4-BE49-F238E27FC236}">
                  <a16:creationId xmlns:a16="http://schemas.microsoft.com/office/drawing/2014/main" id="{4DFF4CB2-9EF6-949F-966D-D0AD85DE6A24}"/>
                </a:ext>
              </a:extLst>
            </p:cNvPr>
            <p:cNvSpPr>
              <a:spLocks noChangeArrowheads="1"/>
            </p:cNvSpPr>
            <p:nvPr/>
          </p:nvSpPr>
          <p:spPr bwMode="auto">
            <a:xfrm flipV="1">
              <a:off x="4993645" y="3073750"/>
              <a:ext cx="614966" cy="66188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98" name="Oval 39">
              <a:extLst>
                <a:ext uri="{FF2B5EF4-FFF2-40B4-BE49-F238E27FC236}">
                  <a16:creationId xmlns:a16="http://schemas.microsoft.com/office/drawing/2014/main" id="{16BA2354-CF9F-71E1-8E7A-43D3949CFB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44620" y="2707325"/>
              <a:ext cx="614966" cy="66188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99" name="Oval 39">
              <a:extLst>
                <a:ext uri="{FF2B5EF4-FFF2-40B4-BE49-F238E27FC236}">
                  <a16:creationId xmlns:a16="http://schemas.microsoft.com/office/drawing/2014/main" id="{EC20C501-EC24-0C54-168A-3B27CB535298}"/>
                </a:ext>
              </a:extLst>
            </p:cNvPr>
            <p:cNvSpPr>
              <a:spLocks noChangeArrowheads="1"/>
            </p:cNvSpPr>
            <p:nvPr/>
          </p:nvSpPr>
          <p:spPr bwMode="auto">
            <a:xfrm flipV="1">
              <a:off x="7882895" y="3073750"/>
              <a:ext cx="614966" cy="66188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grpSp>
          <p:nvGrpSpPr>
            <p:cNvPr id="100" name="Group 99">
              <a:extLst>
                <a:ext uri="{FF2B5EF4-FFF2-40B4-BE49-F238E27FC236}">
                  <a16:creationId xmlns:a16="http://schemas.microsoft.com/office/drawing/2014/main" id="{429DB053-5AB1-2250-4E36-69EB13E30225}"/>
                </a:ext>
              </a:extLst>
            </p:cNvPr>
            <p:cNvGrpSpPr/>
            <p:nvPr/>
          </p:nvGrpSpPr>
          <p:grpSpPr>
            <a:xfrm>
              <a:off x="3686823" y="3414795"/>
              <a:ext cx="319380" cy="274972"/>
              <a:chOff x="4629156" y="3805231"/>
              <a:chExt cx="536576" cy="461970"/>
            </a:xfrm>
            <a:solidFill>
              <a:schemeClr val="bg1"/>
            </a:solidFill>
          </p:grpSpPr>
          <p:sp>
            <p:nvSpPr>
              <p:cNvPr id="101" name="Freeform 22">
                <a:extLst>
                  <a:ext uri="{FF2B5EF4-FFF2-40B4-BE49-F238E27FC236}">
                    <a16:creationId xmlns:a16="http://schemas.microsoft.com/office/drawing/2014/main" id="{160EFD51-5FAA-5256-294C-8CCA1113D80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29156" y="3805231"/>
                <a:ext cx="536576" cy="423862"/>
              </a:xfrm>
              <a:custGeom>
                <a:avLst/>
                <a:gdLst>
                  <a:gd name="T0" fmla="*/ 76 w 338"/>
                  <a:gd name="T1" fmla="*/ 204 h 267"/>
                  <a:gd name="T2" fmla="*/ 90 w 338"/>
                  <a:gd name="T3" fmla="*/ 176 h 267"/>
                  <a:gd name="T4" fmla="*/ 80 w 338"/>
                  <a:gd name="T5" fmla="*/ 154 h 267"/>
                  <a:gd name="T6" fmla="*/ 58 w 338"/>
                  <a:gd name="T7" fmla="*/ 144 h 267"/>
                  <a:gd name="T8" fmla="*/ 32 w 338"/>
                  <a:gd name="T9" fmla="*/ 158 h 267"/>
                  <a:gd name="T10" fmla="*/ 26 w 338"/>
                  <a:gd name="T11" fmla="*/ 184 h 267"/>
                  <a:gd name="T12" fmla="*/ 46 w 338"/>
                  <a:gd name="T13" fmla="*/ 206 h 267"/>
                  <a:gd name="T14" fmla="*/ 249 w 338"/>
                  <a:gd name="T15" fmla="*/ 176 h 267"/>
                  <a:gd name="T16" fmla="*/ 263 w 338"/>
                  <a:gd name="T17" fmla="*/ 204 h 267"/>
                  <a:gd name="T18" fmla="*/ 287 w 338"/>
                  <a:gd name="T19" fmla="*/ 208 h 267"/>
                  <a:gd name="T20" fmla="*/ 310 w 338"/>
                  <a:gd name="T21" fmla="*/ 190 h 267"/>
                  <a:gd name="T22" fmla="*/ 310 w 338"/>
                  <a:gd name="T23" fmla="*/ 164 h 267"/>
                  <a:gd name="T24" fmla="*/ 287 w 338"/>
                  <a:gd name="T25" fmla="*/ 146 h 267"/>
                  <a:gd name="T26" fmla="*/ 263 w 338"/>
                  <a:gd name="T27" fmla="*/ 150 h 267"/>
                  <a:gd name="T28" fmla="*/ 249 w 338"/>
                  <a:gd name="T29" fmla="*/ 176 h 267"/>
                  <a:gd name="T30" fmla="*/ 235 w 338"/>
                  <a:gd name="T31" fmla="*/ 162 h 267"/>
                  <a:gd name="T32" fmla="*/ 261 w 338"/>
                  <a:gd name="T33" fmla="*/ 134 h 267"/>
                  <a:gd name="T34" fmla="*/ 289 w 338"/>
                  <a:gd name="T35" fmla="*/ 130 h 267"/>
                  <a:gd name="T36" fmla="*/ 293 w 338"/>
                  <a:gd name="T37" fmla="*/ 10 h 267"/>
                  <a:gd name="T38" fmla="*/ 62 w 338"/>
                  <a:gd name="T39" fmla="*/ 0 h 267"/>
                  <a:gd name="T40" fmla="*/ 46 w 338"/>
                  <a:gd name="T41" fmla="*/ 126 h 267"/>
                  <a:gd name="T42" fmla="*/ 60 w 338"/>
                  <a:gd name="T43" fmla="*/ 128 h 267"/>
                  <a:gd name="T44" fmla="*/ 92 w 338"/>
                  <a:gd name="T45" fmla="*/ 142 h 267"/>
                  <a:gd name="T46" fmla="*/ 106 w 338"/>
                  <a:gd name="T47" fmla="*/ 174 h 267"/>
                  <a:gd name="T48" fmla="*/ 118 w 338"/>
                  <a:gd name="T49" fmla="*/ 192 h 267"/>
                  <a:gd name="T50" fmla="*/ 126 w 338"/>
                  <a:gd name="T51" fmla="*/ 182 h 267"/>
                  <a:gd name="T52" fmla="*/ 153 w 338"/>
                  <a:gd name="T53" fmla="*/ 156 h 267"/>
                  <a:gd name="T54" fmla="*/ 185 w 338"/>
                  <a:gd name="T55" fmla="*/ 156 h 267"/>
                  <a:gd name="T56" fmla="*/ 213 w 338"/>
                  <a:gd name="T57" fmla="*/ 182 h 267"/>
                  <a:gd name="T58" fmla="*/ 231 w 338"/>
                  <a:gd name="T59" fmla="*/ 192 h 267"/>
                  <a:gd name="T60" fmla="*/ 165 w 338"/>
                  <a:gd name="T61" fmla="*/ 110 h 267"/>
                  <a:gd name="T62" fmla="*/ 100 w 338"/>
                  <a:gd name="T63" fmla="*/ 104 h 267"/>
                  <a:gd name="T64" fmla="*/ 106 w 338"/>
                  <a:gd name="T65" fmla="*/ 92 h 267"/>
                  <a:gd name="T66" fmla="*/ 173 w 338"/>
                  <a:gd name="T67" fmla="*/ 94 h 267"/>
                  <a:gd name="T68" fmla="*/ 173 w 338"/>
                  <a:gd name="T69" fmla="*/ 108 h 267"/>
                  <a:gd name="T70" fmla="*/ 110 w 338"/>
                  <a:gd name="T71" fmla="*/ 70 h 267"/>
                  <a:gd name="T72" fmla="*/ 100 w 338"/>
                  <a:gd name="T73" fmla="*/ 60 h 267"/>
                  <a:gd name="T74" fmla="*/ 237 w 338"/>
                  <a:gd name="T75" fmla="*/ 50 h 267"/>
                  <a:gd name="T76" fmla="*/ 247 w 338"/>
                  <a:gd name="T77" fmla="*/ 60 h 267"/>
                  <a:gd name="T78" fmla="*/ 237 w 338"/>
                  <a:gd name="T79" fmla="*/ 70 h 267"/>
                  <a:gd name="T80" fmla="*/ 16 w 338"/>
                  <a:gd name="T81" fmla="*/ 227 h 267"/>
                  <a:gd name="T82" fmla="*/ 0 w 338"/>
                  <a:gd name="T83" fmla="*/ 259 h 267"/>
                  <a:gd name="T84" fmla="*/ 94 w 338"/>
                  <a:gd name="T85" fmla="*/ 267 h 267"/>
                  <a:gd name="T86" fmla="*/ 102 w 338"/>
                  <a:gd name="T87" fmla="*/ 251 h 267"/>
                  <a:gd name="T88" fmla="*/ 112 w 338"/>
                  <a:gd name="T89" fmla="*/ 237 h 267"/>
                  <a:gd name="T90" fmla="*/ 90 w 338"/>
                  <a:gd name="T91" fmla="*/ 225 h 267"/>
                  <a:gd name="T92" fmla="*/ 237 w 338"/>
                  <a:gd name="T93" fmla="*/ 227 h 267"/>
                  <a:gd name="T94" fmla="*/ 227 w 338"/>
                  <a:gd name="T95" fmla="*/ 243 h 267"/>
                  <a:gd name="T96" fmla="*/ 243 w 338"/>
                  <a:gd name="T97" fmla="*/ 265 h 267"/>
                  <a:gd name="T98" fmla="*/ 336 w 338"/>
                  <a:gd name="T99" fmla="*/ 265 h 267"/>
                  <a:gd name="T100" fmla="*/ 336 w 338"/>
                  <a:gd name="T101" fmla="*/ 241 h 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38" h="267">
                    <a:moveTo>
                      <a:pt x="58" y="210"/>
                    </a:moveTo>
                    <a:lnTo>
                      <a:pt x="58" y="210"/>
                    </a:lnTo>
                    <a:lnTo>
                      <a:pt x="64" y="208"/>
                    </a:lnTo>
                    <a:lnTo>
                      <a:pt x="70" y="206"/>
                    </a:lnTo>
                    <a:lnTo>
                      <a:pt x="76" y="204"/>
                    </a:lnTo>
                    <a:lnTo>
                      <a:pt x="80" y="200"/>
                    </a:lnTo>
                    <a:lnTo>
                      <a:pt x="84" y="194"/>
                    </a:lnTo>
                    <a:lnTo>
                      <a:pt x="88" y="190"/>
                    </a:lnTo>
                    <a:lnTo>
                      <a:pt x="90" y="184"/>
                    </a:lnTo>
                    <a:lnTo>
                      <a:pt x="90" y="176"/>
                    </a:lnTo>
                    <a:lnTo>
                      <a:pt x="90" y="176"/>
                    </a:lnTo>
                    <a:lnTo>
                      <a:pt x="90" y="170"/>
                    </a:lnTo>
                    <a:lnTo>
                      <a:pt x="88" y="164"/>
                    </a:lnTo>
                    <a:lnTo>
                      <a:pt x="84" y="158"/>
                    </a:lnTo>
                    <a:lnTo>
                      <a:pt x="80" y="154"/>
                    </a:lnTo>
                    <a:lnTo>
                      <a:pt x="76" y="150"/>
                    </a:lnTo>
                    <a:lnTo>
                      <a:pt x="70" y="148"/>
                    </a:lnTo>
                    <a:lnTo>
                      <a:pt x="64" y="146"/>
                    </a:lnTo>
                    <a:lnTo>
                      <a:pt x="58" y="144"/>
                    </a:lnTo>
                    <a:lnTo>
                      <a:pt x="58" y="144"/>
                    </a:lnTo>
                    <a:lnTo>
                      <a:pt x="52" y="146"/>
                    </a:lnTo>
                    <a:lnTo>
                      <a:pt x="46" y="148"/>
                    </a:lnTo>
                    <a:lnTo>
                      <a:pt x="40" y="150"/>
                    </a:lnTo>
                    <a:lnTo>
                      <a:pt x="36" y="154"/>
                    </a:lnTo>
                    <a:lnTo>
                      <a:pt x="32" y="158"/>
                    </a:lnTo>
                    <a:lnTo>
                      <a:pt x="28" y="164"/>
                    </a:lnTo>
                    <a:lnTo>
                      <a:pt x="26" y="170"/>
                    </a:lnTo>
                    <a:lnTo>
                      <a:pt x="26" y="176"/>
                    </a:lnTo>
                    <a:lnTo>
                      <a:pt x="26" y="176"/>
                    </a:lnTo>
                    <a:lnTo>
                      <a:pt x="26" y="184"/>
                    </a:lnTo>
                    <a:lnTo>
                      <a:pt x="28" y="190"/>
                    </a:lnTo>
                    <a:lnTo>
                      <a:pt x="32" y="194"/>
                    </a:lnTo>
                    <a:lnTo>
                      <a:pt x="36" y="200"/>
                    </a:lnTo>
                    <a:lnTo>
                      <a:pt x="40" y="204"/>
                    </a:lnTo>
                    <a:lnTo>
                      <a:pt x="46" y="206"/>
                    </a:lnTo>
                    <a:lnTo>
                      <a:pt x="52" y="208"/>
                    </a:lnTo>
                    <a:lnTo>
                      <a:pt x="58" y="210"/>
                    </a:lnTo>
                    <a:lnTo>
                      <a:pt x="58" y="210"/>
                    </a:lnTo>
                    <a:close/>
                    <a:moveTo>
                      <a:pt x="249" y="176"/>
                    </a:moveTo>
                    <a:lnTo>
                      <a:pt x="249" y="176"/>
                    </a:lnTo>
                    <a:lnTo>
                      <a:pt x="249" y="184"/>
                    </a:lnTo>
                    <a:lnTo>
                      <a:pt x="251" y="190"/>
                    </a:lnTo>
                    <a:lnTo>
                      <a:pt x="255" y="194"/>
                    </a:lnTo>
                    <a:lnTo>
                      <a:pt x="259" y="200"/>
                    </a:lnTo>
                    <a:lnTo>
                      <a:pt x="263" y="204"/>
                    </a:lnTo>
                    <a:lnTo>
                      <a:pt x="269" y="206"/>
                    </a:lnTo>
                    <a:lnTo>
                      <a:pt x="275" y="208"/>
                    </a:lnTo>
                    <a:lnTo>
                      <a:pt x="281" y="210"/>
                    </a:lnTo>
                    <a:lnTo>
                      <a:pt x="281" y="210"/>
                    </a:lnTo>
                    <a:lnTo>
                      <a:pt x="287" y="208"/>
                    </a:lnTo>
                    <a:lnTo>
                      <a:pt x="293" y="206"/>
                    </a:lnTo>
                    <a:lnTo>
                      <a:pt x="299" y="204"/>
                    </a:lnTo>
                    <a:lnTo>
                      <a:pt x="303" y="200"/>
                    </a:lnTo>
                    <a:lnTo>
                      <a:pt x="307" y="194"/>
                    </a:lnTo>
                    <a:lnTo>
                      <a:pt x="310" y="190"/>
                    </a:lnTo>
                    <a:lnTo>
                      <a:pt x="312" y="184"/>
                    </a:lnTo>
                    <a:lnTo>
                      <a:pt x="312" y="176"/>
                    </a:lnTo>
                    <a:lnTo>
                      <a:pt x="312" y="176"/>
                    </a:lnTo>
                    <a:lnTo>
                      <a:pt x="312" y="170"/>
                    </a:lnTo>
                    <a:lnTo>
                      <a:pt x="310" y="164"/>
                    </a:lnTo>
                    <a:lnTo>
                      <a:pt x="307" y="158"/>
                    </a:lnTo>
                    <a:lnTo>
                      <a:pt x="303" y="154"/>
                    </a:lnTo>
                    <a:lnTo>
                      <a:pt x="299" y="150"/>
                    </a:lnTo>
                    <a:lnTo>
                      <a:pt x="293" y="148"/>
                    </a:lnTo>
                    <a:lnTo>
                      <a:pt x="287" y="146"/>
                    </a:lnTo>
                    <a:lnTo>
                      <a:pt x="281" y="144"/>
                    </a:lnTo>
                    <a:lnTo>
                      <a:pt x="281" y="144"/>
                    </a:lnTo>
                    <a:lnTo>
                      <a:pt x="275" y="146"/>
                    </a:lnTo>
                    <a:lnTo>
                      <a:pt x="269" y="148"/>
                    </a:lnTo>
                    <a:lnTo>
                      <a:pt x="263" y="150"/>
                    </a:lnTo>
                    <a:lnTo>
                      <a:pt x="259" y="154"/>
                    </a:lnTo>
                    <a:lnTo>
                      <a:pt x="255" y="158"/>
                    </a:lnTo>
                    <a:lnTo>
                      <a:pt x="251" y="164"/>
                    </a:lnTo>
                    <a:lnTo>
                      <a:pt x="249" y="170"/>
                    </a:lnTo>
                    <a:lnTo>
                      <a:pt x="249" y="176"/>
                    </a:lnTo>
                    <a:lnTo>
                      <a:pt x="249" y="176"/>
                    </a:lnTo>
                    <a:close/>
                    <a:moveTo>
                      <a:pt x="235" y="188"/>
                    </a:moveTo>
                    <a:lnTo>
                      <a:pt x="235" y="188"/>
                    </a:lnTo>
                    <a:lnTo>
                      <a:pt x="233" y="176"/>
                    </a:lnTo>
                    <a:lnTo>
                      <a:pt x="235" y="162"/>
                    </a:lnTo>
                    <a:lnTo>
                      <a:pt x="235" y="162"/>
                    </a:lnTo>
                    <a:lnTo>
                      <a:pt x="239" y="152"/>
                    </a:lnTo>
                    <a:lnTo>
                      <a:pt x="245" y="146"/>
                    </a:lnTo>
                    <a:lnTo>
                      <a:pt x="253" y="138"/>
                    </a:lnTo>
                    <a:lnTo>
                      <a:pt x="261" y="134"/>
                    </a:lnTo>
                    <a:lnTo>
                      <a:pt x="261" y="134"/>
                    </a:lnTo>
                    <a:lnTo>
                      <a:pt x="267" y="130"/>
                    </a:lnTo>
                    <a:lnTo>
                      <a:pt x="275" y="130"/>
                    </a:lnTo>
                    <a:lnTo>
                      <a:pt x="289" y="130"/>
                    </a:lnTo>
                    <a:lnTo>
                      <a:pt x="289" y="130"/>
                    </a:lnTo>
                    <a:lnTo>
                      <a:pt x="293" y="128"/>
                    </a:lnTo>
                    <a:lnTo>
                      <a:pt x="293" y="126"/>
                    </a:lnTo>
                    <a:lnTo>
                      <a:pt x="293" y="16"/>
                    </a:lnTo>
                    <a:lnTo>
                      <a:pt x="293" y="16"/>
                    </a:lnTo>
                    <a:lnTo>
                      <a:pt x="293" y="10"/>
                    </a:lnTo>
                    <a:lnTo>
                      <a:pt x="289" y="6"/>
                    </a:lnTo>
                    <a:lnTo>
                      <a:pt x="283" y="2"/>
                    </a:lnTo>
                    <a:lnTo>
                      <a:pt x="277" y="0"/>
                    </a:lnTo>
                    <a:lnTo>
                      <a:pt x="62" y="0"/>
                    </a:lnTo>
                    <a:lnTo>
                      <a:pt x="62" y="0"/>
                    </a:lnTo>
                    <a:lnTo>
                      <a:pt x="56" y="2"/>
                    </a:lnTo>
                    <a:lnTo>
                      <a:pt x="52" y="6"/>
                    </a:lnTo>
                    <a:lnTo>
                      <a:pt x="48" y="10"/>
                    </a:lnTo>
                    <a:lnTo>
                      <a:pt x="46" y="16"/>
                    </a:lnTo>
                    <a:lnTo>
                      <a:pt x="46" y="126"/>
                    </a:lnTo>
                    <a:lnTo>
                      <a:pt x="46" y="126"/>
                    </a:lnTo>
                    <a:lnTo>
                      <a:pt x="48" y="128"/>
                    </a:lnTo>
                    <a:lnTo>
                      <a:pt x="52" y="130"/>
                    </a:lnTo>
                    <a:lnTo>
                      <a:pt x="52" y="130"/>
                    </a:lnTo>
                    <a:lnTo>
                      <a:pt x="60" y="128"/>
                    </a:lnTo>
                    <a:lnTo>
                      <a:pt x="68" y="130"/>
                    </a:lnTo>
                    <a:lnTo>
                      <a:pt x="76" y="132"/>
                    </a:lnTo>
                    <a:lnTo>
                      <a:pt x="84" y="138"/>
                    </a:lnTo>
                    <a:lnTo>
                      <a:pt x="84" y="138"/>
                    </a:lnTo>
                    <a:lnTo>
                      <a:pt x="92" y="142"/>
                    </a:lnTo>
                    <a:lnTo>
                      <a:pt x="96" y="148"/>
                    </a:lnTo>
                    <a:lnTo>
                      <a:pt x="100" y="154"/>
                    </a:lnTo>
                    <a:lnTo>
                      <a:pt x="104" y="162"/>
                    </a:lnTo>
                    <a:lnTo>
                      <a:pt x="104" y="162"/>
                    </a:lnTo>
                    <a:lnTo>
                      <a:pt x="106" y="174"/>
                    </a:lnTo>
                    <a:lnTo>
                      <a:pt x="106" y="188"/>
                    </a:lnTo>
                    <a:lnTo>
                      <a:pt x="106" y="188"/>
                    </a:lnTo>
                    <a:lnTo>
                      <a:pt x="106" y="192"/>
                    </a:lnTo>
                    <a:lnTo>
                      <a:pt x="108" y="192"/>
                    </a:lnTo>
                    <a:lnTo>
                      <a:pt x="118" y="192"/>
                    </a:lnTo>
                    <a:lnTo>
                      <a:pt x="118" y="192"/>
                    </a:lnTo>
                    <a:lnTo>
                      <a:pt x="122" y="192"/>
                    </a:lnTo>
                    <a:lnTo>
                      <a:pt x="124" y="190"/>
                    </a:lnTo>
                    <a:lnTo>
                      <a:pt x="124" y="190"/>
                    </a:lnTo>
                    <a:lnTo>
                      <a:pt x="126" y="182"/>
                    </a:lnTo>
                    <a:lnTo>
                      <a:pt x="130" y="174"/>
                    </a:lnTo>
                    <a:lnTo>
                      <a:pt x="134" y="168"/>
                    </a:lnTo>
                    <a:lnTo>
                      <a:pt x="139" y="164"/>
                    </a:lnTo>
                    <a:lnTo>
                      <a:pt x="145" y="158"/>
                    </a:lnTo>
                    <a:lnTo>
                      <a:pt x="153" y="156"/>
                    </a:lnTo>
                    <a:lnTo>
                      <a:pt x="161" y="154"/>
                    </a:lnTo>
                    <a:lnTo>
                      <a:pt x="169" y="152"/>
                    </a:lnTo>
                    <a:lnTo>
                      <a:pt x="169" y="152"/>
                    </a:lnTo>
                    <a:lnTo>
                      <a:pt x="177" y="154"/>
                    </a:lnTo>
                    <a:lnTo>
                      <a:pt x="185" y="156"/>
                    </a:lnTo>
                    <a:lnTo>
                      <a:pt x="193" y="158"/>
                    </a:lnTo>
                    <a:lnTo>
                      <a:pt x="199" y="164"/>
                    </a:lnTo>
                    <a:lnTo>
                      <a:pt x="205" y="168"/>
                    </a:lnTo>
                    <a:lnTo>
                      <a:pt x="209" y="174"/>
                    </a:lnTo>
                    <a:lnTo>
                      <a:pt x="213" y="182"/>
                    </a:lnTo>
                    <a:lnTo>
                      <a:pt x="215" y="190"/>
                    </a:lnTo>
                    <a:lnTo>
                      <a:pt x="215" y="190"/>
                    </a:lnTo>
                    <a:lnTo>
                      <a:pt x="217" y="192"/>
                    </a:lnTo>
                    <a:lnTo>
                      <a:pt x="219" y="192"/>
                    </a:lnTo>
                    <a:lnTo>
                      <a:pt x="231" y="192"/>
                    </a:lnTo>
                    <a:lnTo>
                      <a:pt x="231" y="192"/>
                    </a:lnTo>
                    <a:lnTo>
                      <a:pt x="233" y="192"/>
                    </a:lnTo>
                    <a:lnTo>
                      <a:pt x="235" y="188"/>
                    </a:lnTo>
                    <a:lnTo>
                      <a:pt x="235" y="188"/>
                    </a:lnTo>
                    <a:close/>
                    <a:moveTo>
                      <a:pt x="165" y="110"/>
                    </a:moveTo>
                    <a:lnTo>
                      <a:pt x="110" y="110"/>
                    </a:lnTo>
                    <a:lnTo>
                      <a:pt x="110" y="110"/>
                    </a:lnTo>
                    <a:lnTo>
                      <a:pt x="106" y="110"/>
                    </a:lnTo>
                    <a:lnTo>
                      <a:pt x="102" y="108"/>
                    </a:lnTo>
                    <a:lnTo>
                      <a:pt x="100" y="104"/>
                    </a:lnTo>
                    <a:lnTo>
                      <a:pt x="100" y="100"/>
                    </a:lnTo>
                    <a:lnTo>
                      <a:pt x="100" y="100"/>
                    </a:lnTo>
                    <a:lnTo>
                      <a:pt x="100" y="96"/>
                    </a:lnTo>
                    <a:lnTo>
                      <a:pt x="102" y="94"/>
                    </a:lnTo>
                    <a:lnTo>
                      <a:pt x="106" y="92"/>
                    </a:lnTo>
                    <a:lnTo>
                      <a:pt x="110" y="90"/>
                    </a:lnTo>
                    <a:lnTo>
                      <a:pt x="165" y="90"/>
                    </a:lnTo>
                    <a:lnTo>
                      <a:pt x="165" y="90"/>
                    </a:lnTo>
                    <a:lnTo>
                      <a:pt x="169" y="92"/>
                    </a:lnTo>
                    <a:lnTo>
                      <a:pt x="173" y="94"/>
                    </a:lnTo>
                    <a:lnTo>
                      <a:pt x="175" y="96"/>
                    </a:lnTo>
                    <a:lnTo>
                      <a:pt x="175" y="100"/>
                    </a:lnTo>
                    <a:lnTo>
                      <a:pt x="175" y="100"/>
                    </a:lnTo>
                    <a:lnTo>
                      <a:pt x="175" y="104"/>
                    </a:lnTo>
                    <a:lnTo>
                      <a:pt x="173" y="108"/>
                    </a:lnTo>
                    <a:lnTo>
                      <a:pt x="169" y="110"/>
                    </a:lnTo>
                    <a:lnTo>
                      <a:pt x="165" y="110"/>
                    </a:lnTo>
                    <a:lnTo>
                      <a:pt x="165" y="110"/>
                    </a:lnTo>
                    <a:close/>
                    <a:moveTo>
                      <a:pt x="110" y="70"/>
                    </a:moveTo>
                    <a:lnTo>
                      <a:pt x="110" y="70"/>
                    </a:lnTo>
                    <a:lnTo>
                      <a:pt x="106" y="70"/>
                    </a:lnTo>
                    <a:lnTo>
                      <a:pt x="102" y="68"/>
                    </a:lnTo>
                    <a:lnTo>
                      <a:pt x="100" y="64"/>
                    </a:lnTo>
                    <a:lnTo>
                      <a:pt x="100" y="60"/>
                    </a:lnTo>
                    <a:lnTo>
                      <a:pt x="100" y="60"/>
                    </a:lnTo>
                    <a:lnTo>
                      <a:pt x="100" y="56"/>
                    </a:lnTo>
                    <a:lnTo>
                      <a:pt x="102" y="54"/>
                    </a:lnTo>
                    <a:lnTo>
                      <a:pt x="106" y="52"/>
                    </a:lnTo>
                    <a:lnTo>
                      <a:pt x="110" y="50"/>
                    </a:lnTo>
                    <a:lnTo>
                      <a:pt x="237" y="50"/>
                    </a:lnTo>
                    <a:lnTo>
                      <a:pt x="237" y="50"/>
                    </a:lnTo>
                    <a:lnTo>
                      <a:pt x="241" y="52"/>
                    </a:lnTo>
                    <a:lnTo>
                      <a:pt x="245" y="54"/>
                    </a:lnTo>
                    <a:lnTo>
                      <a:pt x="247" y="56"/>
                    </a:lnTo>
                    <a:lnTo>
                      <a:pt x="247" y="60"/>
                    </a:lnTo>
                    <a:lnTo>
                      <a:pt x="247" y="60"/>
                    </a:lnTo>
                    <a:lnTo>
                      <a:pt x="247" y="64"/>
                    </a:lnTo>
                    <a:lnTo>
                      <a:pt x="245" y="68"/>
                    </a:lnTo>
                    <a:lnTo>
                      <a:pt x="241" y="70"/>
                    </a:lnTo>
                    <a:lnTo>
                      <a:pt x="237" y="70"/>
                    </a:lnTo>
                    <a:lnTo>
                      <a:pt x="110" y="70"/>
                    </a:lnTo>
                    <a:close/>
                    <a:moveTo>
                      <a:pt x="90" y="225"/>
                    </a:moveTo>
                    <a:lnTo>
                      <a:pt x="26" y="225"/>
                    </a:lnTo>
                    <a:lnTo>
                      <a:pt x="26" y="225"/>
                    </a:lnTo>
                    <a:lnTo>
                      <a:pt x="16" y="227"/>
                    </a:lnTo>
                    <a:lnTo>
                      <a:pt x="8" y="233"/>
                    </a:lnTo>
                    <a:lnTo>
                      <a:pt x="2" y="241"/>
                    </a:lnTo>
                    <a:lnTo>
                      <a:pt x="0" y="251"/>
                    </a:lnTo>
                    <a:lnTo>
                      <a:pt x="0" y="259"/>
                    </a:lnTo>
                    <a:lnTo>
                      <a:pt x="0" y="259"/>
                    </a:lnTo>
                    <a:lnTo>
                      <a:pt x="0" y="261"/>
                    </a:lnTo>
                    <a:lnTo>
                      <a:pt x="2" y="265"/>
                    </a:lnTo>
                    <a:lnTo>
                      <a:pt x="4" y="265"/>
                    </a:lnTo>
                    <a:lnTo>
                      <a:pt x="8" y="267"/>
                    </a:lnTo>
                    <a:lnTo>
                      <a:pt x="94" y="267"/>
                    </a:lnTo>
                    <a:lnTo>
                      <a:pt x="94" y="267"/>
                    </a:lnTo>
                    <a:lnTo>
                      <a:pt x="96" y="265"/>
                    </a:lnTo>
                    <a:lnTo>
                      <a:pt x="98" y="263"/>
                    </a:lnTo>
                    <a:lnTo>
                      <a:pt x="98" y="263"/>
                    </a:lnTo>
                    <a:lnTo>
                      <a:pt x="102" y="251"/>
                    </a:lnTo>
                    <a:lnTo>
                      <a:pt x="112" y="243"/>
                    </a:lnTo>
                    <a:lnTo>
                      <a:pt x="112" y="243"/>
                    </a:lnTo>
                    <a:lnTo>
                      <a:pt x="112" y="239"/>
                    </a:lnTo>
                    <a:lnTo>
                      <a:pt x="112" y="237"/>
                    </a:lnTo>
                    <a:lnTo>
                      <a:pt x="112" y="237"/>
                    </a:lnTo>
                    <a:lnTo>
                      <a:pt x="108" y="231"/>
                    </a:lnTo>
                    <a:lnTo>
                      <a:pt x="102" y="227"/>
                    </a:lnTo>
                    <a:lnTo>
                      <a:pt x="96" y="225"/>
                    </a:lnTo>
                    <a:lnTo>
                      <a:pt x="90" y="225"/>
                    </a:lnTo>
                    <a:lnTo>
                      <a:pt x="90" y="225"/>
                    </a:lnTo>
                    <a:close/>
                    <a:moveTo>
                      <a:pt x="312" y="225"/>
                    </a:moveTo>
                    <a:lnTo>
                      <a:pt x="249" y="225"/>
                    </a:lnTo>
                    <a:lnTo>
                      <a:pt x="249" y="225"/>
                    </a:lnTo>
                    <a:lnTo>
                      <a:pt x="243" y="225"/>
                    </a:lnTo>
                    <a:lnTo>
                      <a:pt x="237" y="227"/>
                    </a:lnTo>
                    <a:lnTo>
                      <a:pt x="231" y="231"/>
                    </a:lnTo>
                    <a:lnTo>
                      <a:pt x="227" y="237"/>
                    </a:lnTo>
                    <a:lnTo>
                      <a:pt x="227" y="237"/>
                    </a:lnTo>
                    <a:lnTo>
                      <a:pt x="227" y="239"/>
                    </a:lnTo>
                    <a:lnTo>
                      <a:pt x="227" y="243"/>
                    </a:lnTo>
                    <a:lnTo>
                      <a:pt x="227" y="243"/>
                    </a:lnTo>
                    <a:lnTo>
                      <a:pt x="237" y="251"/>
                    </a:lnTo>
                    <a:lnTo>
                      <a:pt x="241" y="263"/>
                    </a:lnTo>
                    <a:lnTo>
                      <a:pt x="241" y="263"/>
                    </a:lnTo>
                    <a:lnTo>
                      <a:pt x="243" y="265"/>
                    </a:lnTo>
                    <a:lnTo>
                      <a:pt x="245" y="267"/>
                    </a:lnTo>
                    <a:lnTo>
                      <a:pt x="330" y="267"/>
                    </a:lnTo>
                    <a:lnTo>
                      <a:pt x="330" y="267"/>
                    </a:lnTo>
                    <a:lnTo>
                      <a:pt x="334" y="265"/>
                    </a:lnTo>
                    <a:lnTo>
                      <a:pt x="336" y="265"/>
                    </a:lnTo>
                    <a:lnTo>
                      <a:pt x="338" y="261"/>
                    </a:lnTo>
                    <a:lnTo>
                      <a:pt x="338" y="259"/>
                    </a:lnTo>
                    <a:lnTo>
                      <a:pt x="338" y="251"/>
                    </a:lnTo>
                    <a:lnTo>
                      <a:pt x="338" y="251"/>
                    </a:lnTo>
                    <a:lnTo>
                      <a:pt x="336" y="241"/>
                    </a:lnTo>
                    <a:lnTo>
                      <a:pt x="330" y="233"/>
                    </a:lnTo>
                    <a:lnTo>
                      <a:pt x="322" y="227"/>
                    </a:lnTo>
                    <a:lnTo>
                      <a:pt x="312" y="225"/>
                    </a:lnTo>
                    <a:lnTo>
                      <a:pt x="312" y="2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2" name="Freeform 23">
                <a:extLst>
                  <a:ext uri="{FF2B5EF4-FFF2-40B4-BE49-F238E27FC236}">
                    <a16:creationId xmlns:a16="http://schemas.microsoft.com/office/drawing/2014/main" id="{F0D02FD7-4E1C-D2C8-841B-7A37820E117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806950" y="4071939"/>
                <a:ext cx="182564" cy="195262"/>
              </a:xfrm>
              <a:custGeom>
                <a:avLst/>
                <a:gdLst>
                  <a:gd name="T0" fmla="*/ 57 w 115"/>
                  <a:gd name="T1" fmla="*/ 65 h 123"/>
                  <a:gd name="T2" fmla="*/ 69 w 115"/>
                  <a:gd name="T3" fmla="*/ 61 h 123"/>
                  <a:gd name="T4" fmla="*/ 79 w 115"/>
                  <a:gd name="T5" fmla="*/ 55 h 123"/>
                  <a:gd name="T6" fmla="*/ 87 w 115"/>
                  <a:gd name="T7" fmla="*/ 46 h 123"/>
                  <a:gd name="T8" fmla="*/ 89 w 115"/>
                  <a:gd name="T9" fmla="*/ 32 h 123"/>
                  <a:gd name="T10" fmla="*/ 89 w 115"/>
                  <a:gd name="T11" fmla="*/ 26 h 123"/>
                  <a:gd name="T12" fmla="*/ 83 w 115"/>
                  <a:gd name="T13" fmla="*/ 14 h 123"/>
                  <a:gd name="T14" fmla="*/ 75 w 115"/>
                  <a:gd name="T15" fmla="*/ 6 h 123"/>
                  <a:gd name="T16" fmla="*/ 63 w 115"/>
                  <a:gd name="T17" fmla="*/ 2 h 123"/>
                  <a:gd name="T18" fmla="*/ 57 w 115"/>
                  <a:gd name="T19" fmla="*/ 0 h 123"/>
                  <a:gd name="T20" fmla="*/ 45 w 115"/>
                  <a:gd name="T21" fmla="*/ 4 h 123"/>
                  <a:gd name="T22" fmla="*/ 35 w 115"/>
                  <a:gd name="T23" fmla="*/ 10 h 123"/>
                  <a:gd name="T24" fmla="*/ 27 w 115"/>
                  <a:gd name="T25" fmla="*/ 20 h 123"/>
                  <a:gd name="T26" fmla="*/ 26 w 115"/>
                  <a:gd name="T27" fmla="*/ 32 h 123"/>
                  <a:gd name="T28" fmla="*/ 26 w 115"/>
                  <a:gd name="T29" fmla="*/ 40 h 123"/>
                  <a:gd name="T30" fmla="*/ 31 w 115"/>
                  <a:gd name="T31" fmla="*/ 50 h 123"/>
                  <a:gd name="T32" fmla="*/ 39 w 115"/>
                  <a:gd name="T33" fmla="*/ 59 h 123"/>
                  <a:gd name="T34" fmla="*/ 51 w 115"/>
                  <a:gd name="T35" fmla="*/ 63 h 123"/>
                  <a:gd name="T36" fmla="*/ 57 w 115"/>
                  <a:gd name="T37" fmla="*/ 65 h 123"/>
                  <a:gd name="T38" fmla="*/ 26 w 115"/>
                  <a:gd name="T39" fmla="*/ 81 h 123"/>
                  <a:gd name="T40" fmla="*/ 16 w 115"/>
                  <a:gd name="T41" fmla="*/ 83 h 123"/>
                  <a:gd name="T42" fmla="*/ 2 w 115"/>
                  <a:gd name="T43" fmla="*/ 97 h 123"/>
                  <a:gd name="T44" fmla="*/ 0 w 115"/>
                  <a:gd name="T45" fmla="*/ 115 h 123"/>
                  <a:gd name="T46" fmla="*/ 0 w 115"/>
                  <a:gd name="T47" fmla="*/ 117 h 123"/>
                  <a:gd name="T48" fmla="*/ 4 w 115"/>
                  <a:gd name="T49" fmla="*/ 121 h 123"/>
                  <a:gd name="T50" fmla="*/ 107 w 115"/>
                  <a:gd name="T51" fmla="*/ 123 h 123"/>
                  <a:gd name="T52" fmla="*/ 111 w 115"/>
                  <a:gd name="T53" fmla="*/ 121 h 123"/>
                  <a:gd name="T54" fmla="*/ 115 w 115"/>
                  <a:gd name="T55" fmla="*/ 117 h 123"/>
                  <a:gd name="T56" fmla="*/ 115 w 115"/>
                  <a:gd name="T57" fmla="*/ 107 h 123"/>
                  <a:gd name="T58" fmla="*/ 113 w 115"/>
                  <a:gd name="T59" fmla="*/ 97 h 123"/>
                  <a:gd name="T60" fmla="*/ 99 w 115"/>
                  <a:gd name="T61" fmla="*/ 83 h 123"/>
                  <a:gd name="T62" fmla="*/ 89 w 115"/>
                  <a:gd name="T63" fmla="*/ 81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15" h="123">
                    <a:moveTo>
                      <a:pt x="57" y="65"/>
                    </a:moveTo>
                    <a:lnTo>
                      <a:pt x="57" y="65"/>
                    </a:lnTo>
                    <a:lnTo>
                      <a:pt x="63" y="63"/>
                    </a:lnTo>
                    <a:lnTo>
                      <a:pt x="69" y="61"/>
                    </a:lnTo>
                    <a:lnTo>
                      <a:pt x="75" y="59"/>
                    </a:lnTo>
                    <a:lnTo>
                      <a:pt x="79" y="55"/>
                    </a:lnTo>
                    <a:lnTo>
                      <a:pt x="83" y="50"/>
                    </a:lnTo>
                    <a:lnTo>
                      <a:pt x="87" y="46"/>
                    </a:lnTo>
                    <a:lnTo>
                      <a:pt x="89" y="40"/>
                    </a:lnTo>
                    <a:lnTo>
                      <a:pt x="89" y="32"/>
                    </a:lnTo>
                    <a:lnTo>
                      <a:pt x="89" y="32"/>
                    </a:lnTo>
                    <a:lnTo>
                      <a:pt x="89" y="26"/>
                    </a:lnTo>
                    <a:lnTo>
                      <a:pt x="87" y="20"/>
                    </a:lnTo>
                    <a:lnTo>
                      <a:pt x="83" y="14"/>
                    </a:lnTo>
                    <a:lnTo>
                      <a:pt x="79" y="10"/>
                    </a:lnTo>
                    <a:lnTo>
                      <a:pt x="75" y="6"/>
                    </a:lnTo>
                    <a:lnTo>
                      <a:pt x="69" y="4"/>
                    </a:lnTo>
                    <a:lnTo>
                      <a:pt x="63" y="2"/>
                    </a:lnTo>
                    <a:lnTo>
                      <a:pt x="57" y="0"/>
                    </a:lnTo>
                    <a:lnTo>
                      <a:pt x="57" y="0"/>
                    </a:lnTo>
                    <a:lnTo>
                      <a:pt x="51" y="2"/>
                    </a:lnTo>
                    <a:lnTo>
                      <a:pt x="45" y="4"/>
                    </a:lnTo>
                    <a:lnTo>
                      <a:pt x="39" y="6"/>
                    </a:lnTo>
                    <a:lnTo>
                      <a:pt x="35" y="10"/>
                    </a:lnTo>
                    <a:lnTo>
                      <a:pt x="31" y="14"/>
                    </a:lnTo>
                    <a:lnTo>
                      <a:pt x="27" y="20"/>
                    </a:lnTo>
                    <a:lnTo>
                      <a:pt x="26" y="26"/>
                    </a:lnTo>
                    <a:lnTo>
                      <a:pt x="26" y="32"/>
                    </a:lnTo>
                    <a:lnTo>
                      <a:pt x="26" y="32"/>
                    </a:lnTo>
                    <a:lnTo>
                      <a:pt x="26" y="40"/>
                    </a:lnTo>
                    <a:lnTo>
                      <a:pt x="27" y="46"/>
                    </a:lnTo>
                    <a:lnTo>
                      <a:pt x="31" y="50"/>
                    </a:lnTo>
                    <a:lnTo>
                      <a:pt x="35" y="55"/>
                    </a:lnTo>
                    <a:lnTo>
                      <a:pt x="39" y="59"/>
                    </a:lnTo>
                    <a:lnTo>
                      <a:pt x="45" y="61"/>
                    </a:lnTo>
                    <a:lnTo>
                      <a:pt x="51" y="63"/>
                    </a:lnTo>
                    <a:lnTo>
                      <a:pt x="57" y="65"/>
                    </a:lnTo>
                    <a:lnTo>
                      <a:pt x="57" y="65"/>
                    </a:lnTo>
                    <a:close/>
                    <a:moveTo>
                      <a:pt x="89" y="81"/>
                    </a:moveTo>
                    <a:lnTo>
                      <a:pt x="26" y="81"/>
                    </a:lnTo>
                    <a:lnTo>
                      <a:pt x="26" y="81"/>
                    </a:lnTo>
                    <a:lnTo>
                      <a:pt x="16" y="83"/>
                    </a:lnTo>
                    <a:lnTo>
                      <a:pt x="8" y="89"/>
                    </a:lnTo>
                    <a:lnTo>
                      <a:pt x="2" y="97"/>
                    </a:lnTo>
                    <a:lnTo>
                      <a:pt x="0" y="107"/>
                    </a:lnTo>
                    <a:lnTo>
                      <a:pt x="0" y="115"/>
                    </a:lnTo>
                    <a:lnTo>
                      <a:pt x="0" y="115"/>
                    </a:lnTo>
                    <a:lnTo>
                      <a:pt x="0" y="117"/>
                    </a:lnTo>
                    <a:lnTo>
                      <a:pt x="2" y="121"/>
                    </a:lnTo>
                    <a:lnTo>
                      <a:pt x="4" y="121"/>
                    </a:lnTo>
                    <a:lnTo>
                      <a:pt x="8" y="123"/>
                    </a:lnTo>
                    <a:lnTo>
                      <a:pt x="107" y="123"/>
                    </a:lnTo>
                    <a:lnTo>
                      <a:pt x="107" y="123"/>
                    </a:lnTo>
                    <a:lnTo>
                      <a:pt x="111" y="121"/>
                    </a:lnTo>
                    <a:lnTo>
                      <a:pt x="113" y="121"/>
                    </a:lnTo>
                    <a:lnTo>
                      <a:pt x="115" y="117"/>
                    </a:lnTo>
                    <a:lnTo>
                      <a:pt x="115" y="115"/>
                    </a:lnTo>
                    <a:lnTo>
                      <a:pt x="115" y="107"/>
                    </a:lnTo>
                    <a:lnTo>
                      <a:pt x="115" y="107"/>
                    </a:lnTo>
                    <a:lnTo>
                      <a:pt x="113" y="97"/>
                    </a:lnTo>
                    <a:lnTo>
                      <a:pt x="107" y="89"/>
                    </a:lnTo>
                    <a:lnTo>
                      <a:pt x="99" y="83"/>
                    </a:lnTo>
                    <a:lnTo>
                      <a:pt x="89" y="81"/>
                    </a:lnTo>
                    <a:lnTo>
                      <a:pt x="89" y="8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22" name="Group 121">
              <a:extLst>
                <a:ext uri="{FF2B5EF4-FFF2-40B4-BE49-F238E27FC236}">
                  <a16:creationId xmlns:a16="http://schemas.microsoft.com/office/drawing/2014/main" id="{990A63B5-9054-3528-B880-DCDD264BD1F7}"/>
                </a:ext>
              </a:extLst>
            </p:cNvPr>
            <p:cNvGrpSpPr/>
            <p:nvPr/>
          </p:nvGrpSpPr>
          <p:grpSpPr>
            <a:xfrm>
              <a:off x="2285871" y="2142907"/>
              <a:ext cx="244734" cy="278748"/>
              <a:chOff x="3833813" y="3802063"/>
              <a:chExt cx="411163" cy="468313"/>
            </a:xfrm>
            <a:solidFill>
              <a:schemeClr val="bg1"/>
            </a:solidFill>
          </p:grpSpPr>
          <p:sp>
            <p:nvSpPr>
              <p:cNvPr id="123" name="Freeform 24">
                <a:extLst>
                  <a:ext uri="{FF2B5EF4-FFF2-40B4-BE49-F238E27FC236}">
                    <a16:creationId xmlns:a16="http://schemas.microsoft.com/office/drawing/2014/main" id="{20F1C352-F496-8F7F-514F-DCEEAEEC43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92563" y="3875088"/>
                <a:ext cx="93663" cy="95250"/>
              </a:xfrm>
              <a:custGeom>
                <a:avLst/>
                <a:gdLst>
                  <a:gd name="T0" fmla="*/ 55 w 59"/>
                  <a:gd name="T1" fmla="*/ 20 h 60"/>
                  <a:gd name="T2" fmla="*/ 39 w 59"/>
                  <a:gd name="T3" fmla="*/ 18 h 60"/>
                  <a:gd name="T4" fmla="*/ 34 w 59"/>
                  <a:gd name="T5" fmla="*/ 4 h 60"/>
                  <a:gd name="T6" fmla="*/ 34 w 59"/>
                  <a:gd name="T7" fmla="*/ 4 h 60"/>
                  <a:gd name="T8" fmla="*/ 32 w 59"/>
                  <a:gd name="T9" fmla="*/ 2 h 60"/>
                  <a:gd name="T10" fmla="*/ 30 w 59"/>
                  <a:gd name="T11" fmla="*/ 0 h 60"/>
                  <a:gd name="T12" fmla="*/ 28 w 59"/>
                  <a:gd name="T13" fmla="*/ 2 h 60"/>
                  <a:gd name="T14" fmla="*/ 26 w 59"/>
                  <a:gd name="T15" fmla="*/ 4 h 60"/>
                  <a:gd name="T16" fmla="*/ 20 w 59"/>
                  <a:gd name="T17" fmla="*/ 18 h 60"/>
                  <a:gd name="T18" fmla="*/ 4 w 59"/>
                  <a:gd name="T19" fmla="*/ 20 h 60"/>
                  <a:gd name="T20" fmla="*/ 4 w 59"/>
                  <a:gd name="T21" fmla="*/ 20 h 60"/>
                  <a:gd name="T22" fmla="*/ 0 w 59"/>
                  <a:gd name="T23" fmla="*/ 22 h 60"/>
                  <a:gd name="T24" fmla="*/ 0 w 59"/>
                  <a:gd name="T25" fmla="*/ 22 h 60"/>
                  <a:gd name="T26" fmla="*/ 0 w 59"/>
                  <a:gd name="T27" fmla="*/ 26 h 60"/>
                  <a:gd name="T28" fmla="*/ 2 w 59"/>
                  <a:gd name="T29" fmla="*/ 28 h 60"/>
                  <a:gd name="T30" fmla="*/ 12 w 59"/>
                  <a:gd name="T31" fmla="*/ 38 h 60"/>
                  <a:gd name="T32" fmla="*/ 10 w 59"/>
                  <a:gd name="T33" fmla="*/ 54 h 60"/>
                  <a:gd name="T34" fmla="*/ 10 w 59"/>
                  <a:gd name="T35" fmla="*/ 54 h 60"/>
                  <a:gd name="T36" fmla="*/ 10 w 59"/>
                  <a:gd name="T37" fmla="*/ 58 h 60"/>
                  <a:gd name="T38" fmla="*/ 10 w 59"/>
                  <a:gd name="T39" fmla="*/ 60 h 60"/>
                  <a:gd name="T40" fmla="*/ 14 w 59"/>
                  <a:gd name="T41" fmla="*/ 60 h 60"/>
                  <a:gd name="T42" fmla="*/ 16 w 59"/>
                  <a:gd name="T43" fmla="*/ 58 h 60"/>
                  <a:gd name="T44" fmla="*/ 30 w 59"/>
                  <a:gd name="T45" fmla="*/ 52 h 60"/>
                  <a:gd name="T46" fmla="*/ 43 w 59"/>
                  <a:gd name="T47" fmla="*/ 58 h 60"/>
                  <a:gd name="T48" fmla="*/ 43 w 59"/>
                  <a:gd name="T49" fmla="*/ 58 h 60"/>
                  <a:gd name="T50" fmla="*/ 45 w 59"/>
                  <a:gd name="T51" fmla="*/ 60 h 60"/>
                  <a:gd name="T52" fmla="*/ 49 w 59"/>
                  <a:gd name="T53" fmla="*/ 60 h 60"/>
                  <a:gd name="T54" fmla="*/ 49 w 59"/>
                  <a:gd name="T55" fmla="*/ 58 h 60"/>
                  <a:gd name="T56" fmla="*/ 49 w 59"/>
                  <a:gd name="T57" fmla="*/ 54 h 60"/>
                  <a:gd name="T58" fmla="*/ 47 w 59"/>
                  <a:gd name="T59" fmla="*/ 38 h 60"/>
                  <a:gd name="T60" fmla="*/ 57 w 59"/>
                  <a:gd name="T61" fmla="*/ 28 h 60"/>
                  <a:gd name="T62" fmla="*/ 57 w 59"/>
                  <a:gd name="T63" fmla="*/ 28 h 60"/>
                  <a:gd name="T64" fmla="*/ 59 w 59"/>
                  <a:gd name="T65" fmla="*/ 26 h 60"/>
                  <a:gd name="T66" fmla="*/ 59 w 59"/>
                  <a:gd name="T67" fmla="*/ 22 h 60"/>
                  <a:gd name="T68" fmla="*/ 59 w 59"/>
                  <a:gd name="T69" fmla="*/ 22 h 60"/>
                  <a:gd name="T70" fmla="*/ 55 w 59"/>
                  <a:gd name="T71" fmla="*/ 20 h 60"/>
                  <a:gd name="T72" fmla="*/ 55 w 59"/>
                  <a:gd name="T73" fmla="*/ 2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9" h="60">
                    <a:moveTo>
                      <a:pt x="55" y="20"/>
                    </a:moveTo>
                    <a:lnTo>
                      <a:pt x="39" y="18"/>
                    </a:lnTo>
                    <a:lnTo>
                      <a:pt x="34" y="4"/>
                    </a:lnTo>
                    <a:lnTo>
                      <a:pt x="34" y="4"/>
                    </a:lnTo>
                    <a:lnTo>
                      <a:pt x="32" y="2"/>
                    </a:lnTo>
                    <a:lnTo>
                      <a:pt x="30" y="0"/>
                    </a:lnTo>
                    <a:lnTo>
                      <a:pt x="28" y="2"/>
                    </a:lnTo>
                    <a:lnTo>
                      <a:pt x="26" y="4"/>
                    </a:lnTo>
                    <a:lnTo>
                      <a:pt x="20" y="18"/>
                    </a:lnTo>
                    <a:lnTo>
                      <a:pt x="4" y="20"/>
                    </a:lnTo>
                    <a:lnTo>
                      <a:pt x="4" y="20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0" y="26"/>
                    </a:lnTo>
                    <a:lnTo>
                      <a:pt x="2" y="28"/>
                    </a:lnTo>
                    <a:lnTo>
                      <a:pt x="12" y="38"/>
                    </a:lnTo>
                    <a:lnTo>
                      <a:pt x="10" y="54"/>
                    </a:lnTo>
                    <a:lnTo>
                      <a:pt x="10" y="54"/>
                    </a:lnTo>
                    <a:lnTo>
                      <a:pt x="10" y="58"/>
                    </a:lnTo>
                    <a:lnTo>
                      <a:pt x="10" y="60"/>
                    </a:lnTo>
                    <a:lnTo>
                      <a:pt x="14" y="60"/>
                    </a:lnTo>
                    <a:lnTo>
                      <a:pt x="16" y="58"/>
                    </a:lnTo>
                    <a:lnTo>
                      <a:pt x="30" y="52"/>
                    </a:lnTo>
                    <a:lnTo>
                      <a:pt x="43" y="58"/>
                    </a:lnTo>
                    <a:lnTo>
                      <a:pt x="43" y="58"/>
                    </a:lnTo>
                    <a:lnTo>
                      <a:pt x="45" y="60"/>
                    </a:lnTo>
                    <a:lnTo>
                      <a:pt x="49" y="60"/>
                    </a:lnTo>
                    <a:lnTo>
                      <a:pt x="49" y="58"/>
                    </a:lnTo>
                    <a:lnTo>
                      <a:pt x="49" y="54"/>
                    </a:lnTo>
                    <a:lnTo>
                      <a:pt x="47" y="38"/>
                    </a:lnTo>
                    <a:lnTo>
                      <a:pt x="57" y="28"/>
                    </a:lnTo>
                    <a:lnTo>
                      <a:pt x="57" y="28"/>
                    </a:lnTo>
                    <a:lnTo>
                      <a:pt x="59" y="26"/>
                    </a:lnTo>
                    <a:lnTo>
                      <a:pt x="59" y="22"/>
                    </a:lnTo>
                    <a:lnTo>
                      <a:pt x="59" y="22"/>
                    </a:lnTo>
                    <a:lnTo>
                      <a:pt x="55" y="20"/>
                    </a:lnTo>
                    <a:lnTo>
                      <a:pt x="55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4" name="Freeform 25">
                <a:extLst>
                  <a:ext uri="{FF2B5EF4-FFF2-40B4-BE49-F238E27FC236}">
                    <a16:creationId xmlns:a16="http://schemas.microsoft.com/office/drawing/2014/main" id="{1707C7ED-C8E6-0D0D-7535-B3AED3ECAF8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33813" y="3802063"/>
                <a:ext cx="411163" cy="468313"/>
              </a:xfrm>
              <a:custGeom>
                <a:avLst/>
                <a:gdLst>
                  <a:gd name="T0" fmla="*/ 205 w 259"/>
                  <a:gd name="T1" fmla="*/ 0 h 295"/>
                  <a:gd name="T2" fmla="*/ 8 w 259"/>
                  <a:gd name="T3" fmla="*/ 22 h 295"/>
                  <a:gd name="T4" fmla="*/ 2 w 259"/>
                  <a:gd name="T5" fmla="*/ 24 h 295"/>
                  <a:gd name="T6" fmla="*/ 0 w 259"/>
                  <a:gd name="T7" fmla="*/ 70 h 295"/>
                  <a:gd name="T8" fmla="*/ 4 w 259"/>
                  <a:gd name="T9" fmla="*/ 88 h 295"/>
                  <a:gd name="T10" fmla="*/ 18 w 259"/>
                  <a:gd name="T11" fmla="*/ 106 h 295"/>
                  <a:gd name="T12" fmla="*/ 44 w 259"/>
                  <a:gd name="T13" fmla="*/ 114 h 295"/>
                  <a:gd name="T14" fmla="*/ 64 w 259"/>
                  <a:gd name="T15" fmla="*/ 124 h 295"/>
                  <a:gd name="T16" fmla="*/ 86 w 259"/>
                  <a:gd name="T17" fmla="*/ 150 h 295"/>
                  <a:gd name="T18" fmla="*/ 96 w 259"/>
                  <a:gd name="T19" fmla="*/ 160 h 295"/>
                  <a:gd name="T20" fmla="*/ 106 w 259"/>
                  <a:gd name="T21" fmla="*/ 186 h 295"/>
                  <a:gd name="T22" fmla="*/ 153 w 259"/>
                  <a:gd name="T23" fmla="*/ 184 h 295"/>
                  <a:gd name="T24" fmla="*/ 157 w 259"/>
                  <a:gd name="T25" fmla="*/ 168 h 295"/>
                  <a:gd name="T26" fmla="*/ 173 w 259"/>
                  <a:gd name="T27" fmla="*/ 150 h 295"/>
                  <a:gd name="T28" fmla="*/ 189 w 259"/>
                  <a:gd name="T29" fmla="*/ 134 h 295"/>
                  <a:gd name="T30" fmla="*/ 215 w 259"/>
                  <a:gd name="T31" fmla="*/ 114 h 295"/>
                  <a:gd name="T32" fmla="*/ 233 w 259"/>
                  <a:gd name="T33" fmla="*/ 110 h 295"/>
                  <a:gd name="T34" fmla="*/ 251 w 259"/>
                  <a:gd name="T35" fmla="*/ 96 h 295"/>
                  <a:gd name="T36" fmla="*/ 259 w 259"/>
                  <a:gd name="T37" fmla="*/ 70 h 295"/>
                  <a:gd name="T38" fmla="*/ 259 w 259"/>
                  <a:gd name="T39" fmla="*/ 26 h 295"/>
                  <a:gd name="T40" fmla="*/ 251 w 259"/>
                  <a:gd name="T41" fmla="*/ 22 h 295"/>
                  <a:gd name="T42" fmla="*/ 44 w 259"/>
                  <a:gd name="T43" fmla="*/ 94 h 295"/>
                  <a:gd name="T44" fmla="*/ 22 w 259"/>
                  <a:gd name="T45" fmla="*/ 80 h 295"/>
                  <a:gd name="T46" fmla="*/ 54 w 259"/>
                  <a:gd name="T47" fmla="*/ 42 h 295"/>
                  <a:gd name="T48" fmla="*/ 54 w 259"/>
                  <a:gd name="T49" fmla="*/ 94 h 295"/>
                  <a:gd name="T50" fmla="*/ 155 w 259"/>
                  <a:gd name="T51" fmla="*/ 118 h 295"/>
                  <a:gd name="T52" fmla="*/ 130 w 259"/>
                  <a:gd name="T53" fmla="*/ 124 h 295"/>
                  <a:gd name="T54" fmla="*/ 108 w 259"/>
                  <a:gd name="T55" fmla="*/ 120 h 295"/>
                  <a:gd name="T56" fmla="*/ 84 w 259"/>
                  <a:gd name="T57" fmla="*/ 92 h 295"/>
                  <a:gd name="T58" fmla="*/ 82 w 259"/>
                  <a:gd name="T59" fmla="*/ 68 h 295"/>
                  <a:gd name="T60" fmla="*/ 88 w 259"/>
                  <a:gd name="T61" fmla="*/ 50 h 295"/>
                  <a:gd name="T62" fmla="*/ 104 w 259"/>
                  <a:gd name="T63" fmla="*/ 34 h 295"/>
                  <a:gd name="T64" fmla="*/ 130 w 259"/>
                  <a:gd name="T65" fmla="*/ 28 h 295"/>
                  <a:gd name="T66" fmla="*/ 151 w 259"/>
                  <a:gd name="T67" fmla="*/ 32 h 295"/>
                  <a:gd name="T68" fmla="*/ 175 w 259"/>
                  <a:gd name="T69" fmla="*/ 62 h 295"/>
                  <a:gd name="T70" fmla="*/ 177 w 259"/>
                  <a:gd name="T71" fmla="*/ 86 h 295"/>
                  <a:gd name="T72" fmla="*/ 171 w 259"/>
                  <a:gd name="T73" fmla="*/ 102 h 295"/>
                  <a:gd name="T74" fmla="*/ 155 w 259"/>
                  <a:gd name="T75" fmla="*/ 118 h 295"/>
                  <a:gd name="T76" fmla="*/ 237 w 259"/>
                  <a:gd name="T77" fmla="*/ 80 h 295"/>
                  <a:gd name="T78" fmla="*/ 215 w 259"/>
                  <a:gd name="T79" fmla="*/ 94 h 295"/>
                  <a:gd name="T80" fmla="*/ 205 w 259"/>
                  <a:gd name="T81" fmla="*/ 90 h 295"/>
                  <a:gd name="T82" fmla="*/ 239 w 259"/>
                  <a:gd name="T83" fmla="*/ 70 h 295"/>
                  <a:gd name="T84" fmla="*/ 193 w 259"/>
                  <a:gd name="T85" fmla="*/ 245 h 295"/>
                  <a:gd name="T86" fmla="*/ 187 w 259"/>
                  <a:gd name="T87" fmla="*/ 229 h 295"/>
                  <a:gd name="T88" fmla="*/ 88 w 259"/>
                  <a:gd name="T89" fmla="*/ 223 h 295"/>
                  <a:gd name="T90" fmla="*/ 72 w 259"/>
                  <a:gd name="T91" fmla="*/ 229 h 295"/>
                  <a:gd name="T92" fmla="*/ 66 w 259"/>
                  <a:gd name="T93" fmla="*/ 271 h 295"/>
                  <a:gd name="T94" fmla="*/ 209 w 259"/>
                  <a:gd name="T95" fmla="*/ 295 h 295"/>
                  <a:gd name="T96" fmla="*/ 165 w 259"/>
                  <a:gd name="T97" fmla="*/ 263 h 295"/>
                  <a:gd name="T98" fmla="*/ 165 w 259"/>
                  <a:gd name="T99" fmla="*/ 247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59" h="295">
                    <a:moveTo>
                      <a:pt x="251" y="22"/>
                    </a:moveTo>
                    <a:lnTo>
                      <a:pt x="205" y="22"/>
                    </a:lnTo>
                    <a:lnTo>
                      <a:pt x="205" y="0"/>
                    </a:lnTo>
                    <a:lnTo>
                      <a:pt x="54" y="0"/>
                    </a:lnTo>
                    <a:lnTo>
                      <a:pt x="54" y="22"/>
                    </a:lnTo>
                    <a:lnTo>
                      <a:pt x="8" y="22"/>
                    </a:lnTo>
                    <a:lnTo>
                      <a:pt x="8" y="22"/>
                    </a:lnTo>
                    <a:lnTo>
                      <a:pt x="4" y="22"/>
                    </a:lnTo>
                    <a:lnTo>
                      <a:pt x="2" y="24"/>
                    </a:lnTo>
                    <a:lnTo>
                      <a:pt x="0" y="26"/>
                    </a:lnTo>
                    <a:lnTo>
                      <a:pt x="0" y="30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0"/>
                    </a:lnTo>
                    <a:lnTo>
                      <a:pt x="4" y="88"/>
                    </a:lnTo>
                    <a:lnTo>
                      <a:pt x="8" y="96"/>
                    </a:lnTo>
                    <a:lnTo>
                      <a:pt x="12" y="102"/>
                    </a:lnTo>
                    <a:lnTo>
                      <a:pt x="18" y="106"/>
                    </a:lnTo>
                    <a:lnTo>
                      <a:pt x="26" y="110"/>
                    </a:lnTo>
                    <a:lnTo>
                      <a:pt x="34" y="114"/>
                    </a:lnTo>
                    <a:lnTo>
                      <a:pt x="44" y="114"/>
                    </a:lnTo>
                    <a:lnTo>
                      <a:pt x="58" y="114"/>
                    </a:lnTo>
                    <a:lnTo>
                      <a:pt x="58" y="114"/>
                    </a:lnTo>
                    <a:lnTo>
                      <a:pt x="64" y="124"/>
                    </a:lnTo>
                    <a:lnTo>
                      <a:pt x="70" y="134"/>
                    </a:lnTo>
                    <a:lnTo>
                      <a:pt x="78" y="142"/>
                    </a:lnTo>
                    <a:lnTo>
                      <a:pt x="86" y="150"/>
                    </a:lnTo>
                    <a:lnTo>
                      <a:pt x="90" y="152"/>
                    </a:lnTo>
                    <a:lnTo>
                      <a:pt x="90" y="152"/>
                    </a:lnTo>
                    <a:lnTo>
                      <a:pt x="96" y="160"/>
                    </a:lnTo>
                    <a:lnTo>
                      <a:pt x="102" y="168"/>
                    </a:lnTo>
                    <a:lnTo>
                      <a:pt x="104" y="176"/>
                    </a:lnTo>
                    <a:lnTo>
                      <a:pt x="106" y="186"/>
                    </a:lnTo>
                    <a:lnTo>
                      <a:pt x="106" y="204"/>
                    </a:lnTo>
                    <a:lnTo>
                      <a:pt x="153" y="204"/>
                    </a:lnTo>
                    <a:lnTo>
                      <a:pt x="153" y="184"/>
                    </a:lnTo>
                    <a:lnTo>
                      <a:pt x="153" y="184"/>
                    </a:lnTo>
                    <a:lnTo>
                      <a:pt x="153" y="176"/>
                    </a:lnTo>
                    <a:lnTo>
                      <a:pt x="157" y="168"/>
                    </a:lnTo>
                    <a:lnTo>
                      <a:pt x="161" y="160"/>
                    </a:lnTo>
                    <a:lnTo>
                      <a:pt x="167" y="154"/>
                    </a:lnTo>
                    <a:lnTo>
                      <a:pt x="173" y="150"/>
                    </a:lnTo>
                    <a:lnTo>
                      <a:pt x="173" y="150"/>
                    </a:lnTo>
                    <a:lnTo>
                      <a:pt x="181" y="142"/>
                    </a:lnTo>
                    <a:lnTo>
                      <a:pt x="189" y="134"/>
                    </a:lnTo>
                    <a:lnTo>
                      <a:pt x="195" y="124"/>
                    </a:lnTo>
                    <a:lnTo>
                      <a:pt x="201" y="114"/>
                    </a:lnTo>
                    <a:lnTo>
                      <a:pt x="215" y="114"/>
                    </a:lnTo>
                    <a:lnTo>
                      <a:pt x="215" y="114"/>
                    </a:lnTo>
                    <a:lnTo>
                      <a:pt x="225" y="114"/>
                    </a:lnTo>
                    <a:lnTo>
                      <a:pt x="233" y="110"/>
                    </a:lnTo>
                    <a:lnTo>
                      <a:pt x="241" y="106"/>
                    </a:lnTo>
                    <a:lnTo>
                      <a:pt x="247" y="102"/>
                    </a:lnTo>
                    <a:lnTo>
                      <a:pt x="251" y="96"/>
                    </a:lnTo>
                    <a:lnTo>
                      <a:pt x="255" y="88"/>
                    </a:lnTo>
                    <a:lnTo>
                      <a:pt x="259" y="80"/>
                    </a:lnTo>
                    <a:lnTo>
                      <a:pt x="259" y="70"/>
                    </a:lnTo>
                    <a:lnTo>
                      <a:pt x="259" y="30"/>
                    </a:lnTo>
                    <a:lnTo>
                      <a:pt x="259" y="30"/>
                    </a:lnTo>
                    <a:lnTo>
                      <a:pt x="259" y="26"/>
                    </a:lnTo>
                    <a:lnTo>
                      <a:pt x="257" y="24"/>
                    </a:lnTo>
                    <a:lnTo>
                      <a:pt x="255" y="22"/>
                    </a:lnTo>
                    <a:lnTo>
                      <a:pt x="251" y="22"/>
                    </a:lnTo>
                    <a:lnTo>
                      <a:pt x="251" y="22"/>
                    </a:lnTo>
                    <a:close/>
                    <a:moveTo>
                      <a:pt x="44" y="94"/>
                    </a:moveTo>
                    <a:lnTo>
                      <a:pt x="44" y="94"/>
                    </a:lnTo>
                    <a:lnTo>
                      <a:pt x="34" y="92"/>
                    </a:lnTo>
                    <a:lnTo>
                      <a:pt x="26" y="88"/>
                    </a:lnTo>
                    <a:lnTo>
                      <a:pt x="22" y="80"/>
                    </a:lnTo>
                    <a:lnTo>
                      <a:pt x="20" y="70"/>
                    </a:lnTo>
                    <a:lnTo>
                      <a:pt x="20" y="42"/>
                    </a:lnTo>
                    <a:lnTo>
                      <a:pt x="54" y="42"/>
                    </a:lnTo>
                    <a:lnTo>
                      <a:pt x="54" y="90"/>
                    </a:lnTo>
                    <a:lnTo>
                      <a:pt x="54" y="90"/>
                    </a:lnTo>
                    <a:lnTo>
                      <a:pt x="54" y="94"/>
                    </a:lnTo>
                    <a:lnTo>
                      <a:pt x="44" y="94"/>
                    </a:lnTo>
                    <a:close/>
                    <a:moveTo>
                      <a:pt x="155" y="118"/>
                    </a:moveTo>
                    <a:lnTo>
                      <a:pt x="155" y="118"/>
                    </a:lnTo>
                    <a:lnTo>
                      <a:pt x="147" y="122"/>
                    </a:lnTo>
                    <a:lnTo>
                      <a:pt x="139" y="124"/>
                    </a:lnTo>
                    <a:lnTo>
                      <a:pt x="130" y="124"/>
                    </a:lnTo>
                    <a:lnTo>
                      <a:pt x="122" y="124"/>
                    </a:lnTo>
                    <a:lnTo>
                      <a:pt x="116" y="122"/>
                    </a:lnTo>
                    <a:lnTo>
                      <a:pt x="108" y="120"/>
                    </a:lnTo>
                    <a:lnTo>
                      <a:pt x="96" y="110"/>
                    </a:lnTo>
                    <a:lnTo>
                      <a:pt x="86" y="98"/>
                    </a:lnTo>
                    <a:lnTo>
                      <a:pt x="84" y="92"/>
                    </a:lnTo>
                    <a:lnTo>
                      <a:pt x="82" y="84"/>
                    </a:lnTo>
                    <a:lnTo>
                      <a:pt x="82" y="76"/>
                    </a:lnTo>
                    <a:lnTo>
                      <a:pt x="82" y="68"/>
                    </a:lnTo>
                    <a:lnTo>
                      <a:pt x="84" y="58"/>
                    </a:lnTo>
                    <a:lnTo>
                      <a:pt x="88" y="50"/>
                    </a:lnTo>
                    <a:lnTo>
                      <a:pt x="88" y="50"/>
                    </a:lnTo>
                    <a:lnTo>
                      <a:pt x="94" y="40"/>
                    </a:lnTo>
                    <a:lnTo>
                      <a:pt x="104" y="34"/>
                    </a:lnTo>
                    <a:lnTo>
                      <a:pt x="104" y="34"/>
                    </a:lnTo>
                    <a:lnTo>
                      <a:pt x="112" y="30"/>
                    </a:lnTo>
                    <a:lnTo>
                      <a:pt x="120" y="28"/>
                    </a:lnTo>
                    <a:lnTo>
                      <a:pt x="130" y="28"/>
                    </a:lnTo>
                    <a:lnTo>
                      <a:pt x="138" y="28"/>
                    </a:lnTo>
                    <a:lnTo>
                      <a:pt x="143" y="30"/>
                    </a:lnTo>
                    <a:lnTo>
                      <a:pt x="151" y="32"/>
                    </a:lnTo>
                    <a:lnTo>
                      <a:pt x="163" y="42"/>
                    </a:lnTo>
                    <a:lnTo>
                      <a:pt x="173" y="54"/>
                    </a:lnTo>
                    <a:lnTo>
                      <a:pt x="175" y="62"/>
                    </a:lnTo>
                    <a:lnTo>
                      <a:pt x="177" y="68"/>
                    </a:lnTo>
                    <a:lnTo>
                      <a:pt x="177" y="76"/>
                    </a:lnTo>
                    <a:lnTo>
                      <a:pt x="177" y="86"/>
                    </a:lnTo>
                    <a:lnTo>
                      <a:pt x="175" y="94"/>
                    </a:lnTo>
                    <a:lnTo>
                      <a:pt x="171" y="102"/>
                    </a:lnTo>
                    <a:lnTo>
                      <a:pt x="171" y="102"/>
                    </a:lnTo>
                    <a:lnTo>
                      <a:pt x="165" y="112"/>
                    </a:lnTo>
                    <a:lnTo>
                      <a:pt x="155" y="118"/>
                    </a:lnTo>
                    <a:lnTo>
                      <a:pt x="155" y="118"/>
                    </a:lnTo>
                    <a:close/>
                    <a:moveTo>
                      <a:pt x="239" y="70"/>
                    </a:moveTo>
                    <a:lnTo>
                      <a:pt x="239" y="70"/>
                    </a:lnTo>
                    <a:lnTo>
                      <a:pt x="237" y="80"/>
                    </a:lnTo>
                    <a:lnTo>
                      <a:pt x="233" y="88"/>
                    </a:lnTo>
                    <a:lnTo>
                      <a:pt x="225" y="92"/>
                    </a:lnTo>
                    <a:lnTo>
                      <a:pt x="215" y="94"/>
                    </a:lnTo>
                    <a:lnTo>
                      <a:pt x="205" y="94"/>
                    </a:lnTo>
                    <a:lnTo>
                      <a:pt x="205" y="94"/>
                    </a:lnTo>
                    <a:lnTo>
                      <a:pt x="205" y="90"/>
                    </a:lnTo>
                    <a:lnTo>
                      <a:pt x="205" y="42"/>
                    </a:lnTo>
                    <a:lnTo>
                      <a:pt x="239" y="42"/>
                    </a:lnTo>
                    <a:lnTo>
                      <a:pt x="239" y="70"/>
                    </a:lnTo>
                    <a:close/>
                    <a:moveTo>
                      <a:pt x="209" y="271"/>
                    </a:moveTo>
                    <a:lnTo>
                      <a:pt x="193" y="271"/>
                    </a:lnTo>
                    <a:lnTo>
                      <a:pt x="193" y="245"/>
                    </a:lnTo>
                    <a:lnTo>
                      <a:pt x="193" y="245"/>
                    </a:lnTo>
                    <a:lnTo>
                      <a:pt x="191" y="237"/>
                    </a:lnTo>
                    <a:lnTo>
                      <a:pt x="187" y="229"/>
                    </a:lnTo>
                    <a:lnTo>
                      <a:pt x="179" y="225"/>
                    </a:lnTo>
                    <a:lnTo>
                      <a:pt x="171" y="223"/>
                    </a:lnTo>
                    <a:lnTo>
                      <a:pt x="88" y="223"/>
                    </a:lnTo>
                    <a:lnTo>
                      <a:pt x="88" y="223"/>
                    </a:lnTo>
                    <a:lnTo>
                      <a:pt x="80" y="225"/>
                    </a:lnTo>
                    <a:lnTo>
                      <a:pt x="72" y="229"/>
                    </a:lnTo>
                    <a:lnTo>
                      <a:pt x="68" y="237"/>
                    </a:lnTo>
                    <a:lnTo>
                      <a:pt x="66" y="245"/>
                    </a:lnTo>
                    <a:lnTo>
                      <a:pt x="66" y="271"/>
                    </a:lnTo>
                    <a:lnTo>
                      <a:pt x="50" y="271"/>
                    </a:lnTo>
                    <a:lnTo>
                      <a:pt x="50" y="295"/>
                    </a:lnTo>
                    <a:lnTo>
                      <a:pt x="209" y="295"/>
                    </a:lnTo>
                    <a:lnTo>
                      <a:pt x="209" y="271"/>
                    </a:lnTo>
                    <a:close/>
                    <a:moveTo>
                      <a:pt x="165" y="247"/>
                    </a:moveTo>
                    <a:lnTo>
                      <a:pt x="165" y="263"/>
                    </a:lnTo>
                    <a:lnTo>
                      <a:pt x="94" y="263"/>
                    </a:lnTo>
                    <a:lnTo>
                      <a:pt x="94" y="247"/>
                    </a:lnTo>
                    <a:lnTo>
                      <a:pt x="165" y="24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25" name="Group 124">
              <a:extLst>
                <a:ext uri="{FF2B5EF4-FFF2-40B4-BE49-F238E27FC236}">
                  <a16:creationId xmlns:a16="http://schemas.microsoft.com/office/drawing/2014/main" id="{6F33CD3C-0224-248B-2CEA-A302510A5E8D}"/>
                </a:ext>
              </a:extLst>
            </p:cNvPr>
            <p:cNvGrpSpPr/>
            <p:nvPr/>
          </p:nvGrpSpPr>
          <p:grpSpPr>
            <a:xfrm>
              <a:off x="861826" y="3405818"/>
              <a:ext cx="190874" cy="292926"/>
              <a:chOff x="2162175" y="2930525"/>
              <a:chExt cx="320675" cy="492126"/>
            </a:xfrm>
            <a:solidFill>
              <a:schemeClr val="bg1"/>
            </a:solidFill>
          </p:grpSpPr>
          <p:sp>
            <p:nvSpPr>
              <p:cNvPr id="126" name="Freeform 40">
                <a:extLst>
                  <a:ext uri="{FF2B5EF4-FFF2-40B4-BE49-F238E27FC236}">
                    <a16:creationId xmlns:a16="http://schemas.microsoft.com/office/drawing/2014/main" id="{CC283909-6CB6-0DA3-252A-A2550FD3BC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9963" y="3335338"/>
                <a:ext cx="165100" cy="87313"/>
              </a:xfrm>
              <a:custGeom>
                <a:avLst/>
                <a:gdLst>
                  <a:gd name="T0" fmla="*/ 90 w 104"/>
                  <a:gd name="T1" fmla="*/ 0 h 55"/>
                  <a:gd name="T2" fmla="*/ 14 w 104"/>
                  <a:gd name="T3" fmla="*/ 0 h 55"/>
                  <a:gd name="T4" fmla="*/ 14 w 104"/>
                  <a:gd name="T5" fmla="*/ 0 h 55"/>
                  <a:gd name="T6" fmla="*/ 8 w 104"/>
                  <a:gd name="T7" fmla="*/ 2 h 55"/>
                  <a:gd name="T8" fmla="*/ 4 w 104"/>
                  <a:gd name="T9" fmla="*/ 4 h 55"/>
                  <a:gd name="T10" fmla="*/ 2 w 104"/>
                  <a:gd name="T11" fmla="*/ 8 h 55"/>
                  <a:gd name="T12" fmla="*/ 0 w 104"/>
                  <a:gd name="T13" fmla="*/ 14 h 55"/>
                  <a:gd name="T14" fmla="*/ 0 w 104"/>
                  <a:gd name="T15" fmla="*/ 16 h 55"/>
                  <a:gd name="T16" fmla="*/ 0 w 104"/>
                  <a:gd name="T17" fmla="*/ 16 h 55"/>
                  <a:gd name="T18" fmla="*/ 2 w 104"/>
                  <a:gd name="T19" fmla="*/ 19 h 55"/>
                  <a:gd name="T20" fmla="*/ 4 w 104"/>
                  <a:gd name="T21" fmla="*/ 25 h 55"/>
                  <a:gd name="T22" fmla="*/ 8 w 104"/>
                  <a:gd name="T23" fmla="*/ 27 h 55"/>
                  <a:gd name="T24" fmla="*/ 14 w 104"/>
                  <a:gd name="T25" fmla="*/ 27 h 55"/>
                  <a:gd name="T26" fmla="*/ 26 w 104"/>
                  <a:gd name="T27" fmla="*/ 27 h 55"/>
                  <a:gd name="T28" fmla="*/ 26 w 104"/>
                  <a:gd name="T29" fmla="*/ 31 h 55"/>
                  <a:gd name="T30" fmla="*/ 26 w 104"/>
                  <a:gd name="T31" fmla="*/ 31 h 55"/>
                  <a:gd name="T32" fmla="*/ 28 w 104"/>
                  <a:gd name="T33" fmla="*/ 41 h 55"/>
                  <a:gd name="T34" fmla="*/ 34 w 104"/>
                  <a:gd name="T35" fmla="*/ 47 h 55"/>
                  <a:gd name="T36" fmla="*/ 40 w 104"/>
                  <a:gd name="T37" fmla="*/ 53 h 55"/>
                  <a:gd name="T38" fmla="*/ 50 w 104"/>
                  <a:gd name="T39" fmla="*/ 55 h 55"/>
                  <a:gd name="T40" fmla="*/ 54 w 104"/>
                  <a:gd name="T41" fmla="*/ 55 h 55"/>
                  <a:gd name="T42" fmla="*/ 54 w 104"/>
                  <a:gd name="T43" fmla="*/ 55 h 55"/>
                  <a:gd name="T44" fmla="*/ 64 w 104"/>
                  <a:gd name="T45" fmla="*/ 53 h 55"/>
                  <a:gd name="T46" fmla="*/ 70 w 104"/>
                  <a:gd name="T47" fmla="*/ 47 h 55"/>
                  <a:gd name="T48" fmla="*/ 76 w 104"/>
                  <a:gd name="T49" fmla="*/ 41 h 55"/>
                  <a:gd name="T50" fmla="*/ 78 w 104"/>
                  <a:gd name="T51" fmla="*/ 31 h 55"/>
                  <a:gd name="T52" fmla="*/ 78 w 104"/>
                  <a:gd name="T53" fmla="*/ 27 h 55"/>
                  <a:gd name="T54" fmla="*/ 90 w 104"/>
                  <a:gd name="T55" fmla="*/ 27 h 55"/>
                  <a:gd name="T56" fmla="*/ 90 w 104"/>
                  <a:gd name="T57" fmla="*/ 27 h 55"/>
                  <a:gd name="T58" fmla="*/ 96 w 104"/>
                  <a:gd name="T59" fmla="*/ 27 h 55"/>
                  <a:gd name="T60" fmla="*/ 100 w 104"/>
                  <a:gd name="T61" fmla="*/ 25 h 55"/>
                  <a:gd name="T62" fmla="*/ 102 w 104"/>
                  <a:gd name="T63" fmla="*/ 19 h 55"/>
                  <a:gd name="T64" fmla="*/ 104 w 104"/>
                  <a:gd name="T65" fmla="*/ 16 h 55"/>
                  <a:gd name="T66" fmla="*/ 104 w 104"/>
                  <a:gd name="T67" fmla="*/ 14 h 55"/>
                  <a:gd name="T68" fmla="*/ 104 w 104"/>
                  <a:gd name="T69" fmla="*/ 14 h 55"/>
                  <a:gd name="T70" fmla="*/ 102 w 104"/>
                  <a:gd name="T71" fmla="*/ 8 h 55"/>
                  <a:gd name="T72" fmla="*/ 100 w 104"/>
                  <a:gd name="T73" fmla="*/ 4 h 55"/>
                  <a:gd name="T74" fmla="*/ 96 w 104"/>
                  <a:gd name="T75" fmla="*/ 2 h 55"/>
                  <a:gd name="T76" fmla="*/ 90 w 104"/>
                  <a:gd name="T77" fmla="*/ 0 h 55"/>
                  <a:gd name="T78" fmla="*/ 90 w 104"/>
                  <a:gd name="T79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04" h="55">
                    <a:moveTo>
                      <a:pt x="90" y="0"/>
                    </a:moveTo>
                    <a:lnTo>
                      <a:pt x="14" y="0"/>
                    </a:lnTo>
                    <a:lnTo>
                      <a:pt x="14" y="0"/>
                    </a:lnTo>
                    <a:lnTo>
                      <a:pt x="8" y="2"/>
                    </a:lnTo>
                    <a:lnTo>
                      <a:pt x="4" y="4"/>
                    </a:lnTo>
                    <a:lnTo>
                      <a:pt x="2" y="8"/>
                    </a:lnTo>
                    <a:lnTo>
                      <a:pt x="0" y="14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2" y="19"/>
                    </a:lnTo>
                    <a:lnTo>
                      <a:pt x="4" y="25"/>
                    </a:lnTo>
                    <a:lnTo>
                      <a:pt x="8" y="27"/>
                    </a:lnTo>
                    <a:lnTo>
                      <a:pt x="14" y="27"/>
                    </a:lnTo>
                    <a:lnTo>
                      <a:pt x="26" y="27"/>
                    </a:lnTo>
                    <a:lnTo>
                      <a:pt x="26" y="31"/>
                    </a:lnTo>
                    <a:lnTo>
                      <a:pt x="26" y="31"/>
                    </a:lnTo>
                    <a:lnTo>
                      <a:pt x="28" y="41"/>
                    </a:lnTo>
                    <a:lnTo>
                      <a:pt x="34" y="47"/>
                    </a:lnTo>
                    <a:lnTo>
                      <a:pt x="40" y="53"/>
                    </a:lnTo>
                    <a:lnTo>
                      <a:pt x="50" y="55"/>
                    </a:lnTo>
                    <a:lnTo>
                      <a:pt x="54" y="55"/>
                    </a:lnTo>
                    <a:lnTo>
                      <a:pt x="54" y="55"/>
                    </a:lnTo>
                    <a:lnTo>
                      <a:pt x="64" y="53"/>
                    </a:lnTo>
                    <a:lnTo>
                      <a:pt x="70" y="47"/>
                    </a:lnTo>
                    <a:lnTo>
                      <a:pt x="76" y="41"/>
                    </a:lnTo>
                    <a:lnTo>
                      <a:pt x="78" y="31"/>
                    </a:lnTo>
                    <a:lnTo>
                      <a:pt x="78" y="27"/>
                    </a:lnTo>
                    <a:lnTo>
                      <a:pt x="90" y="27"/>
                    </a:lnTo>
                    <a:lnTo>
                      <a:pt x="90" y="27"/>
                    </a:lnTo>
                    <a:lnTo>
                      <a:pt x="96" y="27"/>
                    </a:lnTo>
                    <a:lnTo>
                      <a:pt x="100" y="25"/>
                    </a:lnTo>
                    <a:lnTo>
                      <a:pt x="102" y="19"/>
                    </a:lnTo>
                    <a:lnTo>
                      <a:pt x="104" y="16"/>
                    </a:lnTo>
                    <a:lnTo>
                      <a:pt x="104" y="14"/>
                    </a:lnTo>
                    <a:lnTo>
                      <a:pt x="104" y="14"/>
                    </a:lnTo>
                    <a:lnTo>
                      <a:pt x="102" y="8"/>
                    </a:lnTo>
                    <a:lnTo>
                      <a:pt x="100" y="4"/>
                    </a:lnTo>
                    <a:lnTo>
                      <a:pt x="96" y="2"/>
                    </a:lnTo>
                    <a:lnTo>
                      <a:pt x="90" y="0"/>
                    </a:lnTo>
                    <a:lnTo>
                      <a:pt x="9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7" name="Freeform 41">
                <a:extLst>
                  <a:ext uri="{FF2B5EF4-FFF2-40B4-BE49-F238E27FC236}">
                    <a16:creationId xmlns:a16="http://schemas.microsoft.com/office/drawing/2014/main" id="{0ED6327B-AC78-912B-2D59-DC27F67AF30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162175" y="2930525"/>
                <a:ext cx="320675" cy="373063"/>
              </a:xfrm>
              <a:custGeom>
                <a:avLst/>
                <a:gdLst>
                  <a:gd name="T0" fmla="*/ 73 w 202"/>
                  <a:gd name="T1" fmla="*/ 4 h 235"/>
                  <a:gd name="T2" fmla="*/ 29 w 202"/>
                  <a:gd name="T3" fmla="*/ 31 h 235"/>
                  <a:gd name="T4" fmla="*/ 4 w 202"/>
                  <a:gd name="T5" fmla="*/ 73 h 235"/>
                  <a:gd name="T6" fmla="*/ 0 w 202"/>
                  <a:gd name="T7" fmla="*/ 101 h 235"/>
                  <a:gd name="T8" fmla="*/ 6 w 202"/>
                  <a:gd name="T9" fmla="*/ 135 h 235"/>
                  <a:gd name="T10" fmla="*/ 27 w 202"/>
                  <a:gd name="T11" fmla="*/ 173 h 235"/>
                  <a:gd name="T12" fmla="*/ 41 w 202"/>
                  <a:gd name="T13" fmla="*/ 195 h 235"/>
                  <a:gd name="T14" fmla="*/ 45 w 202"/>
                  <a:gd name="T15" fmla="*/ 219 h 235"/>
                  <a:gd name="T16" fmla="*/ 51 w 202"/>
                  <a:gd name="T17" fmla="*/ 229 h 235"/>
                  <a:gd name="T18" fmla="*/ 141 w 202"/>
                  <a:gd name="T19" fmla="*/ 235 h 235"/>
                  <a:gd name="T20" fmla="*/ 151 w 202"/>
                  <a:gd name="T21" fmla="*/ 229 h 235"/>
                  <a:gd name="T22" fmla="*/ 157 w 202"/>
                  <a:gd name="T23" fmla="*/ 219 h 235"/>
                  <a:gd name="T24" fmla="*/ 167 w 202"/>
                  <a:gd name="T25" fmla="*/ 183 h 235"/>
                  <a:gd name="T26" fmla="*/ 186 w 202"/>
                  <a:gd name="T27" fmla="*/ 159 h 235"/>
                  <a:gd name="T28" fmla="*/ 202 w 202"/>
                  <a:gd name="T29" fmla="*/ 101 h 235"/>
                  <a:gd name="T30" fmla="*/ 200 w 202"/>
                  <a:gd name="T31" fmla="*/ 79 h 235"/>
                  <a:gd name="T32" fmla="*/ 169 w 202"/>
                  <a:gd name="T33" fmla="*/ 25 h 235"/>
                  <a:gd name="T34" fmla="*/ 111 w 202"/>
                  <a:gd name="T35" fmla="*/ 0 h 235"/>
                  <a:gd name="T36" fmla="*/ 89 w 202"/>
                  <a:gd name="T37" fmla="*/ 0 h 235"/>
                  <a:gd name="T38" fmla="*/ 91 w 202"/>
                  <a:gd name="T39" fmla="*/ 199 h 235"/>
                  <a:gd name="T40" fmla="*/ 81 w 202"/>
                  <a:gd name="T41" fmla="*/ 205 h 235"/>
                  <a:gd name="T42" fmla="*/ 73 w 202"/>
                  <a:gd name="T43" fmla="*/ 203 h 235"/>
                  <a:gd name="T44" fmla="*/ 71 w 202"/>
                  <a:gd name="T45" fmla="*/ 151 h 235"/>
                  <a:gd name="T46" fmla="*/ 63 w 202"/>
                  <a:gd name="T47" fmla="*/ 135 h 235"/>
                  <a:gd name="T48" fmla="*/ 47 w 202"/>
                  <a:gd name="T49" fmla="*/ 127 h 235"/>
                  <a:gd name="T50" fmla="*/ 37 w 202"/>
                  <a:gd name="T51" fmla="*/ 121 h 235"/>
                  <a:gd name="T52" fmla="*/ 37 w 202"/>
                  <a:gd name="T53" fmla="*/ 113 h 235"/>
                  <a:gd name="T54" fmla="*/ 47 w 202"/>
                  <a:gd name="T55" fmla="*/ 107 h 235"/>
                  <a:gd name="T56" fmla="*/ 63 w 202"/>
                  <a:gd name="T57" fmla="*/ 111 h 235"/>
                  <a:gd name="T58" fmla="*/ 83 w 202"/>
                  <a:gd name="T59" fmla="*/ 127 h 235"/>
                  <a:gd name="T60" fmla="*/ 91 w 202"/>
                  <a:gd name="T61" fmla="*/ 151 h 235"/>
                  <a:gd name="T62" fmla="*/ 155 w 202"/>
                  <a:gd name="T63" fmla="*/ 127 h 235"/>
                  <a:gd name="T64" fmla="*/ 133 w 202"/>
                  <a:gd name="T65" fmla="*/ 143 h 235"/>
                  <a:gd name="T66" fmla="*/ 131 w 202"/>
                  <a:gd name="T67" fmla="*/ 195 h 235"/>
                  <a:gd name="T68" fmla="*/ 125 w 202"/>
                  <a:gd name="T69" fmla="*/ 205 h 235"/>
                  <a:gd name="T70" fmla="*/ 117 w 202"/>
                  <a:gd name="T71" fmla="*/ 205 h 235"/>
                  <a:gd name="T72" fmla="*/ 111 w 202"/>
                  <a:gd name="T73" fmla="*/ 195 h 235"/>
                  <a:gd name="T74" fmla="*/ 111 w 202"/>
                  <a:gd name="T75" fmla="*/ 143 h 235"/>
                  <a:gd name="T76" fmla="*/ 125 w 202"/>
                  <a:gd name="T77" fmla="*/ 121 h 235"/>
                  <a:gd name="T78" fmla="*/ 147 w 202"/>
                  <a:gd name="T79" fmla="*/ 107 h 235"/>
                  <a:gd name="T80" fmla="*/ 159 w 202"/>
                  <a:gd name="T81" fmla="*/ 107 h 235"/>
                  <a:gd name="T82" fmla="*/ 165 w 202"/>
                  <a:gd name="T83" fmla="*/ 117 h 235"/>
                  <a:gd name="T84" fmla="*/ 163 w 202"/>
                  <a:gd name="T85" fmla="*/ 125 h 235"/>
                  <a:gd name="T86" fmla="*/ 155 w 202"/>
                  <a:gd name="T87" fmla="*/ 127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02" h="235">
                    <a:moveTo>
                      <a:pt x="89" y="0"/>
                    </a:moveTo>
                    <a:lnTo>
                      <a:pt x="89" y="0"/>
                    </a:lnTo>
                    <a:lnTo>
                      <a:pt x="73" y="4"/>
                    </a:lnTo>
                    <a:lnTo>
                      <a:pt x="57" y="10"/>
                    </a:lnTo>
                    <a:lnTo>
                      <a:pt x="43" y="20"/>
                    </a:lnTo>
                    <a:lnTo>
                      <a:pt x="29" y="31"/>
                    </a:lnTo>
                    <a:lnTo>
                      <a:pt x="19" y="43"/>
                    </a:lnTo>
                    <a:lnTo>
                      <a:pt x="10" y="57"/>
                    </a:lnTo>
                    <a:lnTo>
                      <a:pt x="4" y="73"/>
                    </a:lnTo>
                    <a:lnTo>
                      <a:pt x="0" y="89"/>
                    </a:lnTo>
                    <a:lnTo>
                      <a:pt x="0" y="89"/>
                    </a:lnTo>
                    <a:lnTo>
                      <a:pt x="0" y="101"/>
                    </a:lnTo>
                    <a:lnTo>
                      <a:pt x="0" y="113"/>
                    </a:lnTo>
                    <a:lnTo>
                      <a:pt x="2" y="125"/>
                    </a:lnTo>
                    <a:lnTo>
                      <a:pt x="6" y="135"/>
                    </a:lnTo>
                    <a:lnTo>
                      <a:pt x="10" y="145"/>
                    </a:lnTo>
                    <a:lnTo>
                      <a:pt x="14" y="155"/>
                    </a:lnTo>
                    <a:lnTo>
                      <a:pt x="27" y="173"/>
                    </a:lnTo>
                    <a:lnTo>
                      <a:pt x="27" y="173"/>
                    </a:lnTo>
                    <a:lnTo>
                      <a:pt x="35" y="183"/>
                    </a:lnTo>
                    <a:lnTo>
                      <a:pt x="41" y="195"/>
                    </a:lnTo>
                    <a:lnTo>
                      <a:pt x="45" y="207"/>
                    </a:lnTo>
                    <a:lnTo>
                      <a:pt x="45" y="219"/>
                    </a:lnTo>
                    <a:lnTo>
                      <a:pt x="45" y="219"/>
                    </a:lnTo>
                    <a:lnTo>
                      <a:pt x="45" y="219"/>
                    </a:lnTo>
                    <a:lnTo>
                      <a:pt x="47" y="225"/>
                    </a:lnTo>
                    <a:lnTo>
                      <a:pt x="51" y="229"/>
                    </a:lnTo>
                    <a:lnTo>
                      <a:pt x="55" y="233"/>
                    </a:lnTo>
                    <a:lnTo>
                      <a:pt x="61" y="235"/>
                    </a:lnTo>
                    <a:lnTo>
                      <a:pt x="141" y="235"/>
                    </a:lnTo>
                    <a:lnTo>
                      <a:pt x="141" y="235"/>
                    </a:lnTo>
                    <a:lnTo>
                      <a:pt x="147" y="233"/>
                    </a:lnTo>
                    <a:lnTo>
                      <a:pt x="151" y="229"/>
                    </a:lnTo>
                    <a:lnTo>
                      <a:pt x="155" y="225"/>
                    </a:lnTo>
                    <a:lnTo>
                      <a:pt x="157" y="219"/>
                    </a:lnTo>
                    <a:lnTo>
                      <a:pt x="157" y="219"/>
                    </a:lnTo>
                    <a:lnTo>
                      <a:pt x="157" y="207"/>
                    </a:lnTo>
                    <a:lnTo>
                      <a:pt x="161" y="195"/>
                    </a:lnTo>
                    <a:lnTo>
                      <a:pt x="167" y="183"/>
                    </a:lnTo>
                    <a:lnTo>
                      <a:pt x="175" y="173"/>
                    </a:lnTo>
                    <a:lnTo>
                      <a:pt x="175" y="173"/>
                    </a:lnTo>
                    <a:lnTo>
                      <a:pt x="186" y="159"/>
                    </a:lnTo>
                    <a:lnTo>
                      <a:pt x="194" y="141"/>
                    </a:lnTo>
                    <a:lnTo>
                      <a:pt x="200" y="123"/>
                    </a:lnTo>
                    <a:lnTo>
                      <a:pt x="202" y="101"/>
                    </a:lnTo>
                    <a:lnTo>
                      <a:pt x="202" y="101"/>
                    </a:lnTo>
                    <a:lnTo>
                      <a:pt x="202" y="91"/>
                    </a:lnTo>
                    <a:lnTo>
                      <a:pt x="200" y="79"/>
                    </a:lnTo>
                    <a:lnTo>
                      <a:pt x="194" y="59"/>
                    </a:lnTo>
                    <a:lnTo>
                      <a:pt x="183" y="41"/>
                    </a:lnTo>
                    <a:lnTo>
                      <a:pt x="169" y="25"/>
                    </a:lnTo>
                    <a:lnTo>
                      <a:pt x="153" y="14"/>
                    </a:lnTo>
                    <a:lnTo>
                      <a:pt x="133" y="6"/>
                    </a:lnTo>
                    <a:lnTo>
                      <a:pt x="111" y="0"/>
                    </a:lnTo>
                    <a:lnTo>
                      <a:pt x="101" y="0"/>
                    </a:lnTo>
                    <a:lnTo>
                      <a:pt x="89" y="0"/>
                    </a:lnTo>
                    <a:lnTo>
                      <a:pt x="89" y="0"/>
                    </a:lnTo>
                    <a:close/>
                    <a:moveTo>
                      <a:pt x="91" y="195"/>
                    </a:moveTo>
                    <a:lnTo>
                      <a:pt x="91" y="195"/>
                    </a:lnTo>
                    <a:lnTo>
                      <a:pt x="91" y="199"/>
                    </a:lnTo>
                    <a:lnTo>
                      <a:pt x="89" y="203"/>
                    </a:lnTo>
                    <a:lnTo>
                      <a:pt x="85" y="205"/>
                    </a:lnTo>
                    <a:lnTo>
                      <a:pt x="81" y="205"/>
                    </a:lnTo>
                    <a:lnTo>
                      <a:pt x="81" y="205"/>
                    </a:lnTo>
                    <a:lnTo>
                      <a:pt x="77" y="205"/>
                    </a:lnTo>
                    <a:lnTo>
                      <a:pt x="73" y="203"/>
                    </a:lnTo>
                    <a:lnTo>
                      <a:pt x="71" y="199"/>
                    </a:lnTo>
                    <a:lnTo>
                      <a:pt x="71" y="195"/>
                    </a:lnTo>
                    <a:lnTo>
                      <a:pt x="71" y="151"/>
                    </a:lnTo>
                    <a:lnTo>
                      <a:pt x="71" y="151"/>
                    </a:lnTo>
                    <a:lnTo>
                      <a:pt x="69" y="143"/>
                    </a:lnTo>
                    <a:lnTo>
                      <a:pt x="63" y="135"/>
                    </a:lnTo>
                    <a:lnTo>
                      <a:pt x="55" y="129"/>
                    </a:lnTo>
                    <a:lnTo>
                      <a:pt x="47" y="127"/>
                    </a:lnTo>
                    <a:lnTo>
                      <a:pt x="47" y="127"/>
                    </a:lnTo>
                    <a:lnTo>
                      <a:pt x="43" y="127"/>
                    </a:lnTo>
                    <a:lnTo>
                      <a:pt x="39" y="125"/>
                    </a:lnTo>
                    <a:lnTo>
                      <a:pt x="37" y="121"/>
                    </a:lnTo>
                    <a:lnTo>
                      <a:pt x="37" y="117"/>
                    </a:lnTo>
                    <a:lnTo>
                      <a:pt x="37" y="117"/>
                    </a:lnTo>
                    <a:lnTo>
                      <a:pt x="37" y="113"/>
                    </a:lnTo>
                    <a:lnTo>
                      <a:pt x="39" y="109"/>
                    </a:lnTo>
                    <a:lnTo>
                      <a:pt x="43" y="107"/>
                    </a:lnTo>
                    <a:lnTo>
                      <a:pt x="47" y="107"/>
                    </a:lnTo>
                    <a:lnTo>
                      <a:pt x="47" y="107"/>
                    </a:lnTo>
                    <a:lnTo>
                      <a:pt x="55" y="107"/>
                    </a:lnTo>
                    <a:lnTo>
                      <a:pt x="63" y="111"/>
                    </a:lnTo>
                    <a:lnTo>
                      <a:pt x="71" y="115"/>
                    </a:lnTo>
                    <a:lnTo>
                      <a:pt x="77" y="121"/>
                    </a:lnTo>
                    <a:lnTo>
                      <a:pt x="83" y="127"/>
                    </a:lnTo>
                    <a:lnTo>
                      <a:pt x="87" y="135"/>
                    </a:lnTo>
                    <a:lnTo>
                      <a:pt x="91" y="143"/>
                    </a:lnTo>
                    <a:lnTo>
                      <a:pt x="91" y="151"/>
                    </a:lnTo>
                    <a:lnTo>
                      <a:pt x="91" y="195"/>
                    </a:lnTo>
                    <a:close/>
                    <a:moveTo>
                      <a:pt x="155" y="127"/>
                    </a:moveTo>
                    <a:lnTo>
                      <a:pt x="155" y="127"/>
                    </a:lnTo>
                    <a:lnTo>
                      <a:pt x="147" y="129"/>
                    </a:lnTo>
                    <a:lnTo>
                      <a:pt x="139" y="135"/>
                    </a:lnTo>
                    <a:lnTo>
                      <a:pt x="133" y="143"/>
                    </a:lnTo>
                    <a:lnTo>
                      <a:pt x="131" y="151"/>
                    </a:lnTo>
                    <a:lnTo>
                      <a:pt x="131" y="195"/>
                    </a:lnTo>
                    <a:lnTo>
                      <a:pt x="131" y="195"/>
                    </a:lnTo>
                    <a:lnTo>
                      <a:pt x="131" y="199"/>
                    </a:lnTo>
                    <a:lnTo>
                      <a:pt x="129" y="203"/>
                    </a:lnTo>
                    <a:lnTo>
                      <a:pt x="125" y="205"/>
                    </a:lnTo>
                    <a:lnTo>
                      <a:pt x="121" y="205"/>
                    </a:lnTo>
                    <a:lnTo>
                      <a:pt x="121" y="205"/>
                    </a:lnTo>
                    <a:lnTo>
                      <a:pt x="117" y="205"/>
                    </a:lnTo>
                    <a:lnTo>
                      <a:pt x="113" y="203"/>
                    </a:lnTo>
                    <a:lnTo>
                      <a:pt x="111" y="199"/>
                    </a:lnTo>
                    <a:lnTo>
                      <a:pt x="111" y="195"/>
                    </a:lnTo>
                    <a:lnTo>
                      <a:pt x="111" y="151"/>
                    </a:lnTo>
                    <a:lnTo>
                      <a:pt x="111" y="151"/>
                    </a:lnTo>
                    <a:lnTo>
                      <a:pt x="111" y="143"/>
                    </a:lnTo>
                    <a:lnTo>
                      <a:pt x="115" y="135"/>
                    </a:lnTo>
                    <a:lnTo>
                      <a:pt x="119" y="127"/>
                    </a:lnTo>
                    <a:lnTo>
                      <a:pt x="125" y="121"/>
                    </a:lnTo>
                    <a:lnTo>
                      <a:pt x="131" y="115"/>
                    </a:lnTo>
                    <a:lnTo>
                      <a:pt x="139" y="111"/>
                    </a:lnTo>
                    <a:lnTo>
                      <a:pt x="147" y="107"/>
                    </a:lnTo>
                    <a:lnTo>
                      <a:pt x="155" y="107"/>
                    </a:lnTo>
                    <a:lnTo>
                      <a:pt x="155" y="107"/>
                    </a:lnTo>
                    <a:lnTo>
                      <a:pt x="159" y="107"/>
                    </a:lnTo>
                    <a:lnTo>
                      <a:pt x="163" y="109"/>
                    </a:lnTo>
                    <a:lnTo>
                      <a:pt x="165" y="113"/>
                    </a:lnTo>
                    <a:lnTo>
                      <a:pt x="165" y="117"/>
                    </a:lnTo>
                    <a:lnTo>
                      <a:pt x="165" y="117"/>
                    </a:lnTo>
                    <a:lnTo>
                      <a:pt x="165" y="121"/>
                    </a:lnTo>
                    <a:lnTo>
                      <a:pt x="163" y="125"/>
                    </a:lnTo>
                    <a:lnTo>
                      <a:pt x="159" y="127"/>
                    </a:lnTo>
                    <a:lnTo>
                      <a:pt x="155" y="127"/>
                    </a:lnTo>
                    <a:lnTo>
                      <a:pt x="155" y="1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28" name="Group 127">
              <a:extLst>
                <a:ext uri="{FF2B5EF4-FFF2-40B4-BE49-F238E27FC236}">
                  <a16:creationId xmlns:a16="http://schemas.microsoft.com/office/drawing/2014/main" id="{2A3D279B-7000-5C67-47AE-C60B1CD6866A}"/>
                </a:ext>
              </a:extLst>
            </p:cNvPr>
            <p:cNvGrpSpPr/>
            <p:nvPr/>
          </p:nvGrpSpPr>
          <p:grpSpPr>
            <a:xfrm>
              <a:off x="8049725" y="2144797"/>
              <a:ext cx="274026" cy="274968"/>
              <a:chOff x="6384925" y="1225550"/>
              <a:chExt cx="460375" cy="461963"/>
            </a:xfrm>
            <a:solidFill>
              <a:schemeClr val="bg1"/>
            </a:solidFill>
          </p:grpSpPr>
          <p:sp>
            <p:nvSpPr>
              <p:cNvPr id="129" name="Freeform 54">
                <a:extLst>
                  <a:ext uri="{FF2B5EF4-FFF2-40B4-BE49-F238E27FC236}">
                    <a16:creationId xmlns:a16="http://schemas.microsoft.com/office/drawing/2014/main" id="{E70F7E2C-3B85-6329-8172-FF38E9198B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51614" y="1384300"/>
                <a:ext cx="76200" cy="150813"/>
              </a:xfrm>
              <a:custGeom>
                <a:avLst/>
                <a:gdLst>
                  <a:gd name="T0" fmla="*/ 40 w 48"/>
                  <a:gd name="T1" fmla="*/ 0 h 95"/>
                  <a:gd name="T2" fmla="*/ 40 w 48"/>
                  <a:gd name="T3" fmla="*/ 0 h 95"/>
                  <a:gd name="T4" fmla="*/ 36 w 48"/>
                  <a:gd name="T5" fmla="*/ 0 h 95"/>
                  <a:gd name="T6" fmla="*/ 34 w 48"/>
                  <a:gd name="T7" fmla="*/ 2 h 95"/>
                  <a:gd name="T8" fmla="*/ 32 w 48"/>
                  <a:gd name="T9" fmla="*/ 3 h 95"/>
                  <a:gd name="T10" fmla="*/ 32 w 48"/>
                  <a:gd name="T11" fmla="*/ 7 h 95"/>
                  <a:gd name="T12" fmla="*/ 32 w 48"/>
                  <a:gd name="T13" fmla="*/ 51 h 95"/>
                  <a:gd name="T14" fmla="*/ 2 w 48"/>
                  <a:gd name="T15" fmla="*/ 81 h 95"/>
                  <a:gd name="T16" fmla="*/ 2 w 48"/>
                  <a:gd name="T17" fmla="*/ 81 h 95"/>
                  <a:gd name="T18" fmla="*/ 0 w 48"/>
                  <a:gd name="T19" fmla="*/ 83 h 95"/>
                  <a:gd name="T20" fmla="*/ 0 w 48"/>
                  <a:gd name="T21" fmla="*/ 87 h 95"/>
                  <a:gd name="T22" fmla="*/ 0 w 48"/>
                  <a:gd name="T23" fmla="*/ 89 h 95"/>
                  <a:gd name="T24" fmla="*/ 2 w 48"/>
                  <a:gd name="T25" fmla="*/ 93 h 95"/>
                  <a:gd name="T26" fmla="*/ 2 w 48"/>
                  <a:gd name="T27" fmla="*/ 93 h 95"/>
                  <a:gd name="T28" fmla="*/ 4 w 48"/>
                  <a:gd name="T29" fmla="*/ 95 h 95"/>
                  <a:gd name="T30" fmla="*/ 8 w 48"/>
                  <a:gd name="T31" fmla="*/ 95 h 95"/>
                  <a:gd name="T32" fmla="*/ 8 w 48"/>
                  <a:gd name="T33" fmla="*/ 95 h 95"/>
                  <a:gd name="T34" fmla="*/ 10 w 48"/>
                  <a:gd name="T35" fmla="*/ 95 h 95"/>
                  <a:gd name="T36" fmla="*/ 14 w 48"/>
                  <a:gd name="T37" fmla="*/ 93 h 95"/>
                  <a:gd name="T38" fmla="*/ 46 w 48"/>
                  <a:gd name="T39" fmla="*/ 61 h 95"/>
                  <a:gd name="T40" fmla="*/ 46 w 48"/>
                  <a:gd name="T41" fmla="*/ 61 h 95"/>
                  <a:gd name="T42" fmla="*/ 46 w 48"/>
                  <a:gd name="T43" fmla="*/ 59 h 95"/>
                  <a:gd name="T44" fmla="*/ 48 w 48"/>
                  <a:gd name="T45" fmla="*/ 55 h 95"/>
                  <a:gd name="T46" fmla="*/ 48 w 48"/>
                  <a:gd name="T47" fmla="*/ 7 h 95"/>
                  <a:gd name="T48" fmla="*/ 48 w 48"/>
                  <a:gd name="T49" fmla="*/ 7 h 95"/>
                  <a:gd name="T50" fmla="*/ 46 w 48"/>
                  <a:gd name="T51" fmla="*/ 3 h 95"/>
                  <a:gd name="T52" fmla="*/ 46 w 48"/>
                  <a:gd name="T53" fmla="*/ 2 h 95"/>
                  <a:gd name="T54" fmla="*/ 42 w 48"/>
                  <a:gd name="T55" fmla="*/ 0 h 95"/>
                  <a:gd name="T56" fmla="*/ 40 w 48"/>
                  <a:gd name="T57" fmla="*/ 0 h 95"/>
                  <a:gd name="T58" fmla="*/ 40 w 48"/>
                  <a:gd name="T59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8" h="95">
                    <a:moveTo>
                      <a:pt x="40" y="0"/>
                    </a:moveTo>
                    <a:lnTo>
                      <a:pt x="40" y="0"/>
                    </a:lnTo>
                    <a:lnTo>
                      <a:pt x="36" y="0"/>
                    </a:lnTo>
                    <a:lnTo>
                      <a:pt x="34" y="2"/>
                    </a:lnTo>
                    <a:lnTo>
                      <a:pt x="32" y="3"/>
                    </a:lnTo>
                    <a:lnTo>
                      <a:pt x="32" y="7"/>
                    </a:lnTo>
                    <a:lnTo>
                      <a:pt x="32" y="51"/>
                    </a:lnTo>
                    <a:lnTo>
                      <a:pt x="2" y="81"/>
                    </a:lnTo>
                    <a:lnTo>
                      <a:pt x="2" y="81"/>
                    </a:lnTo>
                    <a:lnTo>
                      <a:pt x="0" y="83"/>
                    </a:lnTo>
                    <a:lnTo>
                      <a:pt x="0" y="87"/>
                    </a:lnTo>
                    <a:lnTo>
                      <a:pt x="0" y="89"/>
                    </a:lnTo>
                    <a:lnTo>
                      <a:pt x="2" y="93"/>
                    </a:lnTo>
                    <a:lnTo>
                      <a:pt x="2" y="93"/>
                    </a:lnTo>
                    <a:lnTo>
                      <a:pt x="4" y="95"/>
                    </a:lnTo>
                    <a:lnTo>
                      <a:pt x="8" y="95"/>
                    </a:lnTo>
                    <a:lnTo>
                      <a:pt x="8" y="95"/>
                    </a:lnTo>
                    <a:lnTo>
                      <a:pt x="10" y="95"/>
                    </a:lnTo>
                    <a:lnTo>
                      <a:pt x="14" y="93"/>
                    </a:lnTo>
                    <a:lnTo>
                      <a:pt x="46" y="61"/>
                    </a:lnTo>
                    <a:lnTo>
                      <a:pt x="46" y="61"/>
                    </a:lnTo>
                    <a:lnTo>
                      <a:pt x="46" y="59"/>
                    </a:lnTo>
                    <a:lnTo>
                      <a:pt x="48" y="55"/>
                    </a:lnTo>
                    <a:lnTo>
                      <a:pt x="48" y="7"/>
                    </a:lnTo>
                    <a:lnTo>
                      <a:pt x="48" y="7"/>
                    </a:lnTo>
                    <a:lnTo>
                      <a:pt x="46" y="3"/>
                    </a:lnTo>
                    <a:lnTo>
                      <a:pt x="46" y="2"/>
                    </a:lnTo>
                    <a:lnTo>
                      <a:pt x="42" y="0"/>
                    </a:lnTo>
                    <a:lnTo>
                      <a:pt x="40" y="0"/>
                    </a:lnTo>
                    <a:lnTo>
                      <a:pt x="4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0" name="Freeform 55">
                <a:extLst>
                  <a:ext uri="{FF2B5EF4-FFF2-40B4-BE49-F238E27FC236}">
                    <a16:creationId xmlns:a16="http://schemas.microsoft.com/office/drawing/2014/main" id="{86EF979F-5847-92D1-F116-A5925B718E6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384925" y="1225550"/>
                <a:ext cx="460375" cy="461963"/>
              </a:xfrm>
              <a:custGeom>
                <a:avLst/>
                <a:gdLst>
                  <a:gd name="T0" fmla="*/ 83 w 290"/>
                  <a:gd name="T1" fmla="*/ 14 h 291"/>
                  <a:gd name="T2" fmla="*/ 59 w 290"/>
                  <a:gd name="T3" fmla="*/ 0 h 291"/>
                  <a:gd name="T4" fmla="*/ 34 w 290"/>
                  <a:gd name="T5" fmla="*/ 4 h 291"/>
                  <a:gd name="T6" fmla="*/ 12 w 290"/>
                  <a:gd name="T7" fmla="*/ 20 h 291"/>
                  <a:gd name="T8" fmla="*/ 2 w 290"/>
                  <a:gd name="T9" fmla="*/ 34 h 291"/>
                  <a:gd name="T10" fmla="*/ 0 w 290"/>
                  <a:gd name="T11" fmla="*/ 60 h 291"/>
                  <a:gd name="T12" fmla="*/ 12 w 290"/>
                  <a:gd name="T13" fmla="*/ 84 h 291"/>
                  <a:gd name="T14" fmla="*/ 18 w 290"/>
                  <a:gd name="T15" fmla="*/ 84 h 291"/>
                  <a:gd name="T16" fmla="*/ 83 w 290"/>
                  <a:gd name="T17" fmla="*/ 16 h 291"/>
                  <a:gd name="T18" fmla="*/ 161 w 290"/>
                  <a:gd name="T19" fmla="*/ 38 h 291"/>
                  <a:gd name="T20" fmla="*/ 159 w 290"/>
                  <a:gd name="T21" fmla="*/ 24 h 291"/>
                  <a:gd name="T22" fmla="*/ 141 w 290"/>
                  <a:gd name="T23" fmla="*/ 12 h 291"/>
                  <a:gd name="T24" fmla="*/ 127 w 290"/>
                  <a:gd name="T25" fmla="*/ 18 h 291"/>
                  <a:gd name="T26" fmla="*/ 121 w 290"/>
                  <a:gd name="T27" fmla="*/ 38 h 291"/>
                  <a:gd name="T28" fmla="*/ 83 w 290"/>
                  <a:gd name="T29" fmla="*/ 54 h 291"/>
                  <a:gd name="T30" fmla="*/ 41 w 290"/>
                  <a:gd name="T31" fmla="*/ 96 h 291"/>
                  <a:gd name="T32" fmla="*/ 26 w 290"/>
                  <a:gd name="T33" fmla="*/ 155 h 291"/>
                  <a:gd name="T34" fmla="*/ 28 w 290"/>
                  <a:gd name="T35" fmla="*/ 179 h 291"/>
                  <a:gd name="T36" fmla="*/ 59 w 290"/>
                  <a:gd name="T37" fmla="*/ 239 h 291"/>
                  <a:gd name="T38" fmla="*/ 43 w 290"/>
                  <a:gd name="T39" fmla="*/ 269 h 291"/>
                  <a:gd name="T40" fmla="*/ 53 w 290"/>
                  <a:gd name="T41" fmla="*/ 289 h 291"/>
                  <a:gd name="T42" fmla="*/ 61 w 290"/>
                  <a:gd name="T43" fmla="*/ 291 h 291"/>
                  <a:gd name="T44" fmla="*/ 75 w 290"/>
                  <a:gd name="T45" fmla="*/ 285 h 291"/>
                  <a:gd name="T46" fmla="*/ 87 w 290"/>
                  <a:gd name="T47" fmla="*/ 261 h 291"/>
                  <a:gd name="T48" fmla="*/ 129 w 290"/>
                  <a:gd name="T49" fmla="*/ 273 h 291"/>
                  <a:gd name="T50" fmla="*/ 159 w 290"/>
                  <a:gd name="T51" fmla="*/ 273 h 291"/>
                  <a:gd name="T52" fmla="*/ 201 w 290"/>
                  <a:gd name="T53" fmla="*/ 261 h 291"/>
                  <a:gd name="T54" fmla="*/ 214 w 290"/>
                  <a:gd name="T55" fmla="*/ 285 h 291"/>
                  <a:gd name="T56" fmla="*/ 226 w 290"/>
                  <a:gd name="T57" fmla="*/ 291 h 291"/>
                  <a:gd name="T58" fmla="*/ 236 w 290"/>
                  <a:gd name="T59" fmla="*/ 289 h 291"/>
                  <a:gd name="T60" fmla="*/ 244 w 290"/>
                  <a:gd name="T61" fmla="*/ 269 h 291"/>
                  <a:gd name="T62" fmla="*/ 230 w 290"/>
                  <a:gd name="T63" fmla="*/ 239 h 291"/>
                  <a:gd name="T64" fmla="*/ 262 w 290"/>
                  <a:gd name="T65" fmla="*/ 179 h 291"/>
                  <a:gd name="T66" fmla="*/ 264 w 290"/>
                  <a:gd name="T67" fmla="*/ 155 h 291"/>
                  <a:gd name="T68" fmla="*/ 246 w 290"/>
                  <a:gd name="T69" fmla="*/ 94 h 291"/>
                  <a:gd name="T70" fmla="*/ 201 w 290"/>
                  <a:gd name="T71" fmla="*/ 50 h 291"/>
                  <a:gd name="T72" fmla="*/ 161 w 290"/>
                  <a:gd name="T73" fmla="*/ 38 h 291"/>
                  <a:gd name="T74" fmla="*/ 129 w 290"/>
                  <a:gd name="T75" fmla="*/ 233 h 291"/>
                  <a:gd name="T76" fmla="*/ 87 w 290"/>
                  <a:gd name="T77" fmla="*/ 211 h 291"/>
                  <a:gd name="T78" fmla="*/ 67 w 290"/>
                  <a:gd name="T79" fmla="*/ 171 h 291"/>
                  <a:gd name="T80" fmla="*/ 67 w 290"/>
                  <a:gd name="T81" fmla="*/ 139 h 291"/>
                  <a:gd name="T82" fmla="*/ 87 w 290"/>
                  <a:gd name="T83" fmla="*/ 100 h 291"/>
                  <a:gd name="T84" fmla="*/ 129 w 290"/>
                  <a:gd name="T85" fmla="*/ 78 h 291"/>
                  <a:gd name="T86" fmla="*/ 161 w 290"/>
                  <a:gd name="T87" fmla="*/ 78 h 291"/>
                  <a:gd name="T88" fmla="*/ 201 w 290"/>
                  <a:gd name="T89" fmla="*/ 100 h 291"/>
                  <a:gd name="T90" fmla="*/ 222 w 290"/>
                  <a:gd name="T91" fmla="*/ 139 h 291"/>
                  <a:gd name="T92" fmla="*/ 222 w 290"/>
                  <a:gd name="T93" fmla="*/ 171 h 291"/>
                  <a:gd name="T94" fmla="*/ 201 w 290"/>
                  <a:gd name="T95" fmla="*/ 211 h 291"/>
                  <a:gd name="T96" fmla="*/ 161 w 290"/>
                  <a:gd name="T97" fmla="*/ 233 h 291"/>
                  <a:gd name="T98" fmla="*/ 278 w 290"/>
                  <a:gd name="T99" fmla="*/ 20 h 291"/>
                  <a:gd name="T100" fmla="*/ 264 w 290"/>
                  <a:gd name="T101" fmla="*/ 8 h 291"/>
                  <a:gd name="T102" fmla="*/ 238 w 290"/>
                  <a:gd name="T103" fmla="*/ 0 h 291"/>
                  <a:gd name="T104" fmla="*/ 214 w 290"/>
                  <a:gd name="T105" fmla="*/ 8 h 291"/>
                  <a:gd name="T106" fmla="*/ 206 w 290"/>
                  <a:gd name="T107" fmla="*/ 14 h 291"/>
                  <a:gd name="T108" fmla="*/ 272 w 290"/>
                  <a:gd name="T109" fmla="*/ 84 h 291"/>
                  <a:gd name="T110" fmla="*/ 278 w 290"/>
                  <a:gd name="T111" fmla="*/ 84 h 291"/>
                  <a:gd name="T112" fmla="*/ 288 w 290"/>
                  <a:gd name="T113" fmla="*/ 68 h 291"/>
                  <a:gd name="T114" fmla="*/ 290 w 290"/>
                  <a:gd name="T115" fmla="*/ 42 h 291"/>
                  <a:gd name="T116" fmla="*/ 278 w 290"/>
                  <a:gd name="T117" fmla="*/ 20 h 2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90" h="291">
                    <a:moveTo>
                      <a:pt x="83" y="14"/>
                    </a:moveTo>
                    <a:lnTo>
                      <a:pt x="83" y="14"/>
                    </a:lnTo>
                    <a:lnTo>
                      <a:pt x="83" y="14"/>
                    </a:lnTo>
                    <a:lnTo>
                      <a:pt x="75" y="8"/>
                    </a:lnTo>
                    <a:lnTo>
                      <a:pt x="67" y="4"/>
                    </a:lnTo>
                    <a:lnTo>
                      <a:pt x="59" y="0"/>
                    </a:lnTo>
                    <a:lnTo>
                      <a:pt x="51" y="0"/>
                    </a:lnTo>
                    <a:lnTo>
                      <a:pt x="41" y="0"/>
                    </a:lnTo>
                    <a:lnTo>
                      <a:pt x="34" y="4"/>
                    </a:lnTo>
                    <a:lnTo>
                      <a:pt x="26" y="8"/>
                    </a:lnTo>
                    <a:lnTo>
                      <a:pt x="18" y="14"/>
                    </a:lnTo>
                    <a:lnTo>
                      <a:pt x="12" y="20"/>
                    </a:lnTo>
                    <a:lnTo>
                      <a:pt x="12" y="20"/>
                    </a:lnTo>
                    <a:lnTo>
                      <a:pt x="6" y="26"/>
                    </a:lnTo>
                    <a:lnTo>
                      <a:pt x="2" y="34"/>
                    </a:lnTo>
                    <a:lnTo>
                      <a:pt x="0" y="42"/>
                    </a:lnTo>
                    <a:lnTo>
                      <a:pt x="0" y="52"/>
                    </a:lnTo>
                    <a:lnTo>
                      <a:pt x="0" y="60"/>
                    </a:lnTo>
                    <a:lnTo>
                      <a:pt x="2" y="68"/>
                    </a:lnTo>
                    <a:lnTo>
                      <a:pt x="6" y="76"/>
                    </a:lnTo>
                    <a:lnTo>
                      <a:pt x="12" y="84"/>
                    </a:lnTo>
                    <a:lnTo>
                      <a:pt x="12" y="84"/>
                    </a:lnTo>
                    <a:lnTo>
                      <a:pt x="16" y="86"/>
                    </a:lnTo>
                    <a:lnTo>
                      <a:pt x="18" y="84"/>
                    </a:lnTo>
                    <a:lnTo>
                      <a:pt x="83" y="20"/>
                    </a:lnTo>
                    <a:lnTo>
                      <a:pt x="83" y="20"/>
                    </a:lnTo>
                    <a:lnTo>
                      <a:pt x="83" y="16"/>
                    </a:lnTo>
                    <a:lnTo>
                      <a:pt x="83" y="14"/>
                    </a:lnTo>
                    <a:lnTo>
                      <a:pt x="83" y="14"/>
                    </a:lnTo>
                    <a:close/>
                    <a:moveTo>
                      <a:pt x="161" y="38"/>
                    </a:moveTo>
                    <a:lnTo>
                      <a:pt x="161" y="32"/>
                    </a:lnTo>
                    <a:lnTo>
                      <a:pt x="161" y="32"/>
                    </a:lnTo>
                    <a:lnTo>
                      <a:pt x="159" y="24"/>
                    </a:lnTo>
                    <a:lnTo>
                      <a:pt x="155" y="18"/>
                    </a:lnTo>
                    <a:lnTo>
                      <a:pt x="149" y="14"/>
                    </a:lnTo>
                    <a:lnTo>
                      <a:pt x="141" y="12"/>
                    </a:lnTo>
                    <a:lnTo>
                      <a:pt x="141" y="12"/>
                    </a:lnTo>
                    <a:lnTo>
                      <a:pt x="133" y="14"/>
                    </a:lnTo>
                    <a:lnTo>
                      <a:pt x="127" y="18"/>
                    </a:lnTo>
                    <a:lnTo>
                      <a:pt x="123" y="24"/>
                    </a:lnTo>
                    <a:lnTo>
                      <a:pt x="121" y="32"/>
                    </a:lnTo>
                    <a:lnTo>
                      <a:pt x="121" y="38"/>
                    </a:lnTo>
                    <a:lnTo>
                      <a:pt x="121" y="38"/>
                    </a:lnTo>
                    <a:lnTo>
                      <a:pt x="101" y="44"/>
                    </a:lnTo>
                    <a:lnTo>
                      <a:pt x="83" y="54"/>
                    </a:lnTo>
                    <a:lnTo>
                      <a:pt x="67" y="66"/>
                    </a:lnTo>
                    <a:lnTo>
                      <a:pt x="51" y="80"/>
                    </a:lnTo>
                    <a:lnTo>
                      <a:pt x="41" y="96"/>
                    </a:lnTo>
                    <a:lnTo>
                      <a:pt x="32" y="113"/>
                    </a:lnTo>
                    <a:lnTo>
                      <a:pt x="28" y="133"/>
                    </a:lnTo>
                    <a:lnTo>
                      <a:pt x="26" y="155"/>
                    </a:lnTo>
                    <a:lnTo>
                      <a:pt x="26" y="155"/>
                    </a:lnTo>
                    <a:lnTo>
                      <a:pt x="26" y="167"/>
                    </a:lnTo>
                    <a:lnTo>
                      <a:pt x="28" y="179"/>
                    </a:lnTo>
                    <a:lnTo>
                      <a:pt x="34" y="201"/>
                    </a:lnTo>
                    <a:lnTo>
                      <a:pt x="45" y="221"/>
                    </a:lnTo>
                    <a:lnTo>
                      <a:pt x="59" y="239"/>
                    </a:lnTo>
                    <a:lnTo>
                      <a:pt x="45" y="265"/>
                    </a:lnTo>
                    <a:lnTo>
                      <a:pt x="45" y="265"/>
                    </a:lnTo>
                    <a:lnTo>
                      <a:pt x="43" y="269"/>
                    </a:lnTo>
                    <a:lnTo>
                      <a:pt x="43" y="275"/>
                    </a:lnTo>
                    <a:lnTo>
                      <a:pt x="47" y="283"/>
                    </a:lnTo>
                    <a:lnTo>
                      <a:pt x="53" y="289"/>
                    </a:lnTo>
                    <a:lnTo>
                      <a:pt x="57" y="291"/>
                    </a:lnTo>
                    <a:lnTo>
                      <a:pt x="61" y="291"/>
                    </a:lnTo>
                    <a:lnTo>
                      <a:pt x="61" y="291"/>
                    </a:lnTo>
                    <a:lnTo>
                      <a:pt x="67" y="291"/>
                    </a:lnTo>
                    <a:lnTo>
                      <a:pt x="71" y="289"/>
                    </a:lnTo>
                    <a:lnTo>
                      <a:pt x="75" y="285"/>
                    </a:lnTo>
                    <a:lnTo>
                      <a:pt x="77" y="281"/>
                    </a:lnTo>
                    <a:lnTo>
                      <a:pt x="87" y="261"/>
                    </a:lnTo>
                    <a:lnTo>
                      <a:pt x="87" y="261"/>
                    </a:lnTo>
                    <a:lnTo>
                      <a:pt x="101" y="267"/>
                    </a:lnTo>
                    <a:lnTo>
                      <a:pt x="115" y="271"/>
                    </a:lnTo>
                    <a:lnTo>
                      <a:pt x="129" y="273"/>
                    </a:lnTo>
                    <a:lnTo>
                      <a:pt x="145" y="275"/>
                    </a:lnTo>
                    <a:lnTo>
                      <a:pt x="145" y="275"/>
                    </a:lnTo>
                    <a:lnTo>
                      <a:pt x="159" y="273"/>
                    </a:lnTo>
                    <a:lnTo>
                      <a:pt x="175" y="271"/>
                    </a:lnTo>
                    <a:lnTo>
                      <a:pt x="189" y="267"/>
                    </a:lnTo>
                    <a:lnTo>
                      <a:pt x="201" y="261"/>
                    </a:lnTo>
                    <a:lnTo>
                      <a:pt x="210" y="281"/>
                    </a:lnTo>
                    <a:lnTo>
                      <a:pt x="210" y="281"/>
                    </a:lnTo>
                    <a:lnTo>
                      <a:pt x="214" y="285"/>
                    </a:lnTo>
                    <a:lnTo>
                      <a:pt x="218" y="289"/>
                    </a:lnTo>
                    <a:lnTo>
                      <a:pt x="222" y="291"/>
                    </a:lnTo>
                    <a:lnTo>
                      <a:pt x="226" y="291"/>
                    </a:lnTo>
                    <a:lnTo>
                      <a:pt x="226" y="291"/>
                    </a:lnTo>
                    <a:lnTo>
                      <a:pt x="232" y="291"/>
                    </a:lnTo>
                    <a:lnTo>
                      <a:pt x="236" y="289"/>
                    </a:lnTo>
                    <a:lnTo>
                      <a:pt x="242" y="283"/>
                    </a:lnTo>
                    <a:lnTo>
                      <a:pt x="244" y="275"/>
                    </a:lnTo>
                    <a:lnTo>
                      <a:pt x="244" y="269"/>
                    </a:lnTo>
                    <a:lnTo>
                      <a:pt x="242" y="265"/>
                    </a:lnTo>
                    <a:lnTo>
                      <a:pt x="230" y="239"/>
                    </a:lnTo>
                    <a:lnTo>
                      <a:pt x="230" y="239"/>
                    </a:lnTo>
                    <a:lnTo>
                      <a:pt x="244" y="221"/>
                    </a:lnTo>
                    <a:lnTo>
                      <a:pt x="254" y="201"/>
                    </a:lnTo>
                    <a:lnTo>
                      <a:pt x="262" y="179"/>
                    </a:lnTo>
                    <a:lnTo>
                      <a:pt x="262" y="167"/>
                    </a:lnTo>
                    <a:lnTo>
                      <a:pt x="264" y="155"/>
                    </a:lnTo>
                    <a:lnTo>
                      <a:pt x="264" y="155"/>
                    </a:lnTo>
                    <a:lnTo>
                      <a:pt x="262" y="133"/>
                    </a:lnTo>
                    <a:lnTo>
                      <a:pt x="256" y="111"/>
                    </a:lnTo>
                    <a:lnTo>
                      <a:pt x="246" y="94"/>
                    </a:lnTo>
                    <a:lnTo>
                      <a:pt x="234" y="76"/>
                    </a:lnTo>
                    <a:lnTo>
                      <a:pt x="218" y="62"/>
                    </a:lnTo>
                    <a:lnTo>
                      <a:pt x="201" y="50"/>
                    </a:lnTo>
                    <a:lnTo>
                      <a:pt x="181" y="42"/>
                    </a:lnTo>
                    <a:lnTo>
                      <a:pt x="161" y="38"/>
                    </a:lnTo>
                    <a:lnTo>
                      <a:pt x="161" y="38"/>
                    </a:lnTo>
                    <a:close/>
                    <a:moveTo>
                      <a:pt x="145" y="235"/>
                    </a:moveTo>
                    <a:lnTo>
                      <a:pt x="145" y="235"/>
                    </a:lnTo>
                    <a:lnTo>
                      <a:pt x="129" y="233"/>
                    </a:lnTo>
                    <a:lnTo>
                      <a:pt x="113" y="229"/>
                    </a:lnTo>
                    <a:lnTo>
                      <a:pt x="99" y="221"/>
                    </a:lnTo>
                    <a:lnTo>
                      <a:pt x="87" y="211"/>
                    </a:lnTo>
                    <a:lnTo>
                      <a:pt x="79" y="199"/>
                    </a:lnTo>
                    <a:lnTo>
                      <a:pt x="71" y="187"/>
                    </a:lnTo>
                    <a:lnTo>
                      <a:pt x="67" y="171"/>
                    </a:lnTo>
                    <a:lnTo>
                      <a:pt x="65" y="155"/>
                    </a:lnTo>
                    <a:lnTo>
                      <a:pt x="65" y="155"/>
                    </a:lnTo>
                    <a:lnTo>
                      <a:pt x="67" y="139"/>
                    </a:lnTo>
                    <a:lnTo>
                      <a:pt x="71" y="123"/>
                    </a:lnTo>
                    <a:lnTo>
                      <a:pt x="79" y="111"/>
                    </a:lnTo>
                    <a:lnTo>
                      <a:pt x="87" y="100"/>
                    </a:lnTo>
                    <a:lnTo>
                      <a:pt x="99" y="90"/>
                    </a:lnTo>
                    <a:lnTo>
                      <a:pt x="113" y="82"/>
                    </a:lnTo>
                    <a:lnTo>
                      <a:pt x="129" y="78"/>
                    </a:lnTo>
                    <a:lnTo>
                      <a:pt x="145" y="76"/>
                    </a:lnTo>
                    <a:lnTo>
                      <a:pt x="145" y="76"/>
                    </a:lnTo>
                    <a:lnTo>
                      <a:pt x="161" y="78"/>
                    </a:lnTo>
                    <a:lnTo>
                      <a:pt x="175" y="82"/>
                    </a:lnTo>
                    <a:lnTo>
                      <a:pt x="189" y="90"/>
                    </a:lnTo>
                    <a:lnTo>
                      <a:pt x="201" y="100"/>
                    </a:lnTo>
                    <a:lnTo>
                      <a:pt x="210" y="111"/>
                    </a:lnTo>
                    <a:lnTo>
                      <a:pt x="218" y="123"/>
                    </a:lnTo>
                    <a:lnTo>
                      <a:pt x="222" y="139"/>
                    </a:lnTo>
                    <a:lnTo>
                      <a:pt x="224" y="155"/>
                    </a:lnTo>
                    <a:lnTo>
                      <a:pt x="224" y="155"/>
                    </a:lnTo>
                    <a:lnTo>
                      <a:pt x="222" y="171"/>
                    </a:lnTo>
                    <a:lnTo>
                      <a:pt x="218" y="187"/>
                    </a:lnTo>
                    <a:lnTo>
                      <a:pt x="210" y="199"/>
                    </a:lnTo>
                    <a:lnTo>
                      <a:pt x="201" y="211"/>
                    </a:lnTo>
                    <a:lnTo>
                      <a:pt x="189" y="221"/>
                    </a:lnTo>
                    <a:lnTo>
                      <a:pt x="175" y="229"/>
                    </a:lnTo>
                    <a:lnTo>
                      <a:pt x="161" y="233"/>
                    </a:lnTo>
                    <a:lnTo>
                      <a:pt x="145" y="235"/>
                    </a:lnTo>
                    <a:lnTo>
                      <a:pt x="145" y="235"/>
                    </a:lnTo>
                    <a:close/>
                    <a:moveTo>
                      <a:pt x="278" y="20"/>
                    </a:moveTo>
                    <a:lnTo>
                      <a:pt x="272" y="14"/>
                    </a:lnTo>
                    <a:lnTo>
                      <a:pt x="272" y="14"/>
                    </a:lnTo>
                    <a:lnTo>
                      <a:pt x="264" y="8"/>
                    </a:lnTo>
                    <a:lnTo>
                      <a:pt x="256" y="4"/>
                    </a:lnTo>
                    <a:lnTo>
                      <a:pt x="248" y="0"/>
                    </a:lnTo>
                    <a:lnTo>
                      <a:pt x="238" y="0"/>
                    </a:lnTo>
                    <a:lnTo>
                      <a:pt x="230" y="0"/>
                    </a:lnTo>
                    <a:lnTo>
                      <a:pt x="222" y="4"/>
                    </a:lnTo>
                    <a:lnTo>
                      <a:pt x="214" y="8"/>
                    </a:lnTo>
                    <a:lnTo>
                      <a:pt x="206" y="14"/>
                    </a:lnTo>
                    <a:lnTo>
                      <a:pt x="206" y="14"/>
                    </a:lnTo>
                    <a:lnTo>
                      <a:pt x="206" y="14"/>
                    </a:lnTo>
                    <a:lnTo>
                      <a:pt x="206" y="16"/>
                    </a:lnTo>
                    <a:lnTo>
                      <a:pt x="206" y="20"/>
                    </a:lnTo>
                    <a:lnTo>
                      <a:pt x="272" y="84"/>
                    </a:lnTo>
                    <a:lnTo>
                      <a:pt x="272" y="84"/>
                    </a:lnTo>
                    <a:lnTo>
                      <a:pt x="274" y="86"/>
                    </a:lnTo>
                    <a:lnTo>
                      <a:pt x="278" y="84"/>
                    </a:lnTo>
                    <a:lnTo>
                      <a:pt x="278" y="84"/>
                    </a:lnTo>
                    <a:lnTo>
                      <a:pt x="284" y="76"/>
                    </a:lnTo>
                    <a:lnTo>
                      <a:pt x="288" y="68"/>
                    </a:lnTo>
                    <a:lnTo>
                      <a:pt x="290" y="60"/>
                    </a:lnTo>
                    <a:lnTo>
                      <a:pt x="290" y="52"/>
                    </a:lnTo>
                    <a:lnTo>
                      <a:pt x="290" y="42"/>
                    </a:lnTo>
                    <a:lnTo>
                      <a:pt x="288" y="34"/>
                    </a:lnTo>
                    <a:lnTo>
                      <a:pt x="284" y="26"/>
                    </a:lnTo>
                    <a:lnTo>
                      <a:pt x="278" y="20"/>
                    </a:lnTo>
                    <a:lnTo>
                      <a:pt x="278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31" name="Group 130">
              <a:extLst>
                <a:ext uri="{FF2B5EF4-FFF2-40B4-BE49-F238E27FC236}">
                  <a16:creationId xmlns:a16="http://schemas.microsoft.com/office/drawing/2014/main" id="{C5B53DA1-5A00-2A07-A6B9-6963444C416D}"/>
                </a:ext>
              </a:extLst>
            </p:cNvPr>
            <p:cNvGrpSpPr/>
            <p:nvPr/>
          </p:nvGrpSpPr>
          <p:grpSpPr>
            <a:xfrm>
              <a:off x="6613343" y="3394010"/>
              <a:ext cx="270240" cy="316542"/>
              <a:chOff x="5529269" y="1190626"/>
              <a:chExt cx="454019" cy="531812"/>
            </a:xfrm>
            <a:solidFill>
              <a:schemeClr val="bg1"/>
            </a:solidFill>
          </p:grpSpPr>
          <p:sp>
            <p:nvSpPr>
              <p:cNvPr id="132" name="Freeform 56">
                <a:extLst>
                  <a:ext uri="{FF2B5EF4-FFF2-40B4-BE49-F238E27FC236}">
                    <a16:creationId xmlns:a16="http://schemas.microsoft.com/office/drawing/2014/main" id="{CAD4A327-59B4-6D3A-1A21-32D7AA0F826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529269" y="1190626"/>
                <a:ext cx="387351" cy="392113"/>
              </a:xfrm>
              <a:custGeom>
                <a:avLst/>
                <a:gdLst>
                  <a:gd name="T0" fmla="*/ 201 w 244"/>
                  <a:gd name="T1" fmla="*/ 28 h 247"/>
                  <a:gd name="T2" fmla="*/ 147 w 244"/>
                  <a:gd name="T3" fmla="*/ 2 h 247"/>
                  <a:gd name="T4" fmla="*/ 79 w 244"/>
                  <a:gd name="T5" fmla="*/ 8 h 247"/>
                  <a:gd name="T6" fmla="*/ 40 w 244"/>
                  <a:gd name="T7" fmla="*/ 32 h 247"/>
                  <a:gd name="T8" fmla="*/ 34 w 244"/>
                  <a:gd name="T9" fmla="*/ 36 h 247"/>
                  <a:gd name="T10" fmla="*/ 24 w 244"/>
                  <a:gd name="T11" fmla="*/ 50 h 247"/>
                  <a:gd name="T12" fmla="*/ 0 w 244"/>
                  <a:gd name="T13" fmla="*/ 104 h 247"/>
                  <a:gd name="T14" fmla="*/ 8 w 244"/>
                  <a:gd name="T15" fmla="*/ 171 h 247"/>
                  <a:gd name="T16" fmla="*/ 36 w 244"/>
                  <a:gd name="T17" fmla="*/ 211 h 247"/>
                  <a:gd name="T18" fmla="*/ 54 w 244"/>
                  <a:gd name="T19" fmla="*/ 227 h 247"/>
                  <a:gd name="T20" fmla="*/ 99 w 244"/>
                  <a:gd name="T21" fmla="*/ 245 h 247"/>
                  <a:gd name="T22" fmla="*/ 145 w 244"/>
                  <a:gd name="T23" fmla="*/ 245 h 247"/>
                  <a:gd name="T24" fmla="*/ 191 w 244"/>
                  <a:gd name="T25" fmla="*/ 227 h 247"/>
                  <a:gd name="T26" fmla="*/ 209 w 244"/>
                  <a:gd name="T27" fmla="*/ 211 h 247"/>
                  <a:gd name="T28" fmla="*/ 231 w 244"/>
                  <a:gd name="T29" fmla="*/ 181 h 247"/>
                  <a:gd name="T30" fmla="*/ 244 w 244"/>
                  <a:gd name="T31" fmla="*/ 124 h 247"/>
                  <a:gd name="T32" fmla="*/ 231 w 244"/>
                  <a:gd name="T33" fmla="*/ 66 h 247"/>
                  <a:gd name="T34" fmla="*/ 209 w 244"/>
                  <a:gd name="T35" fmla="*/ 36 h 247"/>
                  <a:gd name="T36" fmla="*/ 121 w 244"/>
                  <a:gd name="T37" fmla="*/ 24 h 247"/>
                  <a:gd name="T38" fmla="*/ 157 w 244"/>
                  <a:gd name="T39" fmla="*/ 30 h 247"/>
                  <a:gd name="T40" fmla="*/ 105 w 244"/>
                  <a:gd name="T41" fmla="*/ 58 h 247"/>
                  <a:gd name="T42" fmla="*/ 62 w 244"/>
                  <a:gd name="T43" fmla="*/ 46 h 247"/>
                  <a:gd name="T44" fmla="*/ 105 w 244"/>
                  <a:gd name="T45" fmla="*/ 26 h 247"/>
                  <a:gd name="T46" fmla="*/ 30 w 244"/>
                  <a:gd name="T47" fmla="*/ 157 h 247"/>
                  <a:gd name="T48" fmla="*/ 24 w 244"/>
                  <a:gd name="T49" fmla="*/ 133 h 247"/>
                  <a:gd name="T50" fmla="*/ 26 w 244"/>
                  <a:gd name="T51" fmla="*/ 96 h 247"/>
                  <a:gd name="T52" fmla="*/ 44 w 244"/>
                  <a:gd name="T53" fmla="*/ 62 h 247"/>
                  <a:gd name="T54" fmla="*/ 58 w 244"/>
                  <a:gd name="T55" fmla="*/ 108 h 247"/>
                  <a:gd name="T56" fmla="*/ 30 w 244"/>
                  <a:gd name="T57" fmla="*/ 157 h 247"/>
                  <a:gd name="T58" fmla="*/ 52 w 244"/>
                  <a:gd name="T59" fmla="*/ 193 h 247"/>
                  <a:gd name="T60" fmla="*/ 50 w 244"/>
                  <a:gd name="T61" fmla="*/ 173 h 247"/>
                  <a:gd name="T62" fmla="*/ 66 w 244"/>
                  <a:gd name="T63" fmla="*/ 135 h 247"/>
                  <a:gd name="T64" fmla="*/ 117 w 244"/>
                  <a:gd name="T65" fmla="*/ 135 h 247"/>
                  <a:gd name="T66" fmla="*/ 127 w 244"/>
                  <a:gd name="T67" fmla="*/ 139 h 247"/>
                  <a:gd name="T68" fmla="*/ 135 w 244"/>
                  <a:gd name="T69" fmla="*/ 135 h 247"/>
                  <a:gd name="T70" fmla="*/ 139 w 244"/>
                  <a:gd name="T71" fmla="*/ 127 h 247"/>
                  <a:gd name="T72" fmla="*/ 105 w 244"/>
                  <a:gd name="T73" fmla="*/ 90 h 247"/>
                  <a:gd name="T74" fmla="*/ 149 w 244"/>
                  <a:gd name="T75" fmla="*/ 60 h 247"/>
                  <a:gd name="T76" fmla="*/ 181 w 244"/>
                  <a:gd name="T77" fmla="*/ 50 h 247"/>
                  <a:gd name="T78" fmla="*/ 193 w 244"/>
                  <a:gd name="T79" fmla="*/ 54 h 247"/>
                  <a:gd name="T80" fmla="*/ 195 w 244"/>
                  <a:gd name="T81" fmla="*/ 76 h 247"/>
                  <a:gd name="T82" fmla="*/ 183 w 244"/>
                  <a:gd name="T83" fmla="*/ 102 h 247"/>
                  <a:gd name="T84" fmla="*/ 147 w 244"/>
                  <a:gd name="T85" fmla="*/ 149 h 247"/>
                  <a:gd name="T86" fmla="*/ 115 w 244"/>
                  <a:gd name="T87" fmla="*/ 175 h 247"/>
                  <a:gd name="T88" fmla="*/ 75 w 244"/>
                  <a:gd name="T89" fmla="*/ 195 h 247"/>
                  <a:gd name="T90" fmla="*/ 52 w 244"/>
                  <a:gd name="T91" fmla="*/ 193 h 247"/>
                  <a:gd name="T92" fmla="*/ 87 w 244"/>
                  <a:gd name="T93" fmla="*/ 217 h 247"/>
                  <a:gd name="T94" fmla="*/ 139 w 244"/>
                  <a:gd name="T95" fmla="*/ 189 h 247"/>
                  <a:gd name="T96" fmla="*/ 183 w 244"/>
                  <a:gd name="T97" fmla="*/ 201 h 247"/>
                  <a:gd name="T98" fmla="*/ 149 w 244"/>
                  <a:gd name="T99" fmla="*/ 219 h 247"/>
                  <a:gd name="T100" fmla="*/ 111 w 244"/>
                  <a:gd name="T101" fmla="*/ 223 h 247"/>
                  <a:gd name="T102" fmla="*/ 87 w 244"/>
                  <a:gd name="T103" fmla="*/ 217 h 247"/>
                  <a:gd name="T104" fmla="*/ 173 w 244"/>
                  <a:gd name="T105" fmla="*/ 157 h 247"/>
                  <a:gd name="T106" fmla="*/ 207 w 244"/>
                  <a:gd name="T107" fmla="*/ 112 h 247"/>
                  <a:gd name="T108" fmla="*/ 215 w 244"/>
                  <a:gd name="T109" fmla="*/ 90 h 247"/>
                  <a:gd name="T110" fmla="*/ 221 w 244"/>
                  <a:gd name="T111" fmla="*/ 114 h 247"/>
                  <a:gd name="T112" fmla="*/ 219 w 244"/>
                  <a:gd name="T113" fmla="*/ 151 h 247"/>
                  <a:gd name="T114" fmla="*/ 201 w 244"/>
                  <a:gd name="T115" fmla="*/ 185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44" h="247">
                    <a:moveTo>
                      <a:pt x="209" y="36"/>
                    </a:moveTo>
                    <a:lnTo>
                      <a:pt x="209" y="36"/>
                    </a:lnTo>
                    <a:lnTo>
                      <a:pt x="201" y="28"/>
                    </a:lnTo>
                    <a:lnTo>
                      <a:pt x="191" y="20"/>
                    </a:lnTo>
                    <a:lnTo>
                      <a:pt x="169" y="10"/>
                    </a:lnTo>
                    <a:lnTo>
                      <a:pt x="147" y="2"/>
                    </a:lnTo>
                    <a:lnTo>
                      <a:pt x="125" y="0"/>
                    </a:lnTo>
                    <a:lnTo>
                      <a:pt x="101" y="2"/>
                    </a:lnTo>
                    <a:lnTo>
                      <a:pt x="79" y="8"/>
                    </a:lnTo>
                    <a:lnTo>
                      <a:pt x="58" y="18"/>
                    </a:lnTo>
                    <a:lnTo>
                      <a:pt x="48" y="24"/>
                    </a:lnTo>
                    <a:lnTo>
                      <a:pt x="40" y="32"/>
                    </a:lnTo>
                    <a:lnTo>
                      <a:pt x="40" y="32"/>
                    </a:lnTo>
                    <a:lnTo>
                      <a:pt x="34" y="36"/>
                    </a:lnTo>
                    <a:lnTo>
                      <a:pt x="34" y="36"/>
                    </a:lnTo>
                    <a:lnTo>
                      <a:pt x="32" y="40"/>
                    </a:lnTo>
                    <a:lnTo>
                      <a:pt x="32" y="40"/>
                    </a:lnTo>
                    <a:lnTo>
                      <a:pt x="24" y="50"/>
                    </a:lnTo>
                    <a:lnTo>
                      <a:pt x="18" y="60"/>
                    </a:lnTo>
                    <a:lnTo>
                      <a:pt x="6" y="80"/>
                    </a:lnTo>
                    <a:lnTo>
                      <a:pt x="0" y="104"/>
                    </a:lnTo>
                    <a:lnTo>
                      <a:pt x="0" y="125"/>
                    </a:lnTo>
                    <a:lnTo>
                      <a:pt x="2" y="149"/>
                    </a:lnTo>
                    <a:lnTo>
                      <a:pt x="8" y="171"/>
                    </a:lnTo>
                    <a:lnTo>
                      <a:pt x="20" y="191"/>
                    </a:lnTo>
                    <a:lnTo>
                      <a:pt x="28" y="201"/>
                    </a:lnTo>
                    <a:lnTo>
                      <a:pt x="36" y="211"/>
                    </a:lnTo>
                    <a:lnTo>
                      <a:pt x="36" y="211"/>
                    </a:lnTo>
                    <a:lnTo>
                      <a:pt x="44" y="219"/>
                    </a:lnTo>
                    <a:lnTo>
                      <a:pt x="54" y="227"/>
                    </a:lnTo>
                    <a:lnTo>
                      <a:pt x="66" y="233"/>
                    </a:lnTo>
                    <a:lnTo>
                      <a:pt x="75" y="237"/>
                    </a:lnTo>
                    <a:lnTo>
                      <a:pt x="99" y="245"/>
                    </a:lnTo>
                    <a:lnTo>
                      <a:pt x="121" y="247"/>
                    </a:lnTo>
                    <a:lnTo>
                      <a:pt x="121" y="247"/>
                    </a:lnTo>
                    <a:lnTo>
                      <a:pt x="145" y="245"/>
                    </a:lnTo>
                    <a:lnTo>
                      <a:pt x="169" y="237"/>
                    </a:lnTo>
                    <a:lnTo>
                      <a:pt x="179" y="233"/>
                    </a:lnTo>
                    <a:lnTo>
                      <a:pt x="191" y="227"/>
                    </a:lnTo>
                    <a:lnTo>
                      <a:pt x="201" y="219"/>
                    </a:lnTo>
                    <a:lnTo>
                      <a:pt x="209" y="211"/>
                    </a:lnTo>
                    <a:lnTo>
                      <a:pt x="209" y="211"/>
                    </a:lnTo>
                    <a:lnTo>
                      <a:pt x="219" y="201"/>
                    </a:lnTo>
                    <a:lnTo>
                      <a:pt x="225" y="191"/>
                    </a:lnTo>
                    <a:lnTo>
                      <a:pt x="231" y="181"/>
                    </a:lnTo>
                    <a:lnTo>
                      <a:pt x="237" y="169"/>
                    </a:lnTo>
                    <a:lnTo>
                      <a:pt x="243" y="147"/>
                    </a:lnTo>
                    <a:lnTo>
                      <a:pt x="244" y="124"/>
                    </a:lnTo>
                    <a:lnTo>
                      <a:pt x="243" y="100"/>
                    </a:lnTo>
                    <a:lnTo>
                      <a:pt x="237" y="78"/>
                    </a:lnTo>
                    <a:lnTo>
                      <a:pt x="231" y="66"/>
                    </a:lnTo>
                    <a:lnTo>
                      <a:pt x="225" y="56"/>
                    </a:lnTo>
                    <a:lnTo>
                      <a:pt x="219" y="46"/>
                    </a:lnTo>
                    <a:lnTo>
                      <a:pt x="209" y="36"/>
                    </a:lnTo>
                    <a:lnTo>
                      <a:pt x="209" y="36"/>
                    </a:lnTo>
                    <a:close/>
                    <a:moveTo>
                      <a:pt x="121" y="24"/>
                    </a:moveTo>
                    <a:lnTo>
                      <a:pt x="121" y="24"/>
                    </a:lnTo>
                    <a:lnTo>
                      <a:pt x="139" y="26"/>
                    </a:lnTo>
                    <a:lnTo>
                      <a:pt x="157" y="30"/>
                    </a:lnTo>
                    <a:lnTo>
                      <a:pt x="157" y="30"/>
                    </a:lnTo>
                    <a:lnTo>
                      <a:pt x="141" y="36"/>
                    </a:lnTo>
                    <a:lnTo>
                      <a:pt x="123" y="46"/>
                    </a:lnTo>
                    <a:lnTo>
                      <a:pt x="105" y="58"/>
                    </a:lnTo>
                    <a:lnTo>
                      <a:pt x="89" y="74"/>
                    </a:lnTo>
                    <a:lnTo>
                      <a:pt x="62" y="46"/>
                    </a:lnTo>
                    <a:lnTo>
                      <a:pt x="62" y="46"/>
                    </a:lnTo>
                    <a:lnTo>
                      <a:pt x="75" y="36"/>
                    </a:lnTo>
                    <a:lnTo>
                      <a:pt x="89" y="30"/>
                    </a:lnTo>
                    <a:lnTo>
                      <a:pt x="105" y="26"/>
                    </a:lnTo>
                    <a:lnTo>
                      <a:pt x="121" y="24"/>
                    </a:lnTo>
                    <a:lnTo>
                      <a:pt x="121" y="24"/>
                    </a:lnTo>
                    <a:close/>
                    <a:moveTo>
                      <a:pt x="30" y="157"/>
                    </a:moveTo>
                    <a:lnTo>
                      <a:pt x="30" y="157"/>
                    </a:lnTo>
                    <a:lnTo>
                      <a:pt x="26" y="145"/>
                    </a:lnTo>
                    <a:lnTo>
                      <a:pt x="24" y="133"/>
                    </a:lnTo>
                    <a:lnTo>
                      <a:pt x="24" y="122"/>
                    </a:lnTo>
                    <a:lnTo>
                      <a:pt x="24" y="108"/>
                    </a:lnTo>
                    <a:lnTo>
                      <a:pt x="26" y="96"/>
                    </a:lnTo>
                    <a:lnTo>
                      <a:pt x="32" y="84"/>
                    </a:lnTo>
                    <a:lnTo>
                      <a:pt x="36" y="74"/>
                    </a:lnTo>
                    <a:lnTo>
                      <a:pt x="44" y="62"/>
                    </a:lnTo>
                    <a:lnTo>
                      <a:pt x="72" y="90"/>
                    </a:lnTo>
                    <a:lnTo>
                      <a:pt x="72" y="90"/>
                    </a:lnTo>
                    <a:lnTo>
                      <a:pt x="58" y="108"/>
                    </a:lnTo>
                    <a:lnTo>
                      <a:pt x="46" y="125"/>
                    </a:lnTo>
                    <a:lnTo>
                      <a:pt x="36" y="141"/>
                    </a:lnTo>
                    <a:lnTo>
                      <a:pt x="30" y="157"/>
                    </a:lnTo>
                    <a:lnTo>
                      <a:pt x="30" y="157"/>
                    </a:lnTo>
                    <a:close/>
                    <a:moveTo>
                      <a:pt x="52" y="193"/>
                    </a:moveTo>
                    <a:lnTo>
                      <a:pt x="52" y="193"/>
                    </a:lnTo>
                    <a:lnTo>
                      <a:pt x="50" y="189"/>
                    </a:lnTo>
                    <a:lnTo>
                      <a:pt x="48" y="181"/>
                    </a:lnTo>
                    <a:lnTo>
                      <a:pt x="50" y="173"/>
                    </a:lnTo>
                    <a:lnTo>
                      <a:pt x="54" y="161"/>
                    </a:lnTo>
                    <a:lnTo>
                      <a:pt x="58" y="149"/>
                    </a:lnTo>
                    <a:lnTo>
                      <a:pt x="66" y="135"/>
                    </a:lnTo>
                    <a:lnTo>
                      <a:pt x="75" y="122"/>
                    </a:lnTo>
                    <a:lnTo>
                      <a:pt x="89" y="108"/>
                    </a:lnTo>
                    <a:lnTo>
                      <a:pt x="117" y="135"/>
                    </a:lnTo>
                    <a:lnTo>
                      <a:pt x="117" y="135"/>
                    </a:lnTo>
                    <a:lnTo>
                      <a:pt x="121" y="139"/>
                    </a:lnTo>
                    <a:lnTo>
                      <a:pt x="127" y="139"/>
                    </a:lnTo>
                    <a:lnTo>
                      <a:pt x="127" y="139"/>
                    </a:lnTo>
                    <a:lnTo>
                      <a:pt x="131" y="139"/>
                    </a:lnTo>
                    <a:lnTo>
                      <a:pt x="135" y="135"/>
                    </a:lnTo>
                    <a:lnTo>
                      <a:pt x="135" y="135"/>
                    </a:lnTo>
                    <a:lnTo>
                      <a:pt x="137" y="131"/>
                    </a:lnTo>
                    <a:lnTo>
                      <a:pt x="139" y="127"/>
                    </a:lnTo>
                    <a:lnTo>
                      <a:pt x="137" y="124"/>
                    </a:lnTo>
                    <a:lnTo>
                      <a:pt x="135" y="120"/>
                    </a:lnTo>
                    <a:lnTo>
                      <a:pt x="105" y="90"/>
                    </a:lnTo>
                    <a:lnTo>
                      <a:pt x="105" y="90"/>
                    </a:lnTo>
                    <a:lnTo>
                      <a:pt x="127" y="72"/>
                    </a:lnTo>
                    <a:lnTo>
                      <a:pt x="149" y="60"/>
                    </a:lnTo>
                    <a:lnTo>
                      <a:pt x="167" y="52"/>
                    </a:lnTo>
                    <a:lnTo>
                      <a:pt x="181" y="50"/>
                    </a:lnTo>
                    <a:lnTo>
                      <a:pt x="181" y="50"/>
                    </a:lnTo>
                    <a:lnTo>
                      <a:pt x="189" y="50"/>
                    </a:lnTo>
                    <a:lnTo>
                      <a:pt x="193" y="54"/>
                    </a:lnTo>
                    <a:lnTo>
                      <a:pt x="193" y="54"/>
                    </a:lnTo>
                    <a:lnTo>
                      <a:pt x="195" y="58"/>
                    </a:lnTo>
                    <a:lnTo>
                      <a:pt x="197" y="66"/>
                    </a:lnTo>
                    <a:lnTo>
                      <a:pt x="195" y="76"/>
                    </a:lnTo>
                    <a:lnTo>
                      <a:pt x="191" y="88"/>
                    </a:lnTo>
                    <a:lnTo>
                      <a:pt x="191" y="88"/>
                    </a:lnTo>
                    <a:lnTo>
                      <a:pt x="183" y="102"/>
                    </a:lnTo>
                    <a:lnTo>
                      <a:pt x="173" y="118"/>
                    </a:lnTo>
                    <a:lnTo>
                      <a:pt x="161" y="133"/>
                    </a:lnTo>
                    <a:lnTo>
                      <a:pt x="147" y="149"/>
                    </a:lnTo>
                    <a:lnTo>
                      <a:pt x="147" y="149"/>
                    </a:lnTo>
                    <a:lnTo>
                      <a:pt x="131" y="163"/>
                    </a:lnTo>
                    <a:lnTo>
                      <a:pt x="115" y="175"/>
                    </a:lnTo>
                    <a:lnTo>
                      <a:pt x="101" y="185"/>
                    </a:lnTo>
                    <a:lnTo>
                      <a:pt x="87" y="191"/>
                    </a:lnTo>
                    <a:lnTo>
                      <a:pt x="75" y="195"/>
                    </a:lnTo>
                    <a:lnTo>
                      <a:pt x="66" y="197"/>
                    </a:lnTo>
                    <a:lnTo>
                      <a:pt x="58" y="197"/>
                    </a:lnTo>
                    <a:lnTo>
                      <a:pt x="52" y="193"/>
                    </a:lnTo>
                    <a:lnTo>
                      <a:pt x="52" y="193"/>
                    </a:lnTo>
                    <a:close/>
                    <a:moveTo>
                      <a:pt x="87" y="217"/>
                    </a:moveTo>
                    <a:lnTo>
                      <a:pt x="87" y="217"/>
                    </a:lnTo>
                    <a:lnTo>
                      <a:pt x="103" y="209"/>
                    </a:lnTo>
                    <a:lnTo>
                      <a:pt x="121" y="201"/>
                    </a:lnTo>
                    <a:lnTo>
                      <a:pt x="139" y="189"/>
                    </a:lnTo>
                    <a:lnTo>
                      <a:pt x="155" y="173"/>
                    </a:lnTo>
                    <a:lnTo>
                      <a:pt x="183" y="201"/>
                    </a:lnTo>
                    <a:lnTo>
                      <a:pt x="183" y="201"/>
                    </a:lnTo>
                    <a:lnTo>
                      <a:pt x="173" y="209"/>
                    </a:lnTo>
                    <a:lnTo>
                      <a:pt x="161" y="215"/>
                    </a:lnTo>
                    <a:lnTo>
                      <a:pt x="149" y="219"/>
                    </a:lnTo>
                    <a:lnTo>
                      <a:pt x="137" y="221"/>
                    </a:lnTo>
                    <a:lnTo>
                      <a:pt x="125" y="223"/>
                    </a:lnTo>
                    <a:lnTo>
                      <a:pt x="111" y="223"/>
                    </a:lnTo>
                    <a:lnTo>
                      <a:pt x="99" y="221"/>
                    </a:lnTo>
                    <a:lnTo>
                      <a:pt x="87" y="217"/>
                    </a:lnTo>
                    <a:lnTo>
                      <a:pt x="87" y="217"/>
                    </a:lnTo>
                    <a:close/>
                    <a:moveTo>
                      <a:pt x="201" y="185"/>
                    </a:moveTo>
                    <a:lnTo>
                      <a:pt x="173" y="157"/>
                    </a:lnTo>
                    <a:lnTo>
                      <a:pt x="173" y="157"/>
                    </a:lnTo>
                    <a:lnTo>
                      <a:pt x="185" y="141"/>
                    </a:lnTo>
                    <a:lnTo>
                      <a:pt x="197" y="127"/>
                    </a:lnTo>
                    <a:lnTo>
                      <a:pt x="207" y="112"/>
                    </a:lnTo>
                    <a:lnTo>
                      <a:pt x="213" y="96"/>
                    </a:lnTo>
                    <a:lnTo>
                      <a:pt x="213" y="96"/>
                    </a:lnTo>
                    <a:lnTo>
                      <a:pt x="215" y="90"/>
                    </a:lnTo>
                    <a:lnTo>
                      <a:pt x="215" y="90"/>
                    </a:lnTo>
                    <a:lnTo>
                      <a:pt x="219" y="102"/>
                    </a:lnTo>
                    <a:lnTo>
                      <a:pt x="221" y="114"/>
                    </a:lnTo>
                    <a:lnTo>
                      <a:pt x="221" y="125"/>
                    </a:lnTo>
                    <a:lnTo>
                      <a:pt x="221" y="137"/>
                    </a:lnTo>
                    <a:lnTo>
                      <a:pt x="219" y="151"/>
                    </a:lnTo>
                    <a:lnTo>
                      <a:pt x="213" y="163"/>
                    </a:lnTo>
                    <a:lnTo>
                      <a:pt x="207" y="173"/>
                    </a:lnTo>
                    <a:lnTo>
                      <a:pt x="201" y="185"/>
                    </a:lnTo>
                    <a:lnTo>
                      <a:pt x="201" y="18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3" name="Freeform 57">
                <a:extLst>
                  <a:ext uri="{FF2B5EF4-FFF2-40B4-BE49-F238E27FC236}">
                    <a16:creationId xmlns:a16="http://schemas.microsoft.com/office/drawing/2014/main" id="{2FA671CA-F0D7-8B99-FE22-EC23E73D8D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41962" y="1203324"/>
                <a:ext cx="441326" cy="519114"/>
              </a:xfrm>
              <a:custGeom>
                <a:avLst/>
                <a:gdLst>
                  <a:gd name="T0" fmla="*/ 233 w 278"/>
                  <a:gd name="T1" fmla="*/ 4 h 327"/>
                  <a:gd name="T2" fmla="*/ 225 w 278"/>
                  <a:gd name="T3" fmla="*/ 0 h 327"/>
                  <a:gd name="T4" fmla="*/ 215 w 278"/>
                  <a:gd name="T5" fmla="*/ 4 h 327"/>
                  <a:gd name="T6" fmla="*/ 213 w 278"/>
                  <a:gd name="T7" fmla="*/ 8 h 327"/>
                  <a:gd name="T8" fmla="*/ 213 w 278"/>
                  <a:gd name="T9" fmla="*/ 16 h 327"/>
                  <a:gd name="T10" fmla="*/ 215 w 278"/>
                  <a:gd name="T11" fmla="*/ 20 h 327"/>
                  <a:gd name="T12" fmla="*/ 233 w 278"/>
                  <a:gd name="T13" fmla="*/ 42 h 327"/>
                  <a:gd name="T14" fmla="*/ 244 w 278"/>
                  <a:gd name="T15" fmla="*/ 66 h 327"/>
                  <a:gd name="T16" fmla="*/ 252 w 278"/>
                  <a:gd name="T17" fmla="*/ 90 h 327"/>
                  <a:gd name="T18" fmla="*/ 254 w 278"/>
                  <a:gd name="T19" fmla="*/ 117 h 327"/>
                  <a:gd name="T20" fmla="*/ 254 w 278"/>
                  <a:gd name="T21" fmla="*/ 131 h 327"/>
                  <a:gd name="T22" fmla="*/ 250 w 278"/>
                  <a:gd name="T23" fmla="*/ 157 h 327"/>
                  <a:gd name="T24" fmla="*/ 238 w 278"/>
                  <a:gd name="T25" fmla="*/ 181 h 327"/>
                  <a:gd name="T26" fmla="*/ 225 w 278"/>
                  <a:gd name="T27" fmla="*/ 205 h 327"/>
                  <a:gd name="T28" fmla="*/ 215 w 278"/>
                  <a:gd name="T29" fmla="*/ 215 h 327"/>
                  <a:gd name="T30" fmla="*/ 195 w 278"/>
                  <a:gd name="T31" fmla="*/ 231 h 327"/>
                  <a:gd name="T32" fmla="*/ 171 w 278"/>
                  <a:gd name="T33" fmla="*/ 245 h 327"/>
                  <a:gd name="T34" fmla="*/ 145 w 278"/>
                  <a:gd name="T35" fmla="*/ 253 h 327"/>
                  <a:gd name="T36" fmla="*/ 117 w 278"/>
                  <a:gd name="T37" fmla="*/ 255 h 327"/>
                  <a:gd name="T38" fmla="*/ 105 w 278"/>
                  <a:gd name="T39" fmla="*/ 255 h 327"/>
                  <a:gd name="T40" fmla="*/ 77 w 278"/>
                  <a:gd name="T41" fmla="*/ 249 h 327"/>
                  <a:gd name="T42" fmla="*/ 54 w 278"/>
                  <a:gd name="T43" fmla="*/ 239 h 327"/>
                  <a:gd name="T44" fmla="*/ 32 w 278"/>
                  <a:gd name="T45" fmla="*/ 223 h 327"/>
                  <a:gd name="T46" fmla="*/ 22 w 278"/>
                  <a:gd name="T47" fmla="*/ 215 h 327"/>
                  <a:gd name="T48" fmla="*/ 12 w 278"/>
                  <a:gd name="T49" fmla="*/ 211 h 327"/>
                  <a:gd name="T50" fmla="*/ 4 w 278"/>
                  <a:gd name="T51" fmla="*/ 215 h 327"/>
                  <a:gd name="T52" fmla="*/ 2 w 278"/>
                  <a:gd name="T53" fmla="*/ 219 h 327"/>
                  <a:gd name="T54" fmla="*/ 2 w 278"/>
                  <a:gd name="T55" fmla="*/ 227 h 327"/>
                  <a:gd name="T56" fmla="*/ 4 w 278"/>
                  <a:gd name="T57" fmla="*/ 231 h 327"/>
                  <a:gd name="T58" fmla="*/ 26 w 278"/>
                  <a:gd name="T59" fmla="*/ 249 h 327"/>
                  <a:gd name="T60" fmla="*/ 50 w 278"/>
                  <a:gd name="T61" fmla="*/ 263 h 327"/>
                  <a:gd name="T62" fmla="*/ 103 w 278"/>
                  <a:gd name="T63" fmla="*/ 279 h 327"/>
                  <a:gd name="T64" fmla="*/ 101 w 278"/>
                  <a:gd name="T65" fmla="*/ 283 h 327"/>
                  <a:gd name="T66" fmla="*/ 93 w 278"/>
                  <a:gd name="T67" fmla="*/ 293 h 327"/>
                  <a:gd name="T68" fmla="*/ 77 w 278"/>
                  <a:gd name="T69" fmla="*/ 295 h 327"/>
                  <a:gd name="T70" fmla="*/ 71 w 278"/>
                  <a:gd name="T71" fmla="*/ 297 h 327"/>
                  <a:gd name="T72" fmla="*/ 64 w 278"/>
                  <a:gd name="T73" fmla="*/ 305 h 327"/>
                  <a:gd name="T74" fmla="*/ 62 w 278"/>
                  <a:gd name="T75" fmla="*/ 311 h 327"/>
                  <a:gd name="T76" fmla="*/ 67 w 278"/>
                  <a:gd name="T77" fmla="*/ 323 h 327"/>
                  <a:gd name="T78" fmla="*/ 77 w 278"/>
                  <a:gd name="T79" fmla="*/ 327 h 327"/>
                  <a:gd name="T80" fmla="*/ 157 w 278"/>
                  <a:gd name="T81" fmla="*/ 327 h 327"/>
                  <a:gd name="T82" fmla="*/ 169 w 278"/>
                  <a:gd name="T83" fmla="*/ 323 h 327"/>
                  <a:gd name="T84" fmla="*/ 173 w 278"/>
                  <a:gd name="T85" fmla="*/ 311 h 327"/>
                  <a:gd name="T86" fmla="*/ 173 w 278"/>
                  <a:gd name="T87" fmla="*/ 305 h 327"/>
                  <a:gd name="T88" fmla="*/ 165 w 278"/>
                  <a:gd name="T89" fmla="*/ 297 h 327"/>
                  <a:gd name="T90" fmla="*/ 149 w 278"/>
                  <a:gd name="T91" fmla="*/ 295 h 327"/>
                  <a:gd name="T92" fmla="*/ 143 w 278"/>
                  <a:gd name="T93" fmla="*/ 293 h 327"/>
                  <a:gd name="T94" fmla="*/ 135 w 278"/>
                  <a:gd name="T95" fmla="*/ 283 h 327"/>
                  <a:gd name="T96" fmla="*/ 133 w 278"/>
                  <a:gd name="T97" fmla="*/ 279 h 327"/>
                  <a:gd name="T98" fmla="*/ 187 w 278"/>
                  <a:gd name="T99" fmla="*/ 263 h 327"/>
                  <a:gd name="T100" fmla="*/ 211 w 278"/>
                  <a:gd name="T101" fmla="*/ 249 h 327"/>
                  <a:gd name="T102" fmla="*/ 233 w 278"/>
                  <a:gd name="T103" fmla="*/ 231 h 327"/>
                  <a:gd name="T104" fmla="*/ 242 w 278"/>
                  <a:gd name="T105" fmla="*/ 219 h 327"/>
                  <a:gd name="T106" fmla="*/ 260 w 278"/>
                  <a:gd name="T107" fmla="*/ 193 h 327"/>
                  <a:gd name="T108" fmla="*/ 272 w 278"/>
                  <a:gd name="T109" fmla="*/ 163 h 327"/>
                  <a:gd name="T110" fmla="*/ 278 w 278"/>
                  <a:gd name="T111" fmla="*/ 133 h 327"/>
                  <a:gd name="T112" fmla="*/ 278 w 278"/>
                  <a:gd name="T113" fmla="*/ 102 h 327"/>
                  <a:gd name="T114" fmla="*/ 272 w 278"/>
                  <a:gd name="T115" fmla="*/ 72 h 327"/>
                  <a:gd name="T116" fmla="*/ 260 w 278"/>
                  <a:gd name="T117" fmla="*/ 42 h 327"/>
                  <a:gd name="T118" fmla="*/ 242 w 278"/>
                  <a:gd name="T119" fmla="*/ 16 h 327"/>
                  <a:gd name="T120" fmla="*/ 233 w 278"/>
                  <a:gd name="T121" fmla="*/ 4 h 3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78" h="327">
                    <a:moveTo>
                      <a:pt x="233" y="4"/>
                    </a:moveTo>
                    <a:lnTo>
                      <a:pt x="233" y="4"/>
                    </a:lnTo>
                    <a:lnTo>
                      <a:pt x="229" y="0"/>
                    </a:lnTo>
                    <a:lnTo>
                      <a:pt x="225" y="0"/>
                    </a:lnTo>
                    <a:lnTo>
                      <a:pt x="219" y="0"/>
                    </a:lnTo>
                    <a:lnTo>
                      <a:pt x="215" y="4"/>
                    </a:lnTo>
                    <a:lnTo>
                      <a:pt x="215" y="4"/>
                    </a:lnTo>
                    <a:lnTo>
                      <a:pt x="213" y="8"/>
                    </a:lnTo>
                    <a:lnTo>
                      <a:pt x="213" y="12"/>
                    </a:lnTo>
                    <a:lnTo>
                      <a:pt x="213" y="16"/>
                    </a:lnTo>
                    <a:lnTo>
                      <a:pt x="215" y="20"/>
                    </a:lnTo>
                    <a:lnTo>
                      <a:pt x="215" y="20"/>
                    </a:lnTo>
                    <a:lnTo>
                      <a:pt x="225" y="30"/>
                    </a:lnTo>
                    <a:lnTo>
                      <a:pt x="233" y="42"/>
                    </a:lnTo>
                    <a:lnTo>
                      <a:pt x="238" y="52"/>
                    </a:lnTo>
                    <a:lnTo>
                      <a:pt x="244" y="66"/>
                    </a:lnTo>
                    <a:lnTo>
                      <a:pt x="250" y="78"/>
                    </a:lnTo>
                    <a:lnTo>
                      <a:pt x="252" y="90"/>
                    </a:lnTo>
                    <a:lnTo>
                      <a:pt x="254" y="104"/>
                    </a:lnTo>
                    <a:lnTo>
                      <a:pt x="254" y="117"/>
                    </a:lnTo>
                    <a:lnTo>
                      <a:pt x="254" y="117"/>
                    </a:lnTo>
                    <a:lnTo>
                      <a:pt x="254" y="131"/>
                    </a:lnTo>
                    <a:lnTo>
                      <a:pt x="252" y="145"/>
                    </a:lnTo>
                    <a:lnTo>
                      <a:pt x="250" y="157"/>
                    </a:lnTo>
                    <a:lnTo>
                      <a:pt x="244" y="169"/>
                    </a:lnTo>
                    <a:lnTo>
                      <a:pt x="238" y="181"/>
                    </a:lnTo>
                    <a:lnTo>
                      <a:pt x="233" y="193"/>
                    </a:lnTo>
                    <a:lnTo>
                      <a:pt x="225" y="205"/>
                    </a:lnTo>
                    <a:lnTo>
                      <a:pt x="215" y="215"/>
                    </a:lnTo>
                    <a:lnTo>
                      <a:pt x="215" y="215"/>
                    </a:lnTo>
                    <a:lnTo>
                      <a:pt x="205" y="223"/>
                    </a:lnTo>
                    <a:lnTo>
                      <a:pt x="195" y="231"/>
                    </a:lnTo>
                    <a:lnTo>
                      <a:pt x="183" y="239"/>
                    </a:lnTo>
                    <a:lnTo>
                      <a:pt x="171" y="245"/>
                    </a:lnTo>
                    <a:lnTo>
                      <a:pt x="159" y="249"/>
                    </a:lnTo>
                    <a:lnTo>
                      <a:pt x="145" y="253"/>
                    </a:lnTo>
                    <a:lnTo>
                      <a:pt x="131" y="255"/>
                    </a:lnTo>
                    <a:lnTo>
                      <a:pt x="117" y="255"/>
                    </a:lnTo>
                    <a:lnTo>
                      <a:pt x="117" y="255"/>
                    </a:lnTo>
                    <a:lnTo>
                      <a:pt x="105" y="255"/>
                    </a:lnTo>
                    <a:lnTo>
                      <a:pt x="91" y="253"/>
                    </a:lnTo>
                    <a:lnTo>
                      <a:pt x="77" y="249"/>
                    </a:lnTo>
                    <a:lnTo>
                      <a:pt x="66" y="245"/>
                    </a:lnTo>
                    <a:lnTo>
                      <a:pt x="54" y="239"/>
                    </a:lnTo>
                    <a:lnTo>
                      <a:pt x="42" y="231"/>
                    </a:lnTo>
                    <a:lnTo>
                      <a:pt x="32" y="223"/>
                    </a:lnTo>
                    <a:lnTo>
                      <a:pt x="22" y="215"/>
                    </a:lnTo>
                    <a:lnTo>
                      <a:pt x="22" y="215"/>
                    </a:lnTo>
                    <a:lnTo>
                      <a:pt x="18" y="211"/>
                    </a:lnTo>
                    <a:lnTo>
                      <a:pt x="12" y="211"/>
                    </a:lnTo>
                    <a:lnTo>
                      <a:pt x="8" y="211"/>
                    </a:lnTo>
                    <a:lnTo>
                      <a:pt x="4" y="215"/>
                    </a:lnTo>
                    <a:lnTo>
                      <a:pt x="4" y="215"/>
                    </a:lnTo>
                    <a:lnTo>
                      <a:pt x="2" y="219"/>
                    </a:lnTo>
                    <a:lnTo>
                      <a:pt x="0" y="223"/>
                    </a:lnTo>
                    <a:lnTo>
                      <a:pt x="2" y="227"/>
                    </a:lnTo>
                    <a:lnTo>
                      <a:pt x="4" y="231"/>
                    </a:lnTo>
                    <a:lnTo>
                      <a:pt x="4" y="231"/>
                    </a:lnTo>
                    <a:lnTo>
                      <a:pt x="16" y="241"/>
                    </a:lnTo>
                    <a:lnTo>
                      <a:pt x="26" y="249"/>
                    </a:lnTo>
                    <a:lnTo>
                      <a:pt x="38" y="257"/>
                    </a:lnTo>
                    <a:lnTo>
                      <a:pt x="50" y="263"/>
                    </a:lnTo>
                    <a:lnTo>
                      <a:pt x="75" y="273"/>
                    </a:lnTo>
                    <a:lnTo>
                      <a:pt x="103" y="279"/>
                    </a:lnTo>
                    <a:lnTo>
                      <a:pt x="103" y="279"/>
                    </a:lnTo>
                    <a:lnTo>
                      <a:pt x="101" y="283"/>
                    </a:lnTo>
                    <a:lnTo>
                      <a:pt x="97" y="289"/>
                    </a:lnTo>
                    <a:lnTo>
                      <a:pt x="93" y="293"/>
                    </a:lnTo>
                    <a:lnTo>
                      <a:pt x="87" y="295"/>
                    </a:lnTo>
                    <a:lnTo>
                      <a:pt x="77" y="295"/>
                    </a:lnTo>
                    <a:lnTo>
                      <a:pt x="77" y="295"/>
                    </a:lnTo>
                    <a:lnTo>
                      <a:pt x="71" y="297"/>
                    </a:lnTo>
                    <a:lnTo>
                      <a:pt x="67" y="299"/>
                    </a:lnTo>
                    <a:lnTo>
                      <a:pt x="64" y="305"/>
                    </a:lnTo>
                    <a:lnTo>
                      <a:pt x="62" y="311"/>
                    </a:lnTo>
                    <a:lnTo>
                      <a:pt x="62" y="311"/>
                    </a:lnTo>
                    <a:lnTo>
                      <a:pt x="64" y="317"/>
                    </a:lnTo>
                    <a:lnTo>
                      <a:pt x="67" y="323"/>
                    </a:lnTo>
                    <a:lnTo>
                      <a:pt x="71" y="325"/>
                    </a:lnTo>
                    <a:lnTo>
                      <a:pt x="77" y="327"/>
                    </a:lnTo>
                    <a:lnTo>
                      <a:pt x="157" y="327"/>
                    </a:lnTo>
                    <a:lnTo>
                      <a:pt x="157" y="327"/>
                    </a:lnTo>
                    <a:lnTo>
                      <a:pt x="165" y="325"/>
                    </a:lnTo>
                    <a:lnTo>
                      <a:pt x="169" y="323"/>
                    </a:lnTo>
                    <a:lnTo>
                      <a:pt x="173" y="317"/>
                    </a:lnTo>
                    <a:lnTo>
                      <a:pt x="173" y="311"/>
                    </a:lnTo>
                    <a:lnTo>
                      <a:pt x="173" y="311"/>
                    </a:lnTo>
                    <a:lnTo>
                      <a:pt x="173" y="305"/>
                    </a:lnTo>
                    <a:lnTo>
                      <a:pt x="169" y="299"/>
                    </a:lnTo>
                    <a:lnTo>
                      <a:pt x="165" y="297"/>
                    </a:lnTo>
                    <a:lnTo>
                      <a:pt x="157" y="295"/>
                    </a:lnTo>
                    <a:lnTo>
                      <a:pt x="149" y="295"/>
                    </a:lnTo>
                    <a:lnTo>
                      <a:pt x="149" y="295"/>
                    </a:lnTo>
                    <a:lnTo>
                      <a:pt x="143" y="293"/>
                    </a:lnTo>
                    <a:lnTo>
                      <a:pt x="139" y="289"/>
                    </a:lnTo>
                    <a:lnTo>
                      <a:pt x="135" y="283"/>
                    </a:lnTo>
                    <a:lnTo>
                      <a:pt x="133" y="279"/>
                    </a:lnTo>
                    <a:lnTo>
                      <a:pt x="133" y="279"/>
                    </a:lnTo>
                    <a:lnTo>
                      <a:pt x="161" y="273"/>
                    </a:lnTo>
                    <a:lnTo>
                      <a:pt x="187" y="263"/>
                    </a:lnTo>
                    <a:lnTo>
                      <a:pt x="199" y="257"/>
                    </a:lnTo>
                    <a:lnTo>
                      <a:pt x="211" y="249"/>
                    </a:lnTo>
                    <a:lnTo>
                      <a:pt x="221" y="241"/>
                    </a:lnTo>
                    <a:lnTo>
                      <a:pt x="233" y="231"/>
                    </a:lnTo>
                    <a:lnTo>
                      <a:pt x="233" y="231"/>
                    </a:lnTo>
                    <a:lnTo>
                      <a:pt x="242" y="219"/>
                    </a:lnTo>
                    <a:lnTo>
                      <a:pt x="252" y="207"/>
                    </a:lnTo>
                    <a:lnTo>
                      <a:pt x="260" y="193"/>
                    </a:lnTo>
                    <a:lnTo>
                      <a:pt x="268" y="177"/>
                    </a:lnTo>
                    <a:lnTo>
                      <a:pt x="272" y="163"/>
                    </a:lnTo>
                    <a:lnTo>
                      <a:pt x="276" y="147"/>
                    </a:lnTo>
                    <a:lnTo>
                      <a:pt x="278" y="133"/>
                    </a:lnTo>
                    <a:lnTo>
                      <a:pt x="278" y="117"/>
                    </a:lnTo>
                    <a:lnTo>
                      <a:pt x="278" y="102"/>
                    </a:lnTo>
                    <a:lnTo>
                      <a:pt x="276" y="86"/>
                    </a:lnTo>
                    <a:lnTo>
                      <a:pt x="272" y="72"/>
                    </a:lnTo>
                    <a:lnTo>
                      <a:pt x="268" y="56"/>
                    </a:lnTo>
                    <a:lnTo>
                      <a:pt x="260" y="42"/>
                    </a:lnTo>
                    <a:lnTo>
                      <a:pt x="252" y="28"/>
                    </a:lnTo>
                    <a:lnTo>
                      <a:pt x="242" y="16"/>
                    </a:lnTo>
                    <a:lnTo>
                      <a:pt x="233" y="4"/>
                    </a:lnTo>
                    <a:lnTo>
                      <a:pt x="233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34" name="Group 133">
              <a:extLst>
                <a:ext uri="{FF2B5EF4-FFF2-40B4-BE49-F238E27FC236}">
                  <a16:creationId xmlns:a16="http://schemas.microsoft.com/office/drawing/2014/main" id="{9081F72E-CEA5-78BB-7FDE-0D0C37A4DD8C}"/>
                </a:ext>
              </a:extLst>
            </p:cNvPr>
            <p:cNvGrpSpPr/>
            <p:nvPr/>
          </p:nvGrpSpPr>
          <p:grpSpPr>
            <a:xfrm>
              <a:off x="5166145" y="2135347"/>
              <a:ext cx="262686" cy="293868"/>
              <a:chOff x="4676775" y="1209675"/>
              <a:chExt cx="441325" cy="493713"/>
            </a:xfrm>
            <a:solidFill>
              <a:schemeClr val="bg1"/>
            </a:solidFill>
          </p:grpSpPr>
          <p:sp>
            <p:nvSpPr>
              <p:cNvPr id="135" name="Freeform 58">
                <a:extLst>
                  <a:ext uri="{FF2B5EF4-FFF2-40B4-BE49-F238E27FC236}">
                    <a16:creationId xmlns:a16="http://schemas.microsoft.com/office/drawing/2014/main" id="{6ECDA0DD-05A3-E06C-4E55-C5B48D75E6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59337" y="1417638"/>
                <a:ext cx="76200" cy="76200"/>
              </a:xfrm>
              <a:custGeom>
                <a:avLst/>
                <a:gdLst>
                  <a:gd name="T0" fmla="*/ 24 w 48"/>
                  <a:gd name="T1" fmla="*/ 0 h 48"/>
                  <a:gd name="T2" fmla="*/ 24 w 48"/>
                  <a:gd name="T3" fmla="*/ 0 h 48"/>
                  <a:gd name="T4" fmla="*/ 16 w 48"/>
                  <a:gd name="T5" fmla="*/ 2 h 48"/>
                  <a:gd name="T6" fmla="*/ 8 w 48"/>
                  <a:gd name="T7" fmla="*/ 8 h 48"/>
                  <a:gd name="T8" fmla="*/ 2 w 48"/>
                  <a:gd name="T9" fmla="*/ 14 h 48"/>
                  <a:gd name="T10" fmla="*/ 0 w 48"/>
                  <a:gd name="T11" fmla="*/ 24 h 48"/>
                  <a:gd name="T12" fmla="*/ 0 w 48"/>
                  <a:gd name="T13" fmla="*/ 24 h 48"/>
                  <a:gd name="T14" fmla="*/ 2 w 48"/>
                  <a:gd name="T15" fmla="*/ 34 h 48"/>
                  <a:gd name="T16" fmla="*/ 8 w 48"/>
                  <a:gd name="T17" fmla="*/ 40 h 48"/>
                  <a:gd name="T18" fmla="*/ 16 w 48"/>
                  <a:gd name="T19" fmla="*/ 46 h 48"/>
                  <a:gd name="T20" fmla="*/ 24 w 48"/>
                  <a:gd name="T21" fmla="*/ 48 h 48"/>
                  <a:gd name="T22" fmla="*/ 24 w 48"/>
                  <a:gd name="T23" fmla="*/ 48 h 48"/>
                  <a:gd name="T24" fmla="*/ 34 w 48"/>
                  <a:gd name="T25" fmla="*/ 46 h 48"/>
                  <a:gd name="T26" fmla="*/ 42 w 48"/>
                  <a:gd name="T27" fmla="*/ 40 h 48"/>
                  <a:gd name="T28" fmla="*/ 46 w 48"/>
                  <a:gd name="T29" fmla="*/ 34 h 48"/>
                  <a:gd name="T30" fmla="*/ 48 w 48"/>
                  <a:gd name="T31" fmla="*/ 24 h 48"/>
                  <a:gd name="T32" fmla="*/ 48 w 48"/>
                  <a:gd name="T33" fmla="*/ 24 h 48"/>
                  <a:gd name="T34" fmla="*/ 46 w 48"/>
                  <a:gd name="T35" fmla="*/ 14 h 48"/>
                  <a:gd name="T36" fmla="*/ 42 w 48"/>
                  <a:gd name="T37" fmla="*/ 8 h 48"/>
                  <a:gd name="T38" fmla="*/ 34 w 48"/>
                  <a:gd name="T39" fmla="*/ 2 h 48"/>
                  <a:gd name="T40" fmla="*/ 24 w 48"/>
                  <a:gd name="T41" fmla="*/ 0 h 48"/>
                  <a:gd name="T42" fmla="*/ 24 w 48"/>
                  <a:gd name="T43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8" h="48">
                    <a:moveTo>
                      <a:pt x="24" y="0"/>
                    </a:moveTo>
                    <a:lnTo>
                      <a:pt x="24" y="0"/>
                    </a:lnTo>
                    <a:lnTo>
                      <a:pt x="16" y="2"/>
                    </a:lnTo>
                    <a:lnTo>
                      <a:pt x="8" y="8"/>
                    </a:lnTo>
                    <a:lnTo>
                      <a:pt x="2" y="14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2" y="34"/>
                    </a:lnTo>
                    <a:lnTo>
                      <a:pt x="8" y="40"/>
                    </a:lnTo>
                    <a:lnTo>
                      <a:pt x="16" y="46"/>
                    </a:lnTo>
                    <a:lnTo>
                      <a:pt x="24" y="48"/>
                    </a:lnTo>
                    <a:lnTo>
                      <a:pt x="24" y="48"/>
                    </a:lnTo>
                    <a:lnTo>
                      <a:pt x="34" y="46"/>
                    </a:lnTo>
                    <a:lnTo>
                      <a:pt x="42" y="40"/>
                    </a:lnTo>
                    <a:lnTo>
                      <a:pt x="46" y="34"/>
                    </a:lnTo>
                    <a:lnTo>
                      <a:pt x="48" y="24"/>
                    </a:lnTo>
                    <a:lnTo>
                      <a:pt x="48" y="24"/>
                    </a:lnTo>
                    <a:lnTo>
                      <a:pt x="46" y="14"/>
                    </a:lnTo>
                    <a:lnTo>
                      <a:pt x="42" y="8"/>
                    </a:lnTo>
                    <a:lnTo>
                      <a:pt x="34" y="2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6" name="Freeform 59">
                <a:extLst>
                  <a:ext uri="{FF2B5EF4-FFF2-40B4-BE49-F238E27FC236}">
                    <a16:creationId xmlns:a16="http://schemas.microsoft.com/office/drawing/2014/main" id="{DB0F9E7F-7BCD-C896-8141-FCFB9C53CAD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76775" y="1209675"/>
                <a:ext cx="441325" cy="493713"/>
              </a:xfrm>
              <a:custGeom>
                <a:avLst/>
                <a:gdLst>
                  <a:gd name="T0" fmla="*/ 255 w 278"/>
                  <a:gd name="T1" fmla="*/ 145 h 311"/>
                  <a:gd name="T2" fmla="*/ 278 w 278"/>
                  <a:gd name="T3" fmla="*/ 100 h 311"/>
                  <a:gd name="T4" fmla="*/ 273 w 278"/>
                  <a:gd name="T5" fmla="*/ 78 h 311"/>
                  <a:gd name="T6" fmla="*/ 229 w 278"/>
                  <a:gd name="T7" fmla="*/ 56 h 311"/>
                  <a:gd name="T8" fmla="*/ 217 w 278"/>
                  <a:gd name="T9" fmla="*/ 64 h 311"/>
                  <a:gd name="T10" fmla="*/ 221 w 278"/>
                  <a:gd name="T11" fmla="*/ 76 h 311"/>
                  <a:gd name="T12" fmla="*/ 237 w 278"/>
                  <a:gd name="T13" fmla="*/ 82 h 311"/>
                  <a:gd name="T14" fmla="*/ 253 w 278"/>
                  <a:gd name="T15" fmla="*/ 90 h 311"/>
                  <a:gd name="T16" fmla="*/ 237 w 278"/>
                  <a:gd name="T17" fmla="*/ 131 h 311"/>
                  <a:gd name="T18" fmla="*/ 205 w 278"/>
                  <a:gd name="T19" fmla="*/ 117 h 311"/>
                  <a:gd name="T20" fmla="*/ 191 w 278"/>
                  <a:gd name="T21" fmla="*/ 54 h 311"/>
                  <a:gd name="T22" fmla="*/ 153 w 278"/>
                  <a:gd name="T23" fmla="*/ 2 h 311"/>
                  <a:gd name="T24" fmla="*/ 131 w 278"/>
                  <a:gd name="T25" fmla="*/ 2 h 311"/>
                  <a:gd name="T26" fmla="*/ 102 w 278"/>
                  <a:gd name="T27" fmla="*/ 26 h 311"/>
                  <a:gd name="T28" fmla="*/ 74 w 278"/>
                  <a:gd name="T29" fmla="*/ 58 h 311"/>
                  <a:gd name="T30" fmla="*/ 30 w 278"/>
                  <a:gd name="T31" fmla="*/ 60 h 311"/>
                  <a:gd name="T32" fmla="*/ 6 w 278"/>
                  <a:gd name="T33" fmla="*/ 78 h 311"/>
                  <a:gd name="T34" fmla="*/ 4 w 278"/>
                  <a:gd name="T35" fmla="*/ 112 h 311"/>
                  <a:gd name="T36" fmla="*/ 18 w 278"/>
                  <a:gd name="T37" fmla="*/ 135 h 311"/>
                  <a:gd name="T38" fmla="*/ 32 w 278"/>
                  <a:gd name="T39" fmla="*/ 131 h 311"/>
                  <a:gd name="T40" fmla="*/ 32 w 278"/>
                  <a:gd name="T41" fmla="*/ 117 h 311"/>
                  <a:gd name="T42" fmla="*/ 26 w 278"/>
                  <a:gd name="T43" fmla="*/ 90 h 311"/>
                  <a:gd name="T44" fmla="*/ 54 w 278"/>
                  <a:gd name="T45" fmla="*/ 82 h 311"/>
                  <a:gd name="T46" fmla="*/ 80 w 278"/>
                  <a:gd name="T47" fmla="*/ 84 h 311"/>
                  <a:gd name="T48" fmla="*/ 40 w 278"/>
                  <a:gd name="T49" fmla="*/ 143 h 311"/>
                  <a:gd name="T50" fmla="*/ 0 w 278"/>
                  <a:gd name="T51" fmla="*/ 205 h 311"/>
                  <a:gd name="T52" fmla="*/ 4 w 278"/>
                  <a:gd name="T53" fmla="*/ 233 h 311"/>
                  <a:gd name="T54" fmla="*/ 52 w 278"/>
                  <a:gd name="T55" fmla="*/ 253 h 311"/>
                  <a:gd name="T56" fmla="*/ 86 w 278"/>
                  <a:gd name="T57" fmla="*/ 249 h 311"/>
                  <a:gd name="T58" fmla="*/ 115 w 278"/>
                  <a:gd name="T59" fmla="*/ 301 h 311"/>
                  <a:gd name="T60" fmla="*/ 139 w 278"/>
                  <a:gd name="T61" fmla="*/ 311 h 311"/>
                  <a:gd name="T62" fmla="*/ 183 w 278"/>
                  <a:gd name="T63" fmla="*/ 279 h 311"/>
                  <a:gd name="T64" fmla="*/ 181 w 278"/>
                  <a:gd name="T65" fmla="*/ 265 h 311"/>
                  <a:gd name="T66" fmla="*/ 169 w 278"/>
                  <a:gd name="T67" fmla="*/ 261 h 311"/>
                  <a:gd name="T68" fmla="*/ 155 w 278"/>
                  <a:gd name="T69" fmla="*/ 275 h 311"/>
                  <a:gd name="T70" fmla="*/ 139 w 278"/>
                  <a:gd name="T71" fmla="*/ 287 h 311"/>
                  <a:gd name="T72" fmla="*/ 115 w 278"/>
                  <a:gd name="T73" fmla="*/ 261 h 311"/>
                  <a:gd name="T74" fmla="*/ 139 w 278"/>
                  <a:gd name="T75" fmla="*/ 231 h 311"/>
                  <a:gd name="T76" fmla="*/ 227 w 278"/>
                  <a:gd name="T77" fmla="*/ 253 h 311"/>
                  <a:gd name="T78" fmla="*/ 267 w 278"/>
                  <a:gd name="T79" fmla="*/ 243 h 311"/>
                  <a:gd name="T80" fmla="*/ 278 w 278"/>
                  <a:gd name="T81" fmla="*/ 215 h 311"/>
                  <a:gd name="T82" fmla="*/ 265 w 278"/>
                  <a:gd name="T83" fmla="*/ 175 h 311"/>
                  <a:gd name="T84" fmla="*/ 26 w 278"/>
                  <a:gd name="T85" fmla="*/ 221 h 311"/>
                  <a:gd name="T86" fmla="*/ 32 w 278"/>
                  <a:gd name="T87" fmla="*/ 191 h 311"/>
                  <a:gd name="T88" fmla="*/ 72 w 278"/>
                  <a:gd name="T89" fmla="*/ 147 h 311"/>
                  <a:gd name="T90" fmla="*/ 74 w 278"/>
                  <a:gd name="T91" fmla="*/ 191 h 311"/>
                  <a:gd name="T92" fmla="*/ 44 w 278"/>
                  <a:gd name="T93" fmla="*/ 229 h 311"/>
                  <a:gd name="T94" fmla="*/ 26 w 278"/>
                  <a:gd name="T95" fmla="*/ 221 h 311"/>
                  <a:gd name="T96" fmla="*/ 151 w 278"/>
                  <a:gd name="T97" fmla="*/ 30 h 311"/>
                  <a:gd name="T98" fmla="*/ 171 w 278"/>
                  <a:gd name="T99" fmla="*/ 68 h 311"/>
                  <a:gd name="T100" fmla="*/ 173 w 278"/>
                  <a:gd name="T101" fmla="*/ 98 h 311"/>
                  <a:gd name="T102" fmla="*/ 115 w 278"/>
                  <a:gd name="T103" fmla="*/ 50 h 311"/>
                  <a:gd name="T104" fmla="*/ 139 w 278"/>
                  <a:gd name="T105" fmla="*/ 24 h 311"/>
                  <a:gd name="T106" fmla="*/ 98 w 278"/>
                  <a:gd name="T107" fmla="*/ 189 h 311"/>
                  <a:gd name="T108" fmla="*/ 102 w 278"/>
                  <a:gd name="T109" fmla="*/ 90 h 311"/>
                  <a:gd name="T110" fmla="*/ 161 w 278"/>
                  <a:gd name="T111" fmla="*/ 117 h 311"/>
                  <a:gd name="T112" fmla="*/ 189 w 278"/>
                  <a:gd name="T113" fmla="*/ 175 h 311"/>
                  <a:gd name="T114" fmla="*/ 102 w 278"/>
                  <a:gd name="T115" fmla="*/ 219 h 311"/>
                  <a:gd name="T116" fmla="*/ 249 w 278"/>
                  <a:gd name="T117" fmla="*/ 225 h 311"/>
                  <a:gd name="T118" fmla="*/ 213 w 278"/>
                  <a:gd name="T119" fmla="*/ 229 h 311"/>
                  <a:gd name="T120" fmla="*/ 167 w 278"/>
                  <a:gd name="T121" fmla="*/ 217 h 311"/>
                  <a:gd name="T122" fmla="*/ 231 w 278"/>
                  <a:gd name="T123" fmla="*/ 171 h 311"/>
                  <a:gd name="T124" fmla="*/ 255 w 278"/>
                  <a:gd name="T125" fmla="*/ 213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78" h="311">
                    <a:moveTo>
                      <a:pt x="249" y="155"/>
                    </a:moveTo>
                    <a:lnTo>
                      <a:pt x="249" y="155"/>
                    </a:lnTo>
                    <a:lnTo>
                      <a:pt x="255" y="145"/>
                    </a:lnTo>
                    <a:lnTo>
                      <a:pt x="255" y="145"/>
                    </a:lnTo>
                    <a:lnTo>
                      <a:pt x="269" y="125"/>
                    </a:lnTo>
                    <a:lnTo>
                      <a:pt x="273" y="117"/>
                    </a:lnTo>
                    <a:lnTo>
                      <a:pt x="277" y="108"/>
                    </a:lnTo>
                    <a:lnTo>
                      <a:pt x="278" y="100"/>
                    </a:lnTo>
                    <a:lnTo>
                      <a:pt x="278" y="92"/>
                    </a:lnTo>
                    <a:lnTo>
                      <a:pt x="277" y="84"/>
                    </a:lnTo>
                    <a:lnTo>
                      <a:pt x="273" y="78"/>
                    </a:lnTo>
                    <a:lnTo>
                      <a:pt x="273" y="78"/>
                    </a:lnTo>
                    <a:lnTo>
                      <a:pt x="269" y="70"/>
                    </a:lnTo>
                    <a:lnTo>
                      <a:pt x="259" y="64"/>
                    </a:lnTo>
                    <a:lnTo>
                      <a:pt x="247" y="58"/>
                    </a:lnTo>
                    <a:lnTo>
                      <a:pt x="229" y="56"/>
                    </a:lnTo>
                    <a:lnTo>
                      <a:pt x="229" y="56"/>
                    </a:lnTo>
                    <a:lnTo>
                      <a:pt x="225" y="58"/>
                    </a:lnTo>
                    <a:lnTo>
                      <a:pt x="221" y="60"/>
                    </a:lnTo>
                    <a:lnTo>
                      <a:pt x="217" y="64"/>
                    </a:lnTo>
                    <a:lnTo>
                      <a:pt x="217" y="68"/>
                    </a:lnTo>
                    <a:lnTo>
                      <a:pt x="217" y="68"/>
                    </a:lnTo>
                    <a:lnTo>
                      <a:pt x="217" y="74"/>
                    </a:lnTo>
                    <a:lnTo>
                      <a:pt x="221" y="76"/>
                    </a:lnTo>
                    <a:lnTo>
                      <a:pt x="223" y="80"/>
                    </a:lnTo>
                    <a:lnTo>
                      <a:pt x="229" y="80"/>
                    </a:lnTo>
                    <a:lnTo>
                      <a:pt x="229" y="80"/>
                    </a:lnTo>
                    <a:lnTo>
                      <a:pt x="237" y="82"/>
                    </a:lnTo>
                    <a:lnTo>
                      <a:pt x="245" y="84"/>
                    </a:lnTo>
                    <a:lnTo>
                      <a:pt x="249" y="86"/>
                    </a:lnTo>
                    <a:lnTo>
                      <a:pt x="253" y="90"/>
                    </a:lnTo>
                    <a:lnTo>
                      <a:pt x="253" y="90"/>
                    </a:lnTo>
                    <a:lnTo>
                      <a:pt x="255" y="96"/>
                    </a:lnTo>
                    <a:lnTo>
                      <a:pt x="253" y="106"/>
                    </a:lnTo>
                    <a:lnTo>
                      <a:pt x="247" y="117"/>
                    </a:lnTo>
                    <a:lnTo>
                      <a:pt x="237" y="131"/>
                    </a:lnTo>
                    <a:lnTo>
                      <a:pt x="237" y="131"/>
                    </a:lnTo>
                    <a:lnTo>
                      <a:pt x="231" y="137"/>
                    </a:lnTo>
                    <a:lnTo>
                      <a:pt x="231" y="137"/>
                    </a:lnTo>
                    <a:lnTo>
                      <a:pt x="205" y="117"/>
                    </a:lnTo>
                    <a:lnTo>
                      <a:pt x="205" y="117"/>
                    </a:lnTo>
                    <a:lnTo>
                      <a:pt x="203" y="96"/>
                    </a:lnTo>
                    <a:lnTo>
                      <a:pt x="197" y="74"/>
                    </a:lnTo>
                    <a:lnTo>
                      <a:pt x="191" y="54"/>
                    </a:lnTo>
                    <a:lnTo>
                      <a:pt x="185" y="36"/>
                    </a:lnTo>
                    <a:lnTo>
                      <a:pt x="175" y="22"/>
                    </a:lnTo>
                    <a:lnTo>
                      <a:pt x="165" y="10"/>
                    </a:lnTo>
                    <a:lnTo>
                      <a:pt x="153" y="2"/>
                    </a:lnTo>
                    <a:lnTo>
                      <a:pt x="147" y="0"/>
                    </a:lnTo>
                    <a:lnTo>
                      <a:pt x="139" y="0"/>
                    </a:lnTo>
                    <a:lnTo>
                      <a:pt x="139" y="0"/>
                    </a:lnTo>
                    <a:lnTo>
                      <a:pt x="131" y="2"/>
                    </a:lnTo>
                    <a:lnTo>
                      <a:pt x="123" y="4"/>
                    </a:lnTo>
                    <a:lnTo>
                      <a:pt x="115" y="10"/>
                    </a:lnTo>
                    <a:lnTo>
                      <a:pt x="108" y="18"/>
                    </a:lnTo>
                    <a:lnTo>
                      <a:pt x="102" y="26"/>
                    </a:lnTo>
                    <a:lnTo>
                      <a:pt x="96" y="36"/>
                    </a:lnTo>
                    <a:lnTo>
                      <a:pt x="86" y="62"/>
                    </a:lnTo>
                    <a:lnTo>
                      <a:pt x="86" y="62"/>
                    </a:lnTo>
                    <a:lnTo>
                      <a:pt x="74" y="58"/>
                    </a:lnTo>
                    <a:lnTo>
                      <a:pt x="74" y="58"/>
                    </a:lnTo>
                    <a:lnTo>
                      <a:pt x="50" y="58"/>
                    </a:lnTo>
                    <a:lnTo>
                      <a:pt x="40" y="58"/>
                    </a:lnTo>
                    <a:lnTo>
                      <a:pt x="30" y="60"/>
                    </a:lnTo>
                    <a:lnTo>
                      <a:pt x="22" y="62"/>
                    </a:lnTo>
                    <a:lnTo>
                      <a:pt x="16" y="66"/>
                    </a:lnTo>
                    <a:lnTo>
                      <a:pt x="10" y="72"/>
                    </a:lnTo>
                    <a:lnTo>
                      <a:pt x="6" y="78"/>
                    </a:lnTo>
                    <a:lnTo>
                      <a:pt x="6" y="78"/>
                    </a:lnTo>
                    <a:lnTo>
                      <a:pt x="2" y="86"/>
                    </a:lnTo>
                    <a:lnTo>
                      <a:pt x="0" y="98"/>
                    </a:lnTo>
                    <a:lnTo>
                      <a:pt x="4" y="112"/>
                    </a:lnTo>
                    <a:lnTo>
                      <a:pt x="12" y="129"/>
                    </a:lnTo>
                    <a:lnTo>
                      <a:pt x="12" y="129"/>
                    </a:lnTo>
                    <a:lnTo>
                      <a:pt x="14" y="133"/>
                    </a:lnTo>
                    <a:lnTo>
                      <a:pt x="18" y="135"/>
                    </a:lnTo>
                    <a:lnTo>
                      <a:pt x="24" y="135"/>
                    </a:lnTo>
                    <a:lnTo>
                      <a:pt x="28" y="133"/>
                    </a:lnTo>
                    <a:lnTo>
                      <a:pt x="28" y="133"/>
                    </a:lnTo>
                    <a:lnTo>
                      <a:pt x="32" y="131"/>
                    </a:lnTo>
                    <a:lnTo>
                      <a:pt x="34" y="125"/>
                    </a:lnTo>
                    <a:lnTo>
                      <a:pt x="34" y="121"/>
                    </a:lnTo>
                    <a:lnTo>
                      <a:pt x="32" y="117"/>
                    </a:lnTo>
                    <a:lnTo>
                      <a:pt x="32" y="117"/>
                    </a:lnTo>
                    <a:lnTo>
                      <a:pt x="28" y="110"/>
                    </a:lnTo>
                    <a:lnTo>
                      <a:pt x="26" y="102"/>
                    </a:lnTo>
                    <a:lnTo>
                      <a:pt x="24" y="96"/>
                    </a:lnTo>
                    <a:lnTo>
                      <a:pt x="26" y="90"/>
                    </a:lnTo>
                    <a:lnTo>
                      <a:pt x="26" y="90"/>
                    </a:lnTo>
                    <a:lnTo>
                      <a:pt x="32" y="84"/>
                    </a:lnTo>
                    <a:lnTo>
                      <a:pt x="42" y="82"/>
                    </a:lnTo>
                    <a:lnTo>
                      <a:pt x="54" y="82"/>
                    </a:lnTo>
                    <a:lnTo>
                      <a:pt x="70" y="82"/>
                    </a:lnTo>
                    <a:lnTo>
                      <a:pt x="70" y="82"/>
                    </a:lnTo>
                    <a:lnTo>
                      <a:pt x="80" y="84"/>
                    </a:lnTo>
                    <a:lnTo>
                      <a:pt x="80" y="84"/>
                    </a:lnTo>
                    <a:lnTo>
                      <a:pt x="74" y="115"/>
                    </a:lnTo>
                    <a:lnTo>
                      <a:pt x="74" y="115"/>
                    </a:lnTo>
                    <a:lnTo>
                      <a:pt x="56" y="129"/>
                    </a:lnTo>
                    <a:lnTo>
                      <a:pt x="40" y="143"/>
                    </a:lnTo>
                    <a:lnTo>
                      <a:pt x="26" y="159"/>
                    </a:lnTo>
                    <a:lnTo>
                      <a:pt x="14" y="175"/>
                    </a:lnTo>
                    <a:lnTo>
                      <a:pt x="6" y="191"/>
                    </a:lnTo>
                    <a:lnTo>
                      <a:pt x="0" y="205"/>
                    </a:lnTo>
                    <a:lnTo>
                      <a:pt x="0" y="219"/>
                    </a:lnTo>
                    <a:lnTo>
                      <a:pt x="2" y="227"/>
                    </a:lnTo>
                    <a:lnTo>
                      <a:pt x="4" y="233"/>
                    </a:lnTo>
                    <a:lnTo>
                      <a:pt x="4" y="233"/>
                    </a:lnTo>
                    <a:lnTo>
                      <a:pt x="12" y="241"/>
                    </a:lnTo>
                    <a:lnTo>
                      <a:pt x="22" y="249"/>
                    </a:lnTo>
                    <a:lnTo>
                      <a:pt x="36" y="251"/>
                    </a:lnTo>
                    <a:lnTo>
                      <a:pt x="52" y="253"/>
                    </a:lnTo>
                    <a:lnTo>
                      <a:pt x="52" y="253"/>
                    </a:lnTo>
                    <a:lnTo>
                      <a:pt x="68" y="251"/>
                    </a:lnTo>
                    <a:lnTo>
                      <a:pt x="86" y="249"/>
                    </a:lnTo>
                    <a:lnTo>
                      <a:pt x="86" y="249"/>
                    </a:lnTo>
                    <a:lnTo>
                      <a:pt x="96" y="273"/>
                    </a:lnTo>
                    <a:lnTo>
                      <a:pt x="102" y="285"/>
                    </a:lnTo>
                    <a:lnTo>
                      <a:pt x="108" y="293"/>
                    </a:lnTo>
                    <a:lnTo>
                      <a:pt x="115" y="301"/>
                    </a:lnTo>
                    <a:lnTo>
                      <a:pt x="121" y="307"/>
                    </a:lnTo>
                    <a:lnTo>
                      <a:pt x="131" y="309"/>
                    </a:lnTo>
                    <a:lnTo>
                      <a:pt x="139" y="311"/>
                    </a:lnTo>
                    <a:lnTo>
                      <a:pt x="139" y="311"/>
                    </a:lnTo>
                    <a:lnTo>
                      <a:pt x="149" y="309"/>
                    </a:lnTo>
                    <a:lnTo>
                      <a:pt x="159" y="305"/>
                    </a:lnTo>
                    <a:lnTo>
                      <a:pt x="171" y="295"/>
                    </a:lnTo>
                    <a:lnTo>
                      <a:pt x="183" y="279"/>
                    </a:lnTo>
                    <a:lnTo>
                      <a:pt x="183" y="279"/>
                    </a:lnTo>
                    <a:lnTo>
                      <a:pt x="183" y="273"/>
                    </a:lnTo>
                    <a:lnTo>
                      <a:pt x="183" y="269"/>
                    </a:lnTo>
                    <a:lnTo>
                      <a:pt x="181" y="265"/>
                    </a:lnTo>
                    <a:lnTo>
                      <a:pt x="177" y="261"/>
                    </a:lnTo>
                    <a:lnTo>
                      <a:pt x="177" y="261"/>
                    </a:lnTo>
                    <a:lnTo>
                      <a:pt x="173" y="261"/>
                    </a:lnTo>
                    <a:lnTo>
                      <a:pt x="169" y="261"/>
                    </a:lnTo>
                    <a:lnTo>
                      <a:pt x="165" y="263"/>
                    </a:lnTo>
                    <a:lnTo>
                      <a:pt x="161" y="267"/>
                    </a:lnTo>
                    <a:lnTo>
                      <a:pt x="161" y="267"/>
                    </a:lnTo>
                    <a:lnTo>
                      <a:pt x="155" y="275"/>
                    </a:lnTo>
                    <a:lnTo>
                      <a:pt x="151" y="281"/>
                    </a:lnTo>
                    <a:lnTo>
                      <a:pt x="145" y="285"/>
                    </a:lnTo>
                    <a:lnTo>
                      <a:pt x="139" y="287"/>
                    </a:lnTo>
                    <a:lnTo>
                      <a:pt x="139" y="287"/>
                    </a:lnTo>
                    <a:lnTo>
                      <a:pt x="135" y="287"/>
                    </a:lnTo>
                    <a:lnTo>
                      <a:pt x="131" y="285"/>
                    </a:lnTo>
                    <a:lnTo>
                      <a:pt x="123" y="275"/>
                    </a:lnTo>
                    <a:lnTo>
                      <a:pt x="115" y="261"/>
                    </a:lnTo>
                    <a:lnTo>
                      <a:pt x="108" y="243"/>
                    </a:lnTo>
                    <a:lnTo>
                      <a:pt x="108" y="243"/>
                    </a:lnTo>
                    <a:lnTo>
                      <a:pt x="139" y="231"/>
                    </a:lnTo>
                    <a:lnTo>
                      <a:pt x="139" y="231"/>
                    </a:lnTo>
                    <a:lnTo>
                      <a:pt x="161" y="241"/>
                    </a:lnTo>
                    <a:lnTo>
                      <a:pt x="185" y="247"/>
                    </a:lnTo>
                    <a:lnTo>
                      <a:pt x="207" y="253"/>
                    </a:lnTo>
                    <a:lnTo>
                      <a:pt x="227" y="253"/>
                    </a:lnTo>
                    <a:lnTo>
                      <a:pt x="227" y="253"/>
                    </a:lnTo>
                    <a:lnTo>
                      <a:pt x="243" y="253"/>
                    </a:lnTo>
                    <a:lnTo>
                      <a:pt x="255" y="249"/>
                    </a:lnTo>
                    <a:lnTo>
                      <a:pt x="267" y="243"/>
                    </a:lnTo>
                    <a:lnTo>
                      <a:pt x="275" y="233"/>
                    </a:lnTo>
                    <a:lnTo>
                      <a:pt x="275" y="233"/>
                    </a:lnTo>
                    <a:lnTo>
                      <a:pt x="278" y="225"/>
                    </a:lnTo>
                    <a:lnTo>
                      <a:pt x="278" y="215"/>
                    </a:lnTo>
                    <a:lnTo>
                      <a:pt x="278" y="205"/>
                    </a:lnTo>
                    <a:lnTo>
                      <a:pt x="275" y="195"/>
                    </a:lnTo>
                    <a:lnTo>
                      <a:pt x="271" y="185"/>
                    </a:lnTo>
                    <a:lnTo>
                      <a:pt x="265" y="175"/>
                    </a:lnTo>
                    <a:lnTo>
                      <a:pt x="249" y="155"/>
                    </a:lnTo>
                    <a:lnTo>
                      <a:pt x="249" y="155"/>
                    </a:lnTo>
                    <a:close/>
                    <a:moveTo>
                      <a:pt x="26" y="221"/>
                    </a:moveTo>
                    <a:lnTo>
                      <a:pt x="26" y="221"/>
                    </a:lnTo>
                    <a:lnTo>
                      <a:pt x="24" y="215"/>
                    </a:lnTo>
                    <a:lnTo>
                      <a:pt x="24" y="209"/>
                    </a:lnTo>
                    <a:lnTo>
                      <a:pt x="28" y="201"/>
                    </a:lnTo>
                    <a:lnTo>
                      <a:pt x="32" y="191"/>
                    </a:lnTo>
                    <a:lnTo>
                      <a:pt x="40" y="181"/>
                    </a:lnTo>
                    <a:lnTo>
                      <a:pt x="48" y="171"/>
                    </a:lnTo>
                    <a:lnTo>
                      <a:pt x="60" y="159"/>
                    </a:lnTo>
                    <a:lnTo>
                      <a:pt x="72" y="147"/>
                    </a:lnTo>
                    <a:lnTo>
                      <a:pt x="72" y="147"/>
                    </a:lnTo>
                    <a:lnTo>
                      <a:pt x="72" y="155"/>
                    </a:lnTo>
                    <a:lnTo>
                      <a:pt x="72" y="155"/>
                    </a:lnTo>
                    <a:lnTo>
                      <a:pt x="74" y="191"/>
                    </a:lnTo>
                    <a:lnTo>
                      <a:pt x="80" y="225"/>
                    </a:lnTo>
                    <a:lnTo>
                      <a:pt x="80" y="225"/>
                    </a:lnTo>
                    <a:lnTo>
                      <a:pt x="60" y="229"/>
                    </a:lnTo>
                    <a:lnTo>
                      <a:pt x="44" y="229"/>
                    </a:lnTo>
                    <a:lnTo>
                      <a:pt x="32" y="225"/>
                    </a:lnTo>
                    <a:lnTo>
                      <a:pt x="28" y="223"/>
                    </a:lnTo>
                    <a:lnTo>
                      <a:pt x="26" y="221"/>
                    </a:lnTo>
                    <a:lnTo>
                      <a:pt x="26" y="221"/>
                    </a:lnTo>
                    <a:close/>
                    <a:moveTo>
                      <a:pt x="139" y="24"/>
                    </a:moveTo>
                    <a:lnTo>
                      <a:pt x="139" y="24"/>
                    </a:lnTo>
                    <a:lnTo>
                      <a:pt x="145" y="26"/>
                    </a:lnTo>
                    <a:lnTo>
                      <a:pt x="151" y="30"/>
                    </a:lnTo>
                    <a:lnTo>
                      <a:pt x="155" y="36"/>
                    </a:lnTo>
                    <a:lnTo>
                      <a:pt x="161" y="44"/>
                    </a:lnTo>
                    <a:lnTo>
                      <a:pt x="167" y="56"/>
                    </a:lnTo>
                    <a:lnTo>
                      <a:pt x="171" y="68"/>
                    </a:lnTo>
                    <a:lnTo>
                      <a:pt x="179" y="100"/>
                    </a:lnTo>
                    <a:lnTo>
                      <a:pt x="179" y="100"/>
                    </a:lnTo>
                    <a:lnTo>
                      <a:pt x="173" y="98"/>
                    </a:lnTo>
                    <a:lnTo>
                      <a:pt x="173" y="98"/>
                    </a:lnTo>
                    <a:lnTo>
                      <a:pt x="141" y="80"/>
                    </a:lnTo>
                    <a:lnTo>
                      <a:pt x="109" y="68"/>
                    </a:lnTo>
                    <a:lnTo>
                      <a:pt x="109" y="68"/>
                    </a:lnTo>
                    <a:lnTo>
                      <a:pt x="115" y="50"/>
                    </a:lnTo>
                    <a:lnTo>
                      <a:pt x="123" y="36"/>
                    </a:lnTo>
                    <a:lnTo>
                      <a:pt x="131" y="26"/>
                    </a:lnTo>
                    <a:lnTo>
                      <a:pt x="135" y="24"/>
                    </a:lnTo>
                    <a:lnTo>
                      <a:pt x="139" y="24"/>
                    </a:lnTo>
                    <a:lnTo>
                      <a:pt x="139" y="24"/>
                    </a:lnTo>
                    <a:close/>
                    <a:moveTo>
                      <a:pt x="102" y="219"/>
                    </a:moveTo>
                    <a:lnTo>
                      <a:pt x="102" y="219"/>
                    </a:lnTo>
                    <a:lnTo>
                      <a:pt x="98" y="189"/>
                    </a:lnTo>
                    <a:lnTo>
                      <a:pt x="96" y="155"/>
                    </a:lnTo>
                    <a:lnTo>
                      <a:pt x="96" y="155"/>
                    </a:lnTo>
                    <a:lnTo>
                      <a:pt x="98" y="121"/>
                    </a:lnTo>
                    <a:lnTo>
                      <a:pt x="102" y="90"/>
                    </a:lnTo>
                    <a:lnTo>
                      <a:pt x="102" y="90"/>
                    </a:lnTo>
                    <a:lnTo>
                      <a:pt x="131" y="102"/>
                    </a:lnTo>
                    <a:lnTo>
                      <a:pt x="161" y="117"/>
                    </a:lnTo>
                    <a:lnTo>
                      <a:pt x="161" y="117"/>
                    </a:lnTo>
                    <a:lnTo>
                      <a:pt x="191" y="135"/>
                    </a:lnTo>
                    <a:lnTo>
                      <a:pt x="213" y="155"/>
                    </a:lnTo>
                    <a:lnTo>
                      <a:pt x="213" y="155"/>
                    </a:lnTo>
                    <a:lnTo>
                      <a:pt x="189" y="175"/>
                    </a:lnTo>
                    <a:lnTo>
                      <a:pt x="161" y="193"/>
                    </a:lnTo>
                    <a:lnTo>
                      <a:pt x="161" y="193"/>
                    </a:lnTo>
                    <a:lnTo>
                      <a:pt x="129" y="209"/>
                    </a:lnTo>
                    <a:lnTo>
                      <a:pt x="102" y="219"/>
                    </a:lnTo>
                    <a:lnTo>
                      <a:pt x="102" y="219"/>
                    </a:lnTo>
                    <a:close/>
                    <a:moveTo>
                      <a:pt x="253" y="221"/>
                    </a:moveTo>
                    <a:lnTo>
                      <a:pt x="253" y="221"/>
                    </a:lnTo>
                    <a:lnTo>
                      <a:pt x="249" y="225"/>
                    </a:lnTo>
                    <a:lnTo>
                      <a:pt x="243" y="227"/>
                    </a:lnTo>
                    <a:lnTo>
                      <a:pt x="235" y="229"/>
                    </a:lnTo>
                    <a:lnTo>
                      <a:pt x="225" y="229"/>
                    </a:lnTo>
                    <a:lnTo>
                      <a:pt x="213" y="229"/>
                    </a:lnTo>
                    <a:lnTo>
                      <a:pt x="199" y="227"/>
                    </a:lnTo>
                    <a:lnTo>
                      <a:pt x="183" y="223"/>
                    </a:lnTo>
                    <a:lnTo>
                      <a:pt x="167" y="217"/>
                    </a:lnTo>
                    <a:lnTo>
                      <a:pt x="167" y="217"/>
                    </a:lnTo>
                    <a:lnTo>
                      <a:pt x="173" y="213"/>
                    </a:lnTo>
                    <a:lnTo>
                      <a:pt x="173" y="213"/>
                    </a:lnTo>
                    <a:lnTo>
                      <a:pt x="203" y="193"/>
                    </a:lnTo>
                    <a:lnTo>
                      <a:pt x="231" y="171"/>
                    </a:lnTo>
                    <a:lnTo>
                      <a:pt x="231" y="171"/>
                    </a:lnTo>
                    <a:lnTo>
                      <a:pt x="243" y="187"/>
                    </a:lnTo>
                    <a:lnTo>
                      <a:pt x="251" y="201"/>
                    </a:lnTo>
                    <a:lnTo>
                      <a:pt x="255" y="213"/>
                    </a:lnTo>
                    <a:lnTo>
                      <a:pt x="255" y="217"/>
                    </a:lnTo>
                    <a:lnTo>
                      <a:pt x="253" y="221"/>
                    </a:lnTo>
                    <a:lnTo>
                      <a:pt x="253" y="2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37" name="Group 136">
              <a:extLst>
                <a:ext uri="{FF2B5EF4-FFF2-40B4-BE49-F238E27FC236}">
                  <a16:creationId xmlns:a16="http://schemas.microsoft.com/office/drawing/2014/main" id="{5F7F96AA-5C19-FCC7-C57B-6CCD4F2B52A0}"/>
                </a:ext>
              </a:extLst>
            </p:cNvPr>
            <p:cNvGrpSpPr/>
            <p:nvPr/>
          </p:nvGrpSpPr>
          <p:grpSpPr>
            <a:xfrm>
              <a:off x="543954" y="2815909"/>
              <a:ext cx="8056094" cy="177073"/>
              <a:chOff x="543954" y="2808146"/>
              <a:chExt cx="8056094" cy="177073"/>
            </a:xfrm>
          </p:grpSpPr>
          <p:sp>
            <p:nvSpPr>
              <p:cNvPr id="138" name="TextBox 137">
                <a:extLst>
                  <a:ext uri="{FF2B5EF4-FFF2-40B4-BE49-F238E27FC236}">
                    <a16:creationId xmlns:a16="http://schemas.microsoft.com/office/drawing/2014/main" id="{B43B4AAD-2CCD-3F6F-FF25-2E047A53CB39}"/>
                  </a:ext>
                </a:extLst>
              </p:cNvPr>
              <p:cNvSpPr txBox="1"/>
              <p:nvPr/>
            </p:nvSpPr>
            <p:spPr>
              <a:xfrm>
                <a:off x="543954" y="2808146"/>
                <a:ext cx="826619" cy="17707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fa-IR" sz="1400" b="1" dirty="0">
                    <a:solidFill>
                      <a:srgbClr val="087A85"/>
                    </a:solidFill>
                    <a:cs typeface="B Titr" panose="00000700000000000000" pitchFamily="2" charset="-78"/>
                  </a:rPr>
                  <a:t>1404</a:t>
                </a:r>
                <a:endParaRPr lang="en-US" sz="1400" b="1" dirty="0">
                  <a:solidFill>
                    <a:srgbClr val="087A85"/>
                  </a:solidFill>
                  <a:cs typeface="B Titr" panose="00000700000000000000" pitchFamily="2" charset="-78"/>
                </a:endParaRPr>
              </a:p>
            </p:txBody>
          </p:sp>
          <p:sp>
            <p:nvSpPr>
              <p:cNvPr id="139" name="TextBox 138">
                <a:extLst>
                  <a:ext uri="{FF2B5EF4-FFF2-40B4-BE49-F238E27FC236}">
                    <a16:creationId xmlns:a16="http://schemas.microsoft.com/office/drawing/2014/main" id="{D926BDC0-C9BD-DEE1-32B8-8255D362A552}"/>
                  </a:ext>
                </a:extLst>
              </p:cNvPr>
              <p:cNvSpPr txBox="1"/>
              <p:nvPr/>
            </p:nvSpPr>
            <p:spPr>
              <a:xfrm>
                <a:off x="3435744" y="2808146"/>
                <a:ext cx="826619" cy="17707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fa-IR" sz="1400" b="1" dirty="0">
                    <a:solidFill>
                      <a:srgbClr val="087A85"/>
                    </a:solidFill>
                    <a:cs typeface="B Titr" panose="00000700000000000000" pitchFamily="2" charset="-78"/>
                  </a:rPr>
                  <a:t>1408</a:t>
                </a:r>
                <a:endParaRPr lang="en-US" sz="1400" b="1" dirty="0">
                  <a:solidFill>
                    <a:srgbClr val="087A85"/>
                  </a:solidFill>
                  <a:cs typeface="B Titr" panose="00000700000000000000" pitchFamily="2" charset="-78"/>
                </a:endParaRPr>
              </a:p>
            </p:txBody>
          </p:sp>
          <p:sp>
            <p:nvSpPr>
              <p:cNvPr id="140" name="TextBox 139">
                <a:extLst>
                  <a:ext uri="{FF2B5EF4-FFF2-40B4-BE49-F238E27FC236}">
                    <a16:creationId xmlns:a16="http://schemas.microsoft.com/office/drawing/2014/main" id="{34C28FB2-DCA9-D23C-1753-7D09A1CB20E6}"/>
                  </a:ext>
                </a:extLst>
              </p:cNvPr>
              <p:cNvSpPr txBox="1"/>
              <p:nvPr/>
            </p:nvSpPr>
            <p:spPr>
              <a:xfrm>
                <a:off x="6327534" y="2808146"/>
                <a:ext cx="826619" cy="17707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fa-IR" sz="1400" b="1" dirty="0">
                    <a:solidFill>
                      <a:srgbClr val="087A85"/>
                    </a:solidFill>
                    <a:cs typeface="B Titr" panose="00000700000000000000" pitchFamily="2" charset="-78"/>
                  </a:rPr>
                  <a:t>1412</a:t>
                </a:r>
                <a:endParaRPr lang="en-US" sz="1400" b="1" dirty="0">
                  <a:solidFill>
                    <a:srgbClr val="087A85"/>
                  </a:solidFill>
                  <a:cs typeface="B Titr" panose="00000700000000000000" pitchFamily="2" charset="-78"/>
                </a:endParaRPr>
              </a:p>
            </p:txBody>
          </p:sp>
          <p:sp>
            <p:nvSpPr>
              <p:cNvPr id="141" name="TextBox 140">
                <a:extLst>
                  <a:ext uri="{FF2B5EF4-FFF2-40B4-BE49-F238E27FC236}">
                    <a16:creationId xmlns:a16="http://schemas.microsoft.com/office/drawing/2014/main" id="{67A26574-F1FE-6A3E-4EE3-485FD2CEE236}"/>
                  </a:ext>
                </a:extLst>
              </p:cNvPr>
              <p:cNvSpPr txBox="1"/>
              <p:nvPr/>
            </p:nvSpPr>
            <p:spPr>
              <a:xfrm>
                <a:off x="1989849" y="2808146"/>
                <a:ext cx="826619" cy="17707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fa-IR" sz="1400" b="1" dirty="0">
                    <a:solidFill>
                      <a:srgbClr val="087A85"/>
                    </a:solidFill>
                    <a:cs typeface="B Titr" panose="00000700000000000000" pitchFamily="2" charset="-78"/>
                  </a:rPr>
                  <a:t>1406</a:t>
                </a:r>
                <a:endParaRPr lang="en-US" sz="1400" b="1" dirty="0">
                  <a:solidFill>
                    <a:srgbClr val="087A85"/>
                  </a:solidFill>
                  <a:cs typeface="B Titr" panose="00000700000000000000" pitchFamily="2" charset="-78"/>
                </a:endParaRPr>
              </a:p>
            </p:txBody>
          </p:sp>
          <p:sp>
            <p:nvSpPr>
              <p:cNvPr id="142" name="TextBox 141">
                <a:extLst>
                  <a:ext uri="{FF2B5EF4-FFF2-40B4-BE49-F238E27FC236}">
                    <a16:creationId xmlns:a16="http://schemas.microsoft.com/office/drawing/2014/main" id="{DA9CEA2C-2E30-D7DC-1C43-688C1B1806F4}"/>
                  </a:ext>
                </a:extLst>
              </p:cNvPr>
              <p:cNvSpPr txBox="1"/>
              <p:nvPr/>
            </p:nvSpPr>
            <p:spPr>
              <a:xfrm>
                <a:off x="4881639" y="2808146"/>
                <a:ext cx="826619" cy="17707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fa-IR" sz="1400" b="1" dirty="0">
                    <a:solidFill>
                      <a:srgbClr val="087A85"/>
                    </a:solidFill>
                    <a:cs typeface="B Titr" panose="00000700000000000000" pitchFamily="2" charset="-78"/>
                  </a:rPr>
                  <a:t>1410</a:t>
                </a:r>
                <a:endParaRPr lang="en-US" sz="1400" b="1" dirty="0">
                  <a:solidFill>
                    <a:srgbClr val="087A85"/>
                  </a:solidFill>
                  <a:cs typeface="B Titr" panose="00000700000000000000" pitchFamily="2" charset="-78"/>
                </a:endParaRPr>
              </a:p>
            </p:txBody>
          </p:sp>
          <p:sp>
            <p:nvSpPr>
              <p:cNvPr id="143" name="TextBox 142">
                <a:extLst>
                  <a:ext uri="{FF2B5EF4-FFF2-40B4-BE49-F238E27FC236}">
                    <a16:creationId xmlns:a16="http://schemas.microsoft.com/office/drawing/2014/main" id="{5225D386-AF00-4225-D3BD-298126E52387}"/>
                  </a:ext>
                </a:extLst>
              </p:cNvPr>
              <p:cNvSpPr txBox="1"/>
              <p:nvPr/>
            </p:nvSpPr>
            <p:spPr>
              <a:xfrm>
                <a:off x="7773429" y="2808146"/>
                <a:ext cx="826619" cy="17707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fa-IR" sz="1400" b="1" dirty="0">
                    <a:solidFill>
                      <a:srgbClr val="087A85"/>
                    </a:solidFill>
                    <a:cs typeface="B Titr" panose="00000700000000000000" pitchFamily="2" charset="-78"/>
                  </a:rPr>
                  <a:t>1414</a:t>
                </a:r>
                <a:endParaRPr lang="en-US" sz="1400" b="1" dirty="0">
                  <a:solidFill>
                    <a:srgbClr val="087A85"/>
                  </a:solidFill>
                  <a:cs typeface="B Titr" panose="00000700000000000000" pitchFamily="2" charset="-78"/>
                </a:endParaRPr>
              </a:p>
            </p:txBody>
          </p:sp>
        </p:grpSp>
      </p:grpSp>
      <p:sp>
        <p:nvSpPr>
          <p:cNvPr id="145" name="TextBox 144">
            <a:extLst>
              <a:ext uri="{FF2B5EF4-FFF2-40B4-BE49-F238E27FC236}">
                <a16:creationId xmlns:a16="http://schemas.microsoft.com/office/drawing/2014/main" id="{36296DE2-3672-5976-4F8A-E4EEDE17E683}"/>
              </a:ext>
            </a:extLst>
          </p:cNvPr>
          <p:cNvSpPr txBox="1"/>
          <p:nvPr/>
        </p:nvSpPr>
        <p:spPr>
          <a:xfrm>
            <a:off x="4888106" y="1945494"/>
            <a:ext cx="1838718" cy="1129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5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05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46" name="TextBox 145">
            <a:extLst>
              <a:ext uri="{FF2B5EF4-FFF2-40B4-BE49-F238E27FC236}">
                <a16:creationId xmlns:a16="http://schemas.microsoft.com/office/drawing/2014/main" id="{9F12A7FB-61CA-5504-C50A-4007F9830496}"/>
              </a:ext>
            </a:extLst>
          </p:cNvPr>
          <p:cNvSpPr txBox="1"/>
          <p:nvPr/>
        </p:nvSpPr>
        <p:spPr>
          <a:xfrm>
            <a:off x="6614942" y="4024661"/>
            <a:ext cx="1838718" cy="1129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5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05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47" name="TextBox 146">
            <a:extLst>
              <a:ext uri="{FF2B5EF4-FFF2-40B4-BE49-F238E27FC236}">
                <a16:creationId xmlns:a16="http://schemas.microsoft.com/office/drawing/2014/main" id="{68DD0518-4276-6EF8-541C-E5E016EA8382}"/>
              </a:ext>
            </a:extLst>
          </p:cNvPr>
          <p:cNvSpPr txBox="1"/>
          <p:nvPr/>
        </p:nvSpPr>
        <p:spPr>
          <a:xfrm>
            <a:off x="10100895" y="4024661"/>
            <a:ext cx="1838718" cy="1129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5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05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48" name="TextBox 147">
            <a:extLst>
              <a:ext uri="{FF2B5EF4-FFF2-40B4-BE49-F238E27FC236}">
                <a16:creationId xmlns:a16="http://schemas.microsoft.com/office/drawing/2014/main" id="{CFE59966-1B77-2D0C-7D2C-3946277AC085}"/>
              </a:ext>
            </a:extLst>
          </p:cNvPr>
          <p:cNvSpPr txBox="1"/>
          <p:nvPr/>
        </p:nvSpPr>
        <p:spPr>
          <a:xfrm>
            <a:off x="3108130" y="4024661"/>
            <a:ext cx="1838718" cy="1129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5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05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49" name="TextBox 148">
            <a:extLst>
              <a:ext uri="{FF2B5EF4-FFF2-40B4-BE49-F238E27FC236}">
                <a16:creationId xmlns:a16="http://schemas.microsoft.com/office/drawing/2014/main" id="{E5330F92-9087-4374-6140-288C9015F253}"/>
              </a:ext>
            </a:extLst>
          </p:cNvPr>
          <p:cNvSpPr txBox="1"/>
          <p:nvPr/>
        </p:nvSpPr>
        <p:spPr>
          <a:xfrm>
            <a:off x="1304745" y="1945494"/>
            <a:ext cx="1838718" cy="1129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5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05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0" name="TextBox 149">
            <a:extLst>
              <a:ext uri="{FF2B5EF4-FFF2-40B4-BE49-F238E27FC236}">
                <a16:creationId xmlns:a16="http://schemas.microsoft.com/office/drawing/2014/main" id="{1FA199EE-4FA6-9D2A-4210-4BA0A168AFC3}"/>
              </a:ext>
            </a:extLst>
          </p:cNvPr>
          <p:cNvSpPr txBox="1"/>
          <p:nvPr/>
        </p:nvSpPr>
        <p:spPr>
          <a:xfrm>
            <a:off x="8387338" y="1945494"/>
            <a:ext cx="1838718" cy="1129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5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05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96899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" grpId="0"/>
      <p:bldP spid="146" grpId="0"/>
      <p:bldP spid="147" grpId="0"/>
      <p:bldP spid="148" grpId="0"/>
      <p:bldP spid="149" grpId="0"/>
      <p:bldP spid="15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E065BAD-6822-75DE-57F7-4FF88220FB9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28</a:t>
            </a:fld>
            <a:endParaRPr lang="fa-IR" dirty="0"/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D9E79522-95E2-FA68-5D90-A155BD512E5C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97" t="1632" r="9580" b="7068"/>
          <a:stretch/>
        </p:blipFill>
        <p:spPr>
          <a:xfrm>
            <a:off x="8753874" y="2023532"/>
            <a:ext cx="3051175" cy="3338219"/>
          </a:xfrm>
        </p:spPr>
      </p:pic>
      <p:sp>
        <p:nvSpPr>
          <p:cNvPr id="4" name="Freeform: Shape 3">
            <a:extLst>
              <a:ext uri="{FF2B5EF4-FFF2-40B4-BE49-F238E27FC236}">
                <a16:creationId xmlns:a16="http://schemas.microsoft.com/office/drawing/2014/main" id="{C4BF49A1-5337-8CAD-F400-B468F3578C18}"/>
              </a:ext>
            </a:extLst>
          </p:cNvPr>
          <p:cNvSpPr/>
          <p:nvPr/>
        </p:nvSpPr>
        <p:spPr>
          <a:xfrm rot="16200000">
            <a:off x="2776936" y="102004"/>
            <a:ext cx="4519401" cy="7160800"/>
          </a:xfrm>
          <a:custGeom>
            <a:avLst/>
            <a:gdLst>
              <a:gd name="connsiteX0" fmla="*/ 178621 w 4519401"/>
              <a:gd name="connsiteY0" fmla="*/ 3583648 h 7160800"/>
              <a:gd name="connsiteX1" fmla="*/ 160375 w 4519401"/>
              <a:gd name="connsiteY1" fmla="*/ 3598150 h 7160800"/>
              <a:gd name="connsiteX2" fmla="*/ 122479 w 4519401"/>
              <a:gd name="connsiteY2" fmla="*/ 3665136 h 7160800"/>
              <a:gd name="connsiteX3" fmla="*/ 122714 w 4519401"/>
              <a:gd name="connsiteY3" fmla="*/ 3683101 h 7160800"/>
              <a:gd name="connsiteX4" fmla="*/ 111870 w 4519401"/>
              <a:gd name="connsiteY4" fmla="*/ 3681749 h 7160800"/>
              <a:gd name="connsiteX5" fmla="*/ 74469 w 4519401"/>
              <a:gd name="connsiteY5" fmla="*/ 3653800 h 7160800"/>
              <a:gd name="connsiteX6" fmla="*/ 52914 w 4519401"/>
              <a:gd name="connsiteY6" fmla="*/ 3633238 h 7160800"/>
              <a:gd name="connsiteX7" fmla="*/ 16008 w 4519401"/>
              <a:gd name="connsiteY7" fmla="*/ 3607212 h 7160800"/>
              <a:gd name="connsiteX8" fmla="*/ 9752 w 4519401"/>
              <a:gd name="connsiteY8" fmla="*/ 3563520 h 7160800"/>
              <a:gd name="connsiteX9" fmla="*/ 52654 w 4519401"/>
              <a:gd name="connsiteY9" fmla="*/ 3529295 h 7160800"/>
              <a:gd name="connsiteX10" fmla="*/ 69622 w 4519401"/>
              <a:gd name="connsiteY10" fmla="*/ 3517069 h 7160800"/>
              <a:gd name="connsiteX11" fmla="*/ 95685 w 4519401"/>
              <a:gd name="connsiteY11" fmla="*/ 3485847 h 7160800"/>
              <a:gd name="connsiteX12" fmla="*/ 95762 w 4519401"/>
              <a:gd name="connsiteY12" fmla="*/ 3485793 h 7160800"/>
              <a:gd name="connsiteX13" fmla="*/ 114009 w 4519401"/>
              <a:gd name="connsiteY13" fmla="*/ 3480788 h 7160800"/>
              <a:gd name="connsiteX14" fmla="*/ 121827 w 4519401"/>
              <a:gd name="connsiteY14" fmla="*/ 3480788 h 7160800"/>
              <a:gd name="connsiteX15" fmla="*/ 121984 w 4519401"/>
              <a:gd name="connsiteY15" fmla="*/ 3497669 h 7160800"/>
              <a:gd name="connsiteX16" fmla="*/ 158473 w 4519401"/>
              <a:gd name="connsiteY16" fmla="*/ 3562466 h 7160800"/>
              <a:gd name="connsiteX17" fmla="*/ 178621 w 4519401"/>
              <a:gd name="connsiteY17" fmla="*/ 3583648 h 7160800"/>
              <a:gd name="connsiteX18" fmla="*/ 4300907 w 4519401"/>
              <a:gd name="connsiteY18" fmla="*/ 3581512 h 7160800"/>
              <a:gd name="connsiteX19" fmla="*/ 4284149 w 4519401"/>
              <a:gd name="connsiteY19" fmla="*/ 3622445 h 7160800"/>
              <a:gd name="connsiteX20" fmla="*/ 4199284 w 4519401"/>
              <a:gd name="connsiteY20" fmla="*/ 3704583 h 7160800"/>
              <a:gd name="connsiteX21" fmla="*/ 4184948 w 4519401"/>
              <a:gd name="connsiteY21" fmla="*/ 3706692 h 7160800"/>
              <a:gd name="connsiteX22" fmla="*/ 4183021 w 4519401"/>
              <a:gd name="connsiteY22" fmla="*/ 3722762 h 7160800"/>
              <a:gd name="connsiteX23" fmla="*/ 4165714 w 4519401"/>
              <a:gd name="connsiteY23" fmla="*/ 3768268 h 7160800"/>
              <a:gd name="connsiteX24" fmla="*/ 4118304 w 4519401"/>
              <a:gd name="connsiteY24" fmla="*/ 3790670 h 7160800"/>
              <a:gd name="connsiteX25" fmla="*/ 4101337 w 4519401"/>
              <a:gd name="connsiteY25" fmla="*/ 3792482 h 7160800"/>
              <a:gd name="connsiteX26" fmla="*/ 4096853 w 4519401"/>
              <a:gd name="connsiteY26" fmla="*/ 3813125 h 7160800"/>
              <a:gd name="connsiteX27" fmla="*/ 4067193 w 4519401"/>
              <a:gd name="connsiteY27" fmla="*/ 3875946 h 7160800"/>
              <a:gd name="connsiteX28" fmla="*/ 4015507 w 4519401"/>
              <a:gd name="connsiteY28" fmla="*/ 3907192 h 7160800"/>
              <a:gd name="connsiteX29" fmla="*/ 3977366 w 4519401"/>
              <a:gd name="connsiteY29" fmla="*/ 3909014 h 7160800"/>
              <a:gd name="connsiteX30" fmla="*/ 3932418 w 4519401"/>
              <a:gd name="connsiteY30" fmla="*/ 3909604 h 7160800"/>
              <a:gd name="connsiteX31" fmla="*/ 3932418 w 4519401"/>
              <a:gd name="connsiteY31" fmla="*/ 4571177 h 7160800"/>
              <a:gd name="connsiteX32" fmla="*/ 3930545 w 4519401"/>
              <a:gd name="connsiteY32" fmla="*/ 4590463 h 7160800"/>
              <a:gd name="connsiteX33" fmla="*/ 3930545 w 4519401"/>
              <a:gd name="connsiteY33" fmla="*/ 6850591 h 7160800"/>
              <a:gd name="connsiteX34" fmla="*/ 3620336 w 4519401"/>
              <a:gd name="connsiteY34" fmla="*/ 7160800 h 7160800"/>
              <a:gd name="connsiteX35" fmla="*/ 899066 w 4519401"/>
              <a:gd name="connsiteY35" fmla="*/ 7160800 h 7160800"/>
              <a:gd name="connsiteX36" fmla="*/ 588857 w 4519401"/>
              <a:gd name="connsiteY36" fmla="*/ 6850591 h 7160800"/>
              <a:gd name="connsiteX37" fmla="*/ 588857 w 4519401"/>
              <a:gd name="connsiteY37" fmla="*/ 4590452 h 7160800"/>
              <a:gd name="connsiteX38" fmla="*/ 586985 w 4519401"/>
              <a:gd name="connsiteY38" fmla="*/ 4571177 h 7160800"/>
              <a:gd name="connsiteX39" fmla="*/ 586985 w 4519401"/>
              <a:gd name="connsiteY39" fmla="*/ 3909503 h 7160800"/>
              <a:gd name="connsiteX40" fmla="*/ 576216 w 4519401"/>
              <a:gd name="connsiteY40" fmla="*/ 3909360 h 7160800"/>
              <a:gd name="connsiteX41" fmla="*/ 474238 w 4519401"/>
              <a:gd name="connsiteY41" fmla="*/ 3896478 h 7160800"/>
              <a:gd name="connsiteX42" fmla="*/ 420181 w 4519401"/>
              <a:gd name="connsiteY42" fmla="*/ 3815315 h 7160800"/>
              <a:gd name="connsiteX43" fmla="*/ 414370 w 4519401"/>
              <a:gd name="connsiteY43" fmla="*/ 3792509 h 7160800"/>
              <a:gd name="connsiteX44" fmla="*/ 398392 w 4519401"/>
              <a:gd name="connsiteY44" fmla="*/ 3790803 h 7160800"/>
              <a:gd name="connsiteX45" fmla="*/ 368053 w 4519401"/>
              <a:gd name="connsiteY45" fmla="*/ 3781660 h 7160800"/>
              <a:gd name="connsiteX46" fmla="*/ 334169 w 4519401"/>
              <a:gd name="connsiteY46" fmla="*/ 3729039 h 7160800"/>
              <a:gd name="connsiteX47" fmla="*/ 329948 w 4519401"/>
              <a:gd name="connsiteY47" fmla="*/ 3706963 h 7160800"/>
              <a:gd name="connsiteX48" fmla="*/ 313658 w 4519401"/>
              <a:gd name="connsiteY48" fmla="*/ 3703526 h 7160800"/>
              <a:gd name="connsiteX49" fmla="*/ 262833 w 4519401"/>
              <a:gd name="connsiteY49" fmla="*/ 3672470 h 7160800"/>
              <a:gd name="connsiteX50" fmla="*/ 223294 w 4519401"/>
              <a:gd name="connsiteY50" fmla="*/ 3603101 h 7160800"/>
              <a:gd name="connsiteX51" fmla="*/ 213625 w 4519401"/>
              <a:gd name="connsiteY51" fmla="*/ 3580755 h 7160800"/>
              <a:gd name="connsiteX52" fmla="*/ 226136 w 4519401"/>
              <a:gd name="connsiteY52" fmla="*/ 3553050 h 7160800"/>
              <a:gd name="connsiteX53" fmla="*/ 302632 w 4519401"/>
              <a:gd name="connsiteY53" fmla="*/ 3461741 h 7160800"/>
              <a:gd name="connsiteX54" fmla="*/ 324917 w 4519401"/>
              <a:gd name="connsiteY54" fmla="*/ 3456330 h 7160800"/>
              <a:gd name="connsiteX55" fmla="*/ 333831 w 4519401"/>
              <a:gd name="connsiteY55" fmla="*/ 3436715 h 7160800"/>
              <a:gd name="connsiteX56" fmla="*/ 396019 w 4519401"/>
              <a:gd name="connsiteY56" fmla="*/ 3373030 h 7160800"/>
              <a:gd name="connsiteX57" fmla="*/ 416271 w 4519401"/>
              <a:gd name="connsiteY57" fmla="*/ 3368728 h 7160800"/>
              <a:gd name="connsiteX58" fmla="*/ 421328 w 4519401"/>
              <a:gd name="connsiteY58" fmla="*/ 3345678 h 7160800"/>
              <a:gd name="connsiteX59" fmla="*/ 493993 w 4519401"/>
              <a:gd name="connsiteY59" fmla="*/ 3257914 h 7160800"/>
              <a:gd name="connsiteX60" fmla="*/ 510205 w 4519401"/>
              <a:gd name="connsiteY60" fmla="*/ 3252123 h 7160800"/>
              <a:gd name="connsiteX61" fmla="*/ 586985 w 4519401"/>
              <a:gd name="connsiteY61" fmla="*/ 3251961 h 7160800"/>
              <a:gd name="connsiteX62" fmla="*/ 586985 w 4519401"/>
              <a:gd name="connsiteY62" fmla="*/ 2589624 h 7160800"/>
              <a:gd name="connsiteX63" fmla="*/ 588857 w 4519401"/>
              <a:gd name="connsiteY63" fmla="*/ 2570349 h 7160800"/>
              <a:gd name="connsiteX64" fmla="*/ 588857 w 4519401"/>
              <a:gd name="connsiteY64" fmla="*/ 310209 h 7160800"/>
              <a:gd name="connsiteX65" fmla="*/ 899066 w 4519401"/>
              <a:gd name="connsiteY65" fmla="*/ 0 h 7160800"/>
              <a:gd name="connsiteX66" fmla="*/ 3620336 w 4519401"/>
              <a:gd name="connsiteY66" fmla="*/ 0 h 7160800"/>
              <a:gd name="connsiteX67" fmla="*/ 3930545 w 4519401"/>
              <a:gd name="connsiteY67" fmla="*/ 310209 h 7160800"/>
              <a:gd name="connsiteX68" fmla="*/ 3930545 w 4519401"/>
              <a:gd name="connsiteY68" fmla="*/ 2570339 h 7160800"/>
              <a:gd name="connsiteX69" fmla="*/ 3932418 w 4519401"/>
              <a:gd name="connsiteY69" fmla="*/ 2589625 h 7160800"/>
              <a:gd name="connsiteX70" fmla="*/ 3932418 w 4519401"/>
              <a:gd name="connsiteY70" fmla="*/ 3251020 h 7160800"/>
              <a:gd name="connsiteX71" fmla="*/ 3938538 w 4519401"/>
              <a:gd name="connsiteY71" fmla="*/ 3251082 h 7160800"/>
              <a:gd name="connsiteX72" fmla="*/ 4005915 w 4519401"/>
              <a:gd name="connsiteY72" fmla="*/ 3253449 h 7160800"/>
              <a:gd name="connsiteX73" fmla="*/ 4064716 w 4519401"/>
              <a:gd name="connsiteY73" fmla="*/ 3283750 h 7160800"/>
              <a:gd name="connsiteX74" fmla="*/ 4096930 w 4519401"/>
              <a:gd name="connsiteY74" fmla="*/ 3350169 h 7160800"/>
              <a:gd name="connsiteX75" fmla="*/ 4101050 w 4519401"/>
              <a:gd name="connsiteY75" fmla="*/ 3371813 h 7160800"/>
              <a:gd name="connsiteX76" fmla="*/ 4120101 w 4519401"/>
              <a:gd name="connsiteY76" fmla="*/ 3373111 h 7160800"/>
              <a:gd name="connsiteX77" fmla="*/ 4181483 w 4519401"/>
              <a:gd name="connsiteY77" fmla="*/ 3432009 h 7160800"/>
              <a:gd name="connsiteX78" fmla="*/ 4185080 w 4519401"/>
              <a:gd name="connsiteY78" fmla="*/ 3453084 h 7160800"/>
              <a:gd name="connsiteX79" fmla="*/ 4202177 w 4519401"/>
              <a:gd name="connsiteY79" fmla="*/ 3458170 h 7160800"/>
              <a:gd name="connsiteX80" fmla="*/ 4228033 w 4519401"/>
              <a:gd name="connsiteY80" fmla="*/ 3467315 h 7160800"/>
              <a:gd name="connsiteX81" fmla="*/ 4268510 w 4519401"/>
              <a:gd name="connsiteY81" fmla="*/ 3509222 h 7160800"/>
              <a:gd name="connsiteX82" fmla="*/ 4300907 w 4519401"/>
              <a:gd name="connsiteY82" fmla="*/ 3581512 h 7160800"/>
              <a:gd name="connsiteX83" fmla="*/ 4519401 w 4519401"/>
              <a:gd name="connsiteY83" fmla="*/ 3581295 h 7160800"/>
              <a:gd name="connsiteX84" fmla="*/ 4503763 w 4519401"/>
              <a:gd name="connsiteY84" fmla="*/ 3602939 h 7160800"/>
              <a:gd name="connsiteX85" fmla="*/ 4460446 w 4519401"/>
              <a:gd name="connsiteY85" fmla="*/ 3633511 h 7160800"/>
              <a:gd name="connsiteX86" fmla="*/ 4448299 w 4519401"/>
              <a:gd name="connsiteY86" fmla="*/ 3638543 h 7160800"/>
              <a:gd name="connsiteX87" fmla="*/ 4445693 w 4519401"/>
              <a:gd name="connsiteY87" fmla="*/ 3649607 h 7160800"/>
              <a:gd name="connsiteX88" fmla="*/ 4398778 w 4519401"/>
              <a:gd name="connsiteY88" fmla="*/ 3683589 h 7160800"/>
              <a:gd name="connsiteX89" fmla="*/ 4394450 w 4519401"/>
              <a:gd name="connsiteY89" fmla="*/ 3667599 h 7160800"/>
              <a:gd name="connsiteX90" fmla="*/ 4390020 w 4519401"/>
              <a:gd name="connsiteY90" fmla="*/ 3639191 h 7160800"/>
              <a:gd name="connsiteX91" fmla="*/ 4346049 w 4519401"/>
              <a:gd name="connsiteY91" fmla="*/ 3589736 h 7160800"/>
              <a:gd name="connsiteX92" fmla="*/ 4334973 w 4519401"/>
              <a:gd name="connsiteY92" fmla="*/ 3582296 h 7160800"/>
              <a:gd name="connsiteX93" fmla="*/ 4354260 w 4519401"/>
              <a:gd name="connsiteY93" fmla="*/ 3566253 h 7160800"/>
              <a:gd name="connsiteX94" fmla="*/ 4383322 w 4519401"/>
              <a:gd name="connsiteY94" fmla="*/ 3536169 h 7160800"/>
              <a:gd name="connsiteX95" fmla="*/ 4394372 w 4519401"/>
              <a:gd name="connsiteY95" fmla="*/ 3500755 h 7160800"/>
              <a:gd name="connsiteX96" fmla="*/ 4394217 w 4519401"/>
              <a:gd name="connsiteY96" fmla="*/ 3500727 h 7160800"/>
              <a:gd name="connsiteX97" fmla="*/ 4395494 w 4519401"/>
              <a:gd name="connsiteY97" fmla="*/ 3480058 h 7160800"/>
              <a:gd name="connsiteX98" fmla="*/ 4407171 w 4519401"/>
              <a:gd name="connsiteY98" fmla="*/ 3481437 h 7160800"/>
              <a:gd name="connsiteX99" fmla="*/ 4444651 w 4519401"/>
              <a:gd name="connsiteY99" fmla="*/ 3511712 h 7160800"/>
              <a:gd name="connsiteX100" fmla="*/ 4464980 w 4519401"/>
              <a:gd name="connsiteY100" fmla="*/ 3529540 h 7160800"/>
              <a:gd name="connsiteX101" fmla="*/ 4506892 w 4519401"/>
              <a:gd name="connsiteY101" fmla="*/ 3564142 h 716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4519401" h="7160800">
                <a:moveTo>
                  <a:pt x="178621" y="3583648"/>
                </a:moveTo>
                <a:cubicBezTo>
                  <a:pt x="177499" y="3584623"/>
                  <a:pt x="169316" y="3591143"/>
                  <a:pt x="160375" y="3598150"/>
                </a:cubicBezTo>
                <a:cubicBezTo>
                  <a:pt x="132539" y="3619956"/>
                  <a:pt x="122166" y="3638326"/>
                  <a:pt x="122479" y="3665136"/>
                </a:cubicBezTo>
                <a:lnTo>
                  <a:pt x="122714" y="3683101"/>
                </a:lnTo>
                <a:lnTo>
                  <a:pt x="111870" y="3681749"/>
                </a:lnTo>
                <a:cubicBezTo>
                  <a:pt x="92010" y="3679286"/>
                  <a:pt x="83618" y="3673010"/>
                  <a:pt x="74469" y="3653800"/>
                </a:cubicBezTo>
                <a:cubicBezTo>
                  <a:pt x="66389" y="3636864"/>
                  <a:pt x="65764" y="3636242"/>
                  <a:pt x="52914" y="3633238"/>
                </a:cubicBezTo>
                <a:cubicBezTo>
                  <a:pt x="35894" y="3629235"/>
                  <a:pt x="29248" y="3624554"/>
                  <a:pt x="16008" y="3607212"/>
                </a:cubicBezTo>
                <a:cubicBezTo>
                  <a:pt x="-4376" y="3580511"/>
                  <a:pt x="-3960" y="3583432"/>
                  <a:pt x="9752" y="3563520"/>
                </a:cubicBezTo>
                <a:cubicBezTo>
                  <a:pt x="26251" y="3539496"/>
                  <a:pt x="34408" y="3533003"/>
                  <a:pt x="52654" y="3529295"/>
                </a:cubicBezTo>
                <a:cubicBezTo>
                  <a:pt x="67171" y="3526319"/>
                  <a:pt x="68084" y="3525671"/>
                  <a:pt x="69622" y="3517069"/>
                </a:cubicBezTo>
                <a:cubicBezTo>
                  <a:pt x="71784" y="3505028"/>
                  <a:pt x="82653" y="3491989"/>
                  <a:pt x="95685" y="3485847"/>
                </a:cubicBezTo>
                <a:lnTo>
                  <a:pt x="95762" y="3485793"/>
                </a:lnTo>
                <a:cubicBezTo>
                  <a:pt x="101528" y="3483066"/>
                  <a:pt x="107698" y="3481372"/>
                  <a:pt x="114009" y="3480788"/>
                </a:cubicBezTo>
                <a:lnTo>
                  <a:pt x="121827" y="3480788"/>
                </a:lnTo>
                <a:lnTo>
                  <a:pt x="121984" y="3497669"/>
                </a:lnTo>
                <a:cubicBezTo>
                  <a:pt x="122269" y="3522830"/>
                  <a:pt x="130949" y="3538278"/>
                  <a:pt x="158473" y="3562466"/>
                </a:cubicBezTo>
                <a:cubicBezTo>
                  <a:pt x="170644" y="3573151"/>
                  <a:pt x="179740" y="3582675"/>
                  <a:pt x="178621" y="3583648"/>
                </a:cubicBezTo>
                <a:close/>
                <a:moveTo>
                  <a:pt x="4300907" y="3581512"/>
                </a:moveTo>
                <a:cubicBezTo>
                  <a:pt x="4300907" y="3584569"/>
                  <a:pt x="4293374" y="3602939"/>
                  <a:pt x="4284149" y="3622445"/>
                </a:cubicBezTo>
                <a:cubicBezTo>
                  <a:pt x="4258084" y="3677527"/>
                  <a:pt x="4235774" y="3699171"/>
                  <a:pt x="4199284" y="3704583"/>
                </a:cubicBezTo>
                <a:lnTo>
                  <a:pt x="4184948" y="3706692"/>
                </a:lnTo>
                <a:lnTo>
                  <a:pt x="4183021" y="3722762"/>
                </a:lnTo>
                <a:cubicBezTo>
                  <a:pt x="4180232" y="3745922"/>
                  <a:pt x="4176400" y="3755959"/>
                  <a:pt x="4165714" y="3768268"/>
                </a:cubicBezTo>
                <a:cubicBezTo>
                  <a:pt x="4153958" y="3781849"/>
                  <a:pt x="4140171" y="3788343"/>
                  <a:pt x="4118304" y="3790670"/>
                </a:cubicBezTo>
                <a:lnTo>
                  <a:pt x="4101337" y="3792482"/>
                </a:lnTo>
                <a:lnTo>
                  <a:pt x="4096853" y="3813125"/>
                </a:lnTo>
                <a:cubicBezTo>
                  <a:pt x="4090781" y="3841017"/>
                  <a:pt x="4082101" y="3859415"/>
                  <a:pt x="4067193" y="3875946"/>
                </a:cubicBezTo>
                <a:cubicBezTo>
                  <a:pt x="4053152" y="3891217"/>
                  <a:pt x="4035233" y="3902049"/>
                  <a:pt x="4015507" y="3907192"/>
                </a:cubicBezTo>
                <a:cubicBezTo>
                  <a:pt x="4012823" y="3907937"/>
                  <a:pt x="4002072" y="3908535"/>
                  <a:pt x="3977366" y="3909014"/>
                </a:cubicBezTo>
                <a:lnTo>
                  <a:pt x="3932418" y="3909604"/>
                </a:lnTo>
                <a:lnTo>
                  <a:pt x="3932418" y="4571177"/>
                </a:lnTo>
                <a:lnTo>
                  <a:pt x="3930545" y="4590463"/>
                </a:lnTo>
                <a:lnTo>
                  <a:pt x="3930545" y="6850591"/>
                </a:lnTo>
                <a:cubicBezTo>
                  <a:pt x="3930545" y="7021915"/>
                  <a:pt x="3791660" y="7160800"/>
                  <a:pt x="3620336" y="7160800"/>
                </a:cubicBezTo>
                <a:lnTo>
                  <a:pt x="899066" y="7160800"/>
                </a:lnTo>
                <a:cubicBezTo>
                  <a:pt x="727742" y="7160800"/>
                  <a:pt x="588857" y="7021915"/>
                  <a:pt x="588857" y="6850591"/>
                </a:cubicBezTo>
                <a:lnTo>
                  <a:pt x="588857" y="4590452"/>
                </a:lnTo>
                <a:lnTo>
                  <a:pt x="586985" y="4571177"/>
                </a:lnTo>
                <a:lnTo>
                  <a:pt x="586985" y="3909503"/>
                </a:lnTo>
                <a:lnTo>
                  <a:pt x="576216" y="3909360"/>
                </a:lnTo>
                <a:cubicBezTo>
                  <a:pt x="479972" y="3907679"/>
                  <a:pt x="486683" y="3904094"/>
                  <a:pt x="474238" y="3896478"/>
                </a:cubicBezTo>
                <a:cubicBezTo>
                  <a:pt x="444681" y="3878325"/>
                  <a:pt x="430971" y="3857736"/>
                  <a:pt x="420181" y="3815315"/>
                </a:cubicBezTo>
                <a:lnTo>
                  <a:pt x="414370" y="3792509"/>
                </a:lnTo>
                <a:lnTo>
                  <a:pt x="398392" y="3790803"/>
                </a:lnTo>
                <a:cubicBezTo>
                  <a:pt x="387876" y="3789444"/>
                  <a:pt x="377636" y="3786356"/>
                  <a:pt x="368053" y="3781660"/>
                </a:cubicBezTo>
                <a:cubicBezTo>
                  <a:pt x="348713" y="3771570"/>
                  <a:pt x="339668" y="3757581"/>
                  <a:pt x="334169" y="3729039"/>
                </a:cubicBezTo>
                <a:lnTo>
                  <a:pt x="329948" y="3706963"/>
                </a:lnTo>
                <a:lnTo>
                  <a:pt x="313658" y="3703526"/>
                </a:lnTo>
                <a:cubicBezTo>
                  <a:pt x="292911" y="3699144"/>
                  <a:pt x="278080" y="3690081"/>
                  <a:pt x="262833" y="3672470"/>
                </a:cubicBezTo>
                <a:cubicBezTo>
                  <a:pt x="249358" y="3656940"/>
                  <a:pt x="237837" y="3636676"/>
                  <a:pt x="223294" y="3603101"/>
                </a:cubicBezTo>
                <a:lnTo>
                  <a:pt x="213625" y="3580755"/>
                </a:lnTo>
                <a:lnTo>
                  <a:pt x="226136" y="3553050"/>
                </a:lnTo>
                <a:cubicBezTo>
                  <a:pt x="252096" y="3495613"/>
                  <a:pt x="272450" y="3471427"/>
                  <a:pt x="302632" y="3461741"/>
                </a:cubicBezTo>
                <a:cubicBezTo>
                  <a:pt x="309875" y="3459195"/>
                  <a:pt x="317338" y="3457383"/>
                  <a:pt x="324917" y="3456330"/>
                </a:cubicBezTo>
                <a:cubicBezTo>
                  <a:pt x="330025" y="3456330"/>
                  <a:pt x="331016" y="3454139"/>
                  <a:pt x="333831" y="3436715"/>
                </a:cubicBezTo>
                <a:cubicBezTo>
                  <a:pt x="340556" y="3395161"/>
                  <a:pt x="359816" y="3375438"/>
                  <a:pt x="396019" y="3373030"/>
                </a:cubicBezTo>
                <a:cubicBezTo>
                  <a:pt x="407148" y="3372218"/>
                  <a:pt x="415854" y="3370405"/>
                  <a:pt x="416271" y="3368728"/>
                </a:cubicBezTo>
                <a:cubicBezTo>
                  <a:pt x="416689" y="3367051"/>
                  <a:pt x="418956" y="3356688"/>
                  <a:pt x="421328" y="3345678"/>
                </a:cubicBezTo>
                <a:cubicBezTo>
                  <a:pt x="431179" y="3299740"/>
                  <a:pt x="453986" y="3272116"/>
                  <a:pt x="493993" y="3257914"/>
                </a:cubicBezTo>
                <a:lnTo>
                  <a:pt x="510205" y="3252123"/>
                </a:lnTo>
                <a:lnTo>
                  <a:pt x="586985" y="3251961"/>
                </a:lnTo>
                <a:lnTo>
                  <a:pt x="586985" y="2589624"/>
                </a:lnTo>
                <a:lnTo>
                  <a:pt x="588857" y="2570349"/>
                </a:lnTo>
                <a:lnTo>
                  <a:pt x="588857" y="310209"/>
                </a:lnTo>
                <a:cubicBezTo>
                  <a:pt x="588857" y="138885"/>
                  <a:pt x="727742" y="0"/>
                  <a:pt x="899066" y="0"/>
                </a:cubicBezTo>
                <a:lnTo>
                  <a:pt x="3620336" y="0"/>
                </a:lnTo>
                <a:cubicBezTo>
                  <a:pt x="3791660" y="0"/>
                  <a:pt x="3930545" y="138885"/>
                  <a:pt x="3930545" y="310209"/>
                </a:cubicBezTo>
                <a:lnTo>
                  <a:pt x="3930545" y="2570339"/>
                </a:lnTo>
                <a:lnTo>
                  <a:pt x="3932418" y="2589625"/>
                </a:lnTo>
                <a:lnTo>
                  <a:pt x="3932418" y="3251020"/>
                </a:lnTo>
                <a:lnTo>
                  <a:pt x="3938538" y="3251082"/>
                </a:lnTo>
                <a:cubicBezTo>
                  <a:pt x="3979065" y="3251641"/>
                  <a:pt x="3998834" y="3252422"/>
                  <a:pt x="4005915" y="3253449"/>
                </a:cubicBezTo>
                <a:cubicBezTo>
                  <a:pt x="4028221" y="3256462"/>
                  <a:pt x="4048918" y="3267127"/>
                  <a:pt x="4064716" y="3283750"/>
                </a:cubicBezTo>
                <a:cubicBezTo>
                  <a:pt x="4081632" y="3301471"/>
                  <a:pt x="4091561" y="3321763"/>
                  <a:pt x="4096930" y="3350169"/>
                </a:cubicBezTo>
                <a:lnTo>
                  <a:pt x="4101050" y="3371813"/>
                </a:lnTo>
                <a:lnTo>
                  <a:pt x="4120101" y="3373111"/>
                </a:lnTo>
                <a:cubicBezTo>
                  <a:pt x="4155288" y="3375475"/>
                  <a:pt x="4175748" y="3395106"/>
                  <a:pt x="4181483" y="3432009"/>
                </a:cubicBezTo>
                <a:cubicBezTo>
                  <a:pt x="4183204" y="3443183"/>
                  <a:pt x="4184818" y="3452651"/>
                  <a:pt x="4185080" y="3453084"/>
                </a:cubicBezTo>
                <a:cubicBezTo>
                  <a:pt x="4190673" y="3455140"/>
                  <a:pt x="4196384" y="3456839"/>
                  <a:pt x="4202177" y="3458170"/>
                </a:cubicBezTo>
                <a:cubicBezTo>
                  <a:pt x="4211034" y="3460436"/>
                  <a:pt x="4219687" y="3463494"/>
                  <a:pt x="4228033" y="3467315"/>
                </a:cubicBezTo>
                <a:cubicBezTo>
                  <a:pt x="4240623" y="3473889"/>
                  <a:pt x="4257511" y="3491366"/>
                  <a:pt x="4268510" y="3509222"/>
                </a:cubicBezTo>
                <a:cubicBezTo>
                  <a:pt x="4280057" y="3528188"/>
                  <a:pt x="4300907" y="3574424"/>
                  <a:pt x="4300907" y="3581512"/>
                </a:cubicBezTo>
                <a:close/>
                <a:moveTo>
                  <a:pt x="4519401" y="3581295"/>
                </a:moveTo>
                <a:lnTo>
                  <a:pt x="4503763" y="3602939"/>
                </a:lnTo>
                <a:cubicBezTo>
                  <a:pt x="4487448" y="3625393"/>
                  <a:pt x="4481036" y="3629994"/>
                  <a:pt x="4460446" y="3633511"/>
                </a:cubicBezTo>
                <a:cubicBezTo>
                  <a:pt x="4454268" y="3634566"/>
                  <a:pt x="4448794" y="3636811"/>
                  <a:pt x="4448299" y="3638543"/>
                </a:cubicBezTo>
                <a:cubicBezTo>
                  <a:pt x="4447804" y="3640274"/>
                  <a:pt x="4446631" y="3645225"/>
                  <a:pt x="4445693" y="3649607"/>
                </a:cubicBezTo>
                <a:cubicBezTo>
                  <a:pt x="4442252" y="3665975"/>
                  <a:pt x="4418012" y="3683589"/>
                  <a:pt x="4398778" y="3683589"/>
                </a:cubicBezTo>
                <a:cubicBezTo>
                  <a:pt x="4394061" y="3683615"/>
                  <a:pt x="4393644" y="3682100"/>
                  <a:pt x="4394450" y="3667599"/>
                </a:cubicBezTo>
                <a:cubicBezTo>
                  <a:pt x="4395403" y="3657889"/>
                  <a:pt x="4393872" y="3648093"/>
                  <a:pt x="4390020" y="3639191"/>
                </a:cubicBezTo>
                <a:cubicBezTo>
                  <a:pt x="4383635" y="3624149"/>
                  <a:pt x="4361246" y="3598989"/>
                  <a:pt x="4346049" y="3589736"/>
                </a:cubicBezTo>
                <a:cubicBezTo>
                  <a:pt x="4342165" y="3587582"/>
                  <a:pt x="4338458" y="3585093"/>
                  <a:pt x="4334973" y="3582296"/>
                </a:cubicBezTo>
                <a:cubicBezTo>
                  <a:pt x="4334973" y="3581891"/>
                  <a:pt x="4343652" y="3574666"/>
                  <a:pt x="4354260" y="3566253"/>
                </a:cubicBezTo>
                <a:cubicBezTo>
                  <a:pt x="4365147" y="3557558"/>
                  <a:pt x="4374916" y="3547447"/>
                  <a:pt x="4383322" y="3536169"/>
                </a:cubicBezTo>
                <a:cubicBezTo>
                  <a:pt x="4392002" y="3523074"/>
                  <a:pt x="4393251" y="3519152"/>
                  <a:pt x="4394372" y="3500755"/>
                </a:cubicBezTo>
                <a:lnTo>
                  <a:pt x="4394217" y="3500727"/>
                </a:lnTo>
                <a:lnTo>
                  <a:pt x="4395494" y="3480058"/>
                </a:lnTo>
                <a:lnTo>
                  <a:pt x="4407171" y="3481437"/>
                </a:lnTo>
                <a:cubicBezTo>
                  <a:pt x="4424257" y="3483139"/>
                  <a:pt x="4438861" y="3494935"/>
                  <a:pt x="4444651" y="3511712"/>
                </a:cubicBezTo>
                <a:cubicBezTo>
                  <a:pt x="4448847" y="3524778"/>
                  <a:pt x="4449185" y="3525049"/>
                  <a:pt x="4464980" y="3529540"/>
                </a:cubicBezTo>
                <a:cubicBezTo>
                  <a:pt x="4483042" y="3534681"/>
                  <a:pt x="4489011" y="3539604"/>
                  <a:pt x="4506892" y="356414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endParaRPr lang="fa-IR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90BB5DB-2872-4C2C-B537-FDE59F62EA75}"/>
              </a:ext>
            </a:extLst>
          </p:cNvPr>
          <p:cNvSpPr txBox="1"/>
          <p:nvPr/>
        </p:nvSpPr>
        <p:spPr>
          <a:xfrm>
            <a:off x="1700981" y="274926"/>
            <a:ext cx="36772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3600" dirty="0">
                <a:solidFill>
                  <a:srgbClr val="087A85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روابط عمومی شهرداری استان تهران</a:t>
            </a:r>
            <a:endParaRPr lang="fa-IR" sz="3600" dirty="0">
              <a:solidFill>
                <a:srgbClr val="087A85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9BF52C7-34F1-7D07-7BBC-FC50B23119F4}"/>
              </a:ext>
            </a:extLst>
          </p:cNvPr>
          <p:cNvSpPr txBox="1"/>
          <p:nvPr/>
        </p:nvSpPr>
        <p:spPr>
          <a:xfrm>
            <a:off x="7152969" y="274926"/>
            <a:ext cx="36772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3600" dirty="0">
                <a:solidFill>
                  <a:srgbClr val="087A85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عنوان موضوع  بخش خود را وارد نمایید</a:t>
            </a:r>
            <a:endParaRPr lang="fa-IR" sz="3600" dirty="0">
              <a:solidFill>
                <a:srgbClr val="087A85"/>
              </a:solidFill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2278948-32C0-4B1C-925D-98BB31380ED5}"/>
              </a:ext>
            </a:extLst>
          </p:cNvPr>
          <p:cNvPicPr>
            <a:picLocks noChangeAspect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7594" y="292800"/>
            <a:ext cx="808621" cy="808621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6D1E0A92-4461-5E47-777A-98E514F28231}"/>
              </a:ext>
            </a:extLst>
          </p:cNvPr>
          <p:cNvSpPr txBox="1"/>
          <p:nvPr/>
        </p:nvSpPr>
        <p:spPr>
          <a:xfrm>
            <a:off x="1467387" y="2062223"/>
            <a:ext cx="7149649" cy="31162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4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82431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42C210A-0112-676D-80A3-A617570825EC}"/>
              </a:ext>
            </a:extLst>
          </p:cNvPr>
          <p:cNvSpPr txBox="1"/>
          <p:nvPr/>
        </p:nvSpPr>
        <p:spPr>
          <a:xfrm>
            <a:off x="1622324" y="3429000"/>
            <a:ext cx="891785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600" b="1" dirty="0">
                <a:solidFill>
                  <a:srgbClr val="087A8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اصلی خود را وارد نمایید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F21F91C-42DF-795D-1F3F-AB0C4D8CF551}"/>
              </a:ext>
            </a:extLst>
          </p:cNvPr>
          <p:cNvSpPr txBox="1"/>
          <p:nvPr/>
        </p:nvSpPr>
        <p:spPr>
          <a:xfrm>
            <a:off x="3805084" y="4669947"/>
            <a:ext cx="479814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4000" dirty="0">
                <a:solidFill>
                  <a:srgbClr val="EBD779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گزارش روابط عمومی شهرداری استان تهران</a:t>
            </a:r>
            <a:endParaRPr lang="fa-IR" sz="4000" dirty="0">
              <a:solidFill>
                <a:srgbClr val="EBD779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B15022D-75A0-79DA-BA04-EE157ECBF404}"/>
              </a:ext>
            </a:extLst>
          </p:cNvPr>
          <p:cNvSpPr txBox="1"/>
          <p:nvPr/>
        </p:nvSpPr>
        <p:spPr>
          <a:xfrm>
            <a:off x="1617407" y="2497535"/>
            <a:ext cx="8917858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4800" b="1" dirty="0">
                <a:solidFill>
                  <a:srgbClr val="087A8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05</a:t>
            </a:r>
          </a:p>
        </p:txBody>
      </p:sp>
    </p:spTree>
    <p:extLst>
      <p:ext uri="{BB962C8B-B14F-4D97-AF65-F5344CB8AC3E}">
        <p14:creationId xmlns:p14="http://schemas.microsoft.com/office/powerpoint/2010/main" val="1344769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42C210A-0112-676D-80A3-A617570825EC}"/>
              </a:ext>
            </a:extLst>
          </p:cNvPr>
          <p:cNvSpPr txBox="1"/>
          <p:nvPr/>
        </p:nvSpPr>
        <p:spPr>
          <a:xfrm>
            <a:off x="1622324" y="3429000"/>
            <a:ext cx="891785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600" b="1" dirty="0">
                <a:solidFill>
                  <a:srgbClr val="087A8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اصلی خود را وارد نمایید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F21F91C-42DF-795D-1F3F-AB0C4D8CF551}"/>
              </a:ext>
            </a:extLst>
          </p:cNvPr>
          <p:cNvSpPr txBox="1"/>
          <p:nvPr/>
        </p:nvSpPr>
        <p:spPr>
          <a:xfrm>
            <a:off x="3805084" y="4669947"/>
            <a:ext cx="479814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4000" dirty="0">
                <a:solidFill>
                  <a:srgbClr val="EBD779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گزارش روابط عمومی شهرداری استان تهران</a:t>
            </a:r>
            <a:endParaRPr lang="fa-IR" sz="4000" dirty="0">
              <a:solidFill>
                <a:srgbClr val="EBD779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B15022D-75A0-79DA-BA04-EE157ECBF404}"/>
              </a:ext>
            </a:extLst>
          </p:cNvPr>
          <p:cNvSpPr txBox="1"/>
          <p:nvPr/>
        </p:nvSpPr>
        <p:spPr>
          <a:xfrm>
            <a:off x="1617407" y="2497535"/>
            <a:ext cx="8917858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4800" b="1" dirty="0">
                <a:solidFill>
                  <a:srgbClr val="087A8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2083067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C8A6F03-42B3-63DF-B9CD-96A10A18E1A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30</a:t>
            </a:fld>
            <a:endParaRPr lang="fa-IR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86D6090-F271-B52F-0260-86EED0E83307}"/>
              </a:ext>
            </a:extLst>
          </p:cNvPr>
          <p:cNvSpPr txBox="1"/>
          <p:nvPr/>
        </p:nvSpPr>
        <p:spPr>
          <a:xfrm>
            <a:off x="7152969" y="1387424"/>
            <a:ext cx="4463062" cy="45089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816A852-7945-71F9-0576-C372D2941584}"/>
              </a:ext>
            </a:extLst>
          </p:cNvPr>
          <p:cNvSpPr txBox="1"/>
          <p:nvPr/>
        </p:nvSpPr>
        <p:spPr>
          <a:xfrm>
            <a:off x="1407221" y="1387424"/>
            <a:ext cx="4463062" cy="45089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21159EB1-8461-9D5C-D36C-4E75490DD78B}"/>
              </a:ext>
            </a:extLst>
          </p:cNvPr>
          <p:cNvCxnSpPr/>
          <p:nvPr/>
        </p:nvCxnSpPr>
        <p:spPr>
          <a:xfrm>
            <a:off x="6459563" y="1697269"/>
            <a:ext cx="0" cy="3881120"/>
          </a:xfrm>
          <a:prstGeom prst="line">
            <a:avLst/>
          </a:prstGeom>
          <a:ln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CDCB84A4-9AB7-A383-972B-1BBA164139F7}"/>
              </a:ext>
            </a:extLst>
          </p:cNvPr>
          <p:cNvSpPr txBox="1"/>
          <p:nvPr/>
        </p:nvSpPr>
        <p:spPr>
          <a:xfrm>
            <a:off x="1700981" y="274926"/>
            <a:ext cx="36772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3600" dirty="0">
                <a:solidFill>
                  <a:srgbClr val="087A85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روابط عمومی شهرداری استان تهران</a:t>
            </a:r>
            <a:endParaRPr lang="fa-IR" sz="3600" dirty="0">
              <a:solidFill>
                <a:srgbClr val="087A85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413F46D-03E6-9599-4C01-A22F5F1063BD}"/>
              </a:ext>
            </a:extLst>
          </p:cNvPr>
          <p:cNvSpPr txBox="1"/>
          <p:nvPr/>
        </p:nvSpPr>
        <p:spPr>
          <a:xfrm>
            <a:off x="7152969" y="274926"/>
            <a:ext cx="36772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3600" dirty="0">
                <a:solidFill>
                  <a:srgbClr val="087A85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عنوان موضوع  بخش خود را وارد نمایید</a:t>
            </a:r>
            <a:endParaRPr lang="fa-IR" sz="3600" dirty="0">
              <a:solidFill>
                <a:srgbClr val="087A85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74E1216-DC19-7E88-AC86-C89D5E55B1D5}"/>
              </a:ext>
            </a:extLst>
          </p:cNvPr>
          <p:cNvPicPr>
            <a:picLocks noChangeAspect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7594" y="292800"/>
            <a:ext cx="808621" cy="808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0991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D0EDA47-5CBD-C9F2-8558-8D2EF3F1A2B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31</a:t>
            </a:fld>
            <a:endParaRPr lang="fa-IR" dirty="0"/>
          </a:p>
        </p:txBody>
      </p:sp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BC395E48-60A9-0972-F7F4-04BBB2C7D84B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12" r="31312"/>
          <a:stretch>
            <a:fillRect/>
          </a:stretch>
        </p:blipFill>
        <p:spPr/>
      </p:pic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B91F2EF9-163D-CFBD-00E4-81D17096D096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99" r="7976" b="14823"/>
          <a:stretch/>
        </p:blipFill>
        <p:spPr>
          <a:xfrm>
            <a:off x="8545779" y="1376794"/>
            <a:ext cx="3020803" cy="2269232"/>
          </a:xfrm>
        </p:spPr>
      </p:pic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DA495D66-1524-6C72-A3E9-2C776BF2EF80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50" r="8260" b="11790"/>
          <a:stretch/>
        </p:blipFill>
        <p:spPr>
          <a:xfrm>
            <a:off x="8545779" y="4040910"/>
            <a:ext cx="3020803" cy="2269232"/>
          </a:xfr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6DF4F377-ADDA-34D1-0448-279B0D1269A4}"/>
              </a:ext>
            </a:extLst>
          </p:cNvPr>
          <p:cNvSpPr txBox="1"/>
          <p:nvPr/>
        </p:nvSpPr>
        <p:spPr>
          <a:xfrm>
            <a:off x="1700981" y="274926"/>
            <a:ext cx="36772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3600" dirty="0">
                <a:solidFill>
                  <a:srgbClr val="087A85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روابط عمومی شهرداری استان تهران</a:t>
            </a:r>
            <a:endParaRPr lang="fa-IR" sz="3600" dirty="0">
              <a:solidFill>
                <a:srgbClr val="087A85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708FC40-DDAB-60E0-F50A-D2F7012D2329}"/>
              </a:ext>
            </a:extLst>
          </p:cNvPr>
          <p:cNvSpPr txBox="1"/>
          <p:nvPr/>
        </p:nvSpPr>
        <p:spPr>
          <a:xfrm>
            <a:off x="7152969" y="274926"/>
            <a:ext cx="36772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3600" dirty="0">
                <a:solidFill>
                  <a:srgbClr val="087A85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عنوان موضوع  بخش خود را وارد نمایید</a:t>
            </a:r>
            <a:endParaRPr lang="fa-IR" sz="3600" dirty="0">
              <a:solidFill>
                <a:srgbClr val="087A85"/>
              </a:solidFill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C7E08B3F-F5F5-0BFB-27E7-7B7EEB2973C4}"/>
              </a:ext>
            </a:extLst>
          </p:cNvPr>
          <p:cNvPicPr>
            <a:picLocks noChangeAspect="1"/>
          </p:cNvPicPr>
          <p:nvPr/>
        </p:nvPicPr>
        <p:blipFill>
          <a:blip r:embed="rId5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7594" y="292800"/>
            <a:ext cx="808621" cy="808621"/>
          </a:xfrm>
          <a:prstGeom prst="rect">
            <a:avLst/>
          </a:prstGeom>
        </p:spPr>
      </p:pic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04991B90-BE2C-56B7-326A-68982C6A738D}"/>
              </a:ext>
            </a:extLst>
          </p:cNvPr>
          <p:cNvSpPr/>
          <p:nvPr/>
        </p:nvSpPr>
        <p:spPr>
          <a:xfrm rot="16200000">
            <a:off x="4180670" y="2533038"/>
            <a:ext cx="4691147" cy="2675025"/>
          </a:xfrm>
          <a:custGeom>
            <a:avLst/>
            <a:gdLst>
              <a:gd name="connsiteX0" fmla="*/ 124626 w 4940287"/>
              <a:gd name="connsiteY0" fmla="*/ 1303643 h 2817092"/>
              <a:gd name="connsiteX1" fmla="*/ 133172 w 4940287"/>
              <a:gd name="connsiteY1" fmla="*/ 1303643 h 2817092"/>
              <a:gd name="connsiteX2" fmla="*/ 133344 w 4940287"/>
              <a:gd name="connsiteY2" fmla="*/ 1321421 h 2817092"/>
              <a:gd name="connsiteX3" fmla="*/ 173231 w 4940287"/>
              <a:gd name="connsiteY3" fmla="*/ 1389659 h 2817092"/>
              <a:gd name="connsiteX4" fmla="*/ 195255 w 4940287"/>
              <a:gd name="connsiteY4" fmla="*/ 1411966 h 2817092"/>
              <a:gd name="connsiteX5" fmla="*/ 175310 w 4940287"/>
              <a:gd name="connsiteY5" fmla="*/ 1427238 h 2817092"/>
              <a:gd name="connsiteX6" fmla="*/ 133885 w 4940287"/>
              <a:gd name="connsiteY6" fmla="*/ 1497782 h 2817092"/>
              <a:gd name="connsiteX7" fmla="*/ 134142 w 4940287"/>
              <a:gd name="connsiteY7" fmla="*/ 1516701 h 2817092"/>
              <a:gd name="connsiteX8" fmla="*/ 122288 w 4940287"/>
              <a:gd name="connsiteY8" fmla="*/ 1515277 h 2817092"/>
              <a:gd name="connsiteX9" fmla="*/ 81404 w 4940287"/>
              <a:gd name="connsiteY9" fmla="*/ 1485844 h 2817092"/>
              <a:gd name="connsiteX10" fmla="*/ 57842 w 4940287"/>
              <a:gd name="connsiteY10" fmla="*/ 1464190 h 2817092"/>
              <a:gd name="connsiteX11" fmla="*/ 17498 w 4940287"/>
              <a:gd name="connsiteY11" fmla="*/ 1436782 h 2817092"/>
              <a:gd name="connsiteX12" fmla="*/ 10660 w 4940287"/>
              <a:gd name="connsiteY12" fmla="*/ 1390769 h 2817092"/>
              <a:gd name="connsiteX13" fmla="*/ 57557 w 4940287"/>
              <a:gd name="connsiteY13" fmla="*/ 1354727 h 2817092"/>
              <a:gd name="connsiteX14" fmla="*/ 76105 w 4940287"/>
              <a:gd name="connsiteY14" fmla="*/ 1341851 h 2817092"/>
              <a:gd name="connsiteX15" fmla="*/ 104596 w 4940287"/>
              <a:gd name="connsiteY15" fmla="*/ 1308971 h 2817092"/>
              <a:gd name="connsiteX16" fmla="*/ 104680 w 4940287"/>
              <a:gd name="connsiteY16" fmla="*/ 1308914 h 2817092"/>
              <a:gd name="connsiteX17" fmla="*/ 124626 w 4940287"/>
              <a:gd name="connsiteY17" fmla="*/ 1303643 h 2817092"/>
              <a:gd name="connsiteX18" fmla="*/ 4804840 w 4940287"/>
              <a:gd name="connsiteY18" fmla="*/ 1302874 h 2817092"/>
              <a:gd name="connsiteX19" fmla="*/ 4817605 w 4940287"/>
              <a:gd name="connsiteY19" fmla="*/ 1304326 h 2817092"/>
              <a:gd name="connsiteX20" fmla="*/ 4858575 w 4940287"/>
              <a:gd name="connsiteY20" fmla="*/ 1336209 h 2817092"/>
              <a:gd name="connsiteX21" fmla="*/ 4880798 w 4940287"/>
              <a:gd name="connsiteY21" fmla="*/ 1354984 h 2817092"/>
              <a:gd name="connsiteX22" fmla="*/ 4926613 w 4940287"/>
              <a:gd name="connsiteY22" fmla="*/ 1391424 h 2817092"/>
              <a:gd name="connsiteX23" fmla="*/ 4940287 w 4940287"/>
              <a:gd name="connsiteY23" fmla="*/ 1409488 h 2817092"/>
              <a:gd name="connsiteX24" fmla="*/ 4923192 w 4940287"/>
              <a:gd name="connsiteY24" fmla="*/ 1432281 h 2817092"/>
              <a:gd name="connsiteX25" fmla="*/ 4875841 w 4940287"/>
              <a:gd name="connsiteY25" fmla="*/ 1464477 h 2817092"/>
              <a:gd name="connsiteX26" fmla="*/ 4862564 w 4940287"/>
              <a:gd name="connsiteY26" fmla="*/ 1469776 h 2817092"/>
              <a:gd name="connsiteX27" fmla="*/ 4859714 w 4940287"/>
              <a:gd name="connsiteY27" fmla="*/ 1481428 h 2817092"/>
              <a:gd name="connsiteX28" fmla="*/ 4808430 w 4940287"/>
              <a:gd name="connsiteY28" fmla="*/ 1517214 h 2817092"/>
              <a:gd name="connsiteX29" fmla="*/ 4803700 w 4940287"/>
              <a:gd name="connsiteY29" fmla="*/ 1500375 h 2817092"/>
              <a:gd name="connsiteX30" fmla="*/ 4798857 w 4940287"/>
              <a:gd name="connsiteY30" fmla="*/ 1470459 h 2817092"/>
              <a:gd name="connsiteX31" fmla="*/ 4750791 w 4940287"/>
              <a:gd name="connsiteY31" fmla="*/ 1418377 h 2817092"/>
              <a:gd name="connsiteX32" fmla="*/ 4738683 w 4940287"/>
              <a:gd name="connsiteY32" fmla="*/ 1410542 h 2817092"/>
              <a:gd name="connsiteX33" fmla="*/ 4759767 w 4940287"/>
              <a:gd name="connsiteY33" fmla="*/ 1393647 h 2817092"/>
              <a:gd name="connsiteX34" fmla="*/ 4791535 w 4940287"/>
              <a:gd name="connsiteY34" fmla="*/ 1361965 h 2817092"/>
              <a:gd name="connsiteX35" fmla="*/ 4803614 w 4940287"/>
              <a:gd name="connsiteY35" fmla="*/ 1324670 h 2817092"/>
              <a:gd name="connsiteX36" fmla="*/ 4803445 w 4940287"/>
              <a:gd name="connsiteY36" fmla="*/ 1324641 h 2817092"/>
              <a:gd name="connsiteX37" fmla="*/ 1006801 w 4940287"/>
              <a:gd name="connsiteY37" fmla="*/ 0 h 2817092"/>
              <a:gd name="connsiteX38" fmla="*/ 3933488 w 4940287"/>
              <a:gd name="connsiteY38" fmla="*/ 0 h 2817092"/>
              <a:gd name="connsiteX39" fmla="*/ 4298639 w 4940287"/>
              <a:gd name="connsiteY39" fmla="*/ 365151 h 2817092"/>
              <a:gd name="connsiteX40" fmla="*/ 4298639 w 4940287"/>
              <a:gd name="connsiteY40" fmla="*/ 1061672 h 2817092"/>
              <a:gd name="connsiteX41" fmla="*/ 4305329 w 4940287"/>
              <a:gd name="connsiteY41" fmla="*/ 1061738 h 2817092"/>
              <a:gd name="connsiteX42" fmla="*/ 4378981 w 4940287"/>
              <a:gd name="connsiteY42" fmla="*/ 1064230 h 2817092"/>
              <a:gd name="connsiteX43" fmla="*/ 4443258 w 4940287"/>
              <a:gd name="connsiteY43" fmla="*/ 1096141 h 2817092"/>
              <a:gd name="connsiteX44" fmla="*/ 4478472 w 4940287"/>
              <a:gd name="connsiteY44" fmla="*/ 1166087 h 2817092"/>
              <a:gd name="connsiteX45" fmla="*/ 4482975 w 4940287"/>
              <a:gd name="connsiteY45" fmla="*/ 1188880 h 2817092"/>
              <a:gd name="connsiteX46" fmla="*/ 4503801 w 4940287"/>
              <a:gd name="connsiteY46" fmla="*/ 1190247 h 2817092"/>
              <a:gd name="connsiteX47" fmla="*/ 4570899 w 4940287"/>
              <a:gd name="connsiteY47" fmla="*/ 1252273 h 2817092"/>
              <a:gd name="connsiteX48" fmla="*/ 4574831 w 4940287"/>
              <a:gd name="connsiteY48" fmla="*/ 1274468 h 2817092"/>
              <a:gd name="connsiteX49" fmla="*/ 4593521 w 4940287"/>
              <a:gd name="connsiteY49" fmla="*/ 1279824 h 2817092"/>
              <a:gd name="connsiteX50" fmla="*/ 4621784 w 4940287"/>
              <a:gd name="connsiteY50" fmla="*/ 1289454 h 2817092"/>
              <a:gd name="connsiteX51" fmla="*/ 4666031 w 4940287"/>
              <a:gd name="connsiteY51" fmla="*/ 1333587 h 2817092"/>
              <a:gd name="connsiteX52" fmla="*/ 4701445 w 4940287"/>
              <a:gd name="connsiteY52" fmla="*/ 1409716 h 2817092"/>
              <a:gd name="connsiteX53" fmla="*/ 4683126 w 4940287"/>
              <a:gd name="connsiteY53" fmla="*/ 1452823 h 2817092"/>
              <a:gd name="connsiteX54" fmla="*/ 4590358 w 4940287"/>
              <a:gd name="connsiteY54" fmla="*/ 1539323 h 2817092"/>
              <a:gd name="connsiteX55" fmla="*/ 4574687 w 4940287"/>
              <a:gd name="connsiteY55" fmla="*/ 1541545 h 2817092"/>
              <a:gd name="connsiteX56" fmla="*/ 4572580 w 4940287"/>
              <a:gd name="connsiteY56" fmla="*/ 1558468 h 2817092"/>
              <a:gd name="connsiteX57" fmla="*/ 4553662 w 4940287"/>
              <a:gd name="connsiteY57" fmla="*/ 1606391 h 2817092"/>
              <a:gd name="connsiteX58" fmla="*/ 4501836 w 4940287"/>
              <a:gd name="connsiteY58" fmla="*/ 1629982 h 2817092"/>
              <a:gd name="connsiteX59" fmla="*/ 4483289 w 4940287"/>
              <a:gd name="connsiteY59" fmla="*/ 1631891 h 2817092"/>
              <a:gd name="connsiteX60" fmla="*/ 4478388 w 4940287"/>
              <a:gd name="connsiteY60" fmla="*/ 1653630 h 2817092"/>
              <a:gd name="connsiteX61" fmla="*/ 4445965 w 4940287"/>
              <a:gd name="connsiteY61" fmla="*/ 1719787 h 2817092"/>
              <a:gd name="connsiteX62" fmla="*/ 4389466 w 4940287"/>
              <a:gd name="connsiteY62" fmla="*/ 1752693 h 2817092"/>
              <a:gd name="connsiteX63" fmla="*/ 4347773 w 4940287"/>
              <a:gd name="connsiteY63" fmla="*/ 1754612 h 2817092"/>
              <a:gd name="connsiteX64" fmla="*/ 4298639 w 4940287"/>
              <a:gd name="connsiteY64" fmla="*/ 1755233 h 2817092"/>
              <a:gd name="connsiteX65" fmla="*/ 4298639 w 4940287"/>
              <a:gd name="connsiteY65" fmla="*/ 2451941 h 2817092"/>
              <a:gd name="connsiteX66" fmla="*/ 3933488 w 4940287"/>
              <a:gd name="connsiteY66" fmla="*/ 2817092 h 2817092"/>
              <a:gd name="connsiteX67" fmla="*/ 1006801 w 4940287"/>
              <a:gd name="connsiteY67" fmla="*/ 2817092 h 2817092"/>
              <a:gd name="connsiteX68" fmla="*/ 641650 w 4940287"/>
              <a:gd name="connsiteY68" fmla="*/ 2451941 h 2817092"/>
              <a:gd name="connsiteX69" fmla="*/ 641650 w 4940287"/>
              <a:gd name="connsiteY69" fmla="*/ 1755127 h 2817092"/>
              <a:gd name="connsiteX70" fmla="*/ 629878 w 4940287"/>
              <a:gd name="connsiteY70" fmla="*/ 1754976 h 2817092"/>
              <a:gd name="connsiteX71" fmla="*/ 518403 w 4940287"/>
              <a:gd name="connsiteY71" fmla="*/ 1741410 h 2817092"/>
              <a:gd name="connsiteX72" fmla="*/ 459312 w 4940287"/>
              <a:gd name="connsiteY72" fmla="*/ 1655937 h 2817092"/>
              <a:gd name="connsiteX73" fmla="*/ 452959 w 4940287"/>
              <a:gd name="connsiteY73" fmla="*/ 1631920 h 2817092"/>
              <a:gd name="connsiteX74" fmla="*/ 435493 w 4940287"/>
              <a:gd name="connsiteY74" fmla="*/ 1630123 h 2817092"/>
              <a:gd name="connsiteX75" fmla="*/ 402329 w 4940287"/>
              <a:gd name="connsiteY75" fmla="*/ 1620494 h 2817092"/>
              <a:gd name="connsiteX76" fmla="*/ 365290 w 4940287"/>
              <a:gd name="connsiteY76" fmla="*/ 1565079 h 2817092"/>
              <a:gd name="connsiteX77" fmla="*/ 360675 w 4940287"/>
              <a:gd name="connsiteY77" fmla="*/ 1541830 h 2817092"/>
              <a:gd name="connsiteX78" fmla="*/ 342868 w 4940287"/>
              <a:gd name="connsiteY78" fmla="*/ 1538211 h 2817092"/>
              <a:gd name="connsiteX79" fmla="*/ 287310 w 4940287"/>
              <a:gd name="connsiteY79" fmla="*/ 1505505 h 2817092"/>
              <a:gd name="connsiteX80" fmla="*/ 244089 w 4940287"/>
              <a:gd name="connsiteY80" fmla="*/ 1432452 h 2817092"/>
              <a:gd name="connsiteX81" fmla="*/ 233519 w 4940287"/>
              <a:gd name="connsiteY81" fmla="*/ 1408919 h 2817092"/>
              <a:gd name="connsiteX82" fmla="*/ 247195 w 4940287"/>
              <a:gd name="connsiteY82" fmla="*/ 1379743 h 2817092"/>
              <a:gd name="connsiteX83" fmla="*/ 330816 w 4940287"/>
              <a:gd name="connsiteY83" fmla="*/ 1283585 h 2817092"/>
              <a:gd name="connsiteX84" fmla="*/ 355176 w 4940287"/>
              <a:gd name="connsiteY84" fmla="*/ 1277887 h 2817092"/>
              <a:gd name="connsiteX85" fmla="*/ 364920 w 4940287"/>
              <a:gd name="connsiteY85" fmla="*/ 1257230 h 2817092"/>
              <a:gd name="connsiteX86" fmla="*/ 432900 w 4940287"/>
              <a:gd name="connsiteY86" fmla="*/ 1190163 h 2817092"/>
              <a:gd name="connsiteX87" fmla="*/ 455038 w 4940287"/>
              <a:gd name="connsiteY87" fmla="*/ 1185632 h 2817092"/>
              <a:gd name="connsiteX88" fmla="*/ 460566 w 4940287"/>
              <a:gd name="connsiteY88" fmla="*/ 1161358 h 2817092"/>
              <a:gd name="connsiteX89" fmla="*/ 539998 w 4940287"/>
              <a:gd name="connsiteY89" fmla="*/ 1068933 h 2817092"/>
              <a:gd name="connsiteX90" fmla="*/ 557720 w 4940287"/>
              <a:gd name="connsiteY90" fmla="*/ 1062834 h 2817092"/>
              <a:gd name="connsiteX91" fmla="*/ 641650 w 4940287"/>
              <a:gd name="connsiteY91" fmla="*/ 1062664 h 2817092"/>
              <a:gd name="connsiteX92" fmla="*/ 641650 w 4940287"/>
              <a:gd name="connsiteY92" fmla="*/ 365151 h 2817092"/>
              <a:gd name="connsiteX93" fmla="*/ 1006801 w 4940287"/>
              <a:gd name="connsiteY93" fmla="*/ 0 h 2817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</a:cxnLst>
            <a:rect l="l" t="t" r="r" b="b"/>
            <a:pathLst>
              <a:path w="4940287" h="2817092">
                <a:moveTo>
                  <a:pt x="124626" y="1303643"/>
                </a:moveTo>
                <a:lnTo>
                  <a:pt x="133172" y="1303643"/>
                </a:lnTo>
                <a:lnTo>
                  <a:pt x="133344" y="1321421"/>
                </a:lnTo>
                <a:cubicBezTo>
                  <a:pt x="133656" y="1347918"/>
                  <a:pt x="143144" y="1364187"/>
                  <a:pt x="173231" y="1389659"/>
                </a:cubicBezTo>
                <a:cubicBezTo>
                  <a:pt x="186536" y="1400912"/>
                  <a:pt x="196479" y="1410941"/>
                  <a:pt x="195255" y="1411966"/>
                </a:cubicBezTo>
                <a:cubicBezTo>
                  <a:pt x="194029" y="1412993"/>
                  <a:pt x="185084" y="1419859"/>
                  <a:pt x="175310" y="1427238"/>
                </a:cubicBezTo>
                <a:cubicBezTo>
                  <a:pt x="144882" y="1450202"/>
                  <a:pt x="133543" y="1469548"/>
                  <a:pt x="133885" y="1497782"/>
                </a:cubicBezTo>
                <a:lnTo>
                  <a:pt x="134142" y="1516701"/>
                </a:lnTo>
                <a:lnTo>
                  <a:pt x="122288" y="1515277"/>
                </a:lnTo>
                <a:cubicBezTo>
                  <a:pt x="100578" y="1512683"/>
                  <a:pt x="91405" y="1506074"/>
                  <a:pt x="81404" y="1485844"/>
                </a:cubicBezTo>
                <a:cubicBezTo>
                  <a:pt x="72571" y="1468008"/>
                  <a:pt x="71888" y="1467353"/>
                  <a:pt x="57842" y="1464190"/>
                </a:cubicBezTo>
                <a:cubicBezTo>
                  <a:pt x="39236" y="1459974"/>
                  <a:pt x="31972" y="1455045"/>
                  <a:pt x="17498" y="1436782"/>
                </a:cubicBezTo>
                <a:cubicBezTo>
                  <a:pt x="-4783" y="1408663"/>
                  <a:pt x="-4328" y="1411739"/>
                  <a:pt x="10660" y="1390769"/>
                </a:cubicBezTo>
                <a:cubicBezTo>
                  <a:pt x="28695" y="1365469"/>
                  <a:pt x="37612" y="1358631"/>
                  <a:pt x="57557" y="1354727"/>
                </a:cubicBezTo>
                <a:cubicBezTo>
                  <a:pt x="73426" y="1351593"/>
                  <a:pt x="74424" y="1350910"/>
                  <a:pt x="76105" y="1341851"/>
                </a:cubicBezTo>
                <a:cubicBezTo>
                  <a:pt x="78469" y="1329171"/>
                  <a:pt x="90350" y="1315439"/>
                  <a:pt x="104596" y="1308971"/>
                </a:cubicBezTo>
                <a:lnTo>
                  <a:pt x="104680" y="1308914"/>
                </a:lnTo>
                <a:cubicBezTo>
                  <a:pt x="110983" y="1306042"/>
                  <a:pt x="117727" y="1304258"/>
                  <a:pt x="124626" y="1303643"/>
                </a:cubicBezTo>
                <a:close/>
                <a:moveTo>
                  <a:pt x="4804840" y="1302874"/>
                </a:moveTo>
                <a:lnTo>
                  <a:pt x="4817605" y="1304326"/>
                </a:lnTo>
                <a:cubicBezTo>
                  <a:pt x="4836283" y="1306119"/>
                  <a:pt x="4852246" y="1318541"/>
                  <a:pt x="4858575" y="1336209"/>
                </a:cubicBezTo>
                <a:cubicBezTo>
                  <a:pt x="4863162" y="1349969"/>
                  <a:pt x="4863532" y="1350255"/>
                  <a:pt x="4880798" y="1354984"/>
                </a:cubicBezTo>
                <a:cubicBezTo>
                  <a:pt x="4900542" y="1360398"/>
                  <a:pt x="4907067" y="1365583"/>
                  <a:pt x="4926613" y="1391424"/>
                </a:cubicBezTo>
                <a:lnTo>
                  <a:pt x="4940287" y="1409488"/>
                </a:lnTo>
                <a:lnTo>
                  <a:pt x="4923192" y="1432281"/>
                </a:lnTo>
                <a:cubicBezTo>
                  <a:pt x="4905358" y="1455928"/>
                  <a:pt x="4898349" y="1460773"/>
                  <a:pt x="4875841" y="1464477"/>
                </a:cubicBezTo>
                <a:cubicBezTo>
                  <a:pt x="4869088" y="1465588"/>
                  <a:pt x="4863104" y="1467952"/>
                  <a:pt x="4862564" y="1469776"/>
                </a:cubicBezTo>
                <a:cubicBezTo>
                  <a:pt x="4862022" y="1471599"/>
                  <a:pt x="4860740" y="1476813"/>
                  <a:pt x="4859714" y="1481428"/>
                </a:cubicBezTo>
                <a:cubicBezTo>
                  <a:pt x="4855953" y="1498665"/>
                  <a:pt x="4829456" y="1517214"/>
                  <a:pt x="4808430" y="1517214"/>
                </a:cubicBezTo>
                <a:cubicBezTo>
                  <a:pt x="4803274" y="1517242"/>
                  <a:pt x="4802818" y="1515646"/>
                  <a:pt x="4803700" y="1500375"/>
                </a:cubicBezTo>
                <a:cubicBezTo>
                  <a:pt x="4804741" y="1490150"/>
                  <a:pt x="4803068" y="1479833"/>
                  <a:pt x="4798857" y="1470459"/>
                </a:cubicBezTo>
                <a:cubicBezTo>
                  <a:pt x="4791877" y="1454618"/>
                  <a:pt x="4767403" y="1428122"/>
                  <a:pt x="4750791" y="1418377"/>
                </a:cubicBezTo>
                <a:cubicBezTo>
                  <a:pt x="4746545" y="1416109"/>
                  <a:pt x="4742493" y="1413487"/>
                  <a:pt x="4738683" y="1410542"/>
                </a:cubicBezTo>
                <a:cubicBezTo>
                  <a:pt x="4738683" y="1410115"/>
                  <a:pt x="4748171" y="1402507"/>
                  <a:pt x="4759767" y="1393647"/>
                </a:cubicBezTo>
                <a:cubicBezTo>
                  <a:pt x="4771668" y="1384490"/>
                  <a:pt x="4782346" y="1373842"/>
                  <a:pt x="4791535" y="1361965"/>
                </a:cubicBezTo>
                <a:cubicBezTo>
                  <a:pt x="4801023" y="1348175"/>
                  <a:pt x="4802389" y="1344044"/>
                  <a:pt x="4803614" y="1324670"/>
                </a:cubicBezTo>
                <a:lnTo>
                  <a:pt x="4803445" y="1324641"/>
                </a:lnTo>
                <a:close/>
                <a:moveTo>
                  <a:pt x="1006801" y="0"/>
                </a:moveTo>
                <a:lnTo>
                  <a:pt x="3933488" y="0"/>
                </a:lnTo>
                <a:cubicBezTo>
                  <a:pt x="4135155" y="0"/>
                  <a:pt x="4298639" y="163484"/>
                  <a:pt x="4298639" y="365151"/>
                </a:cubicBezTo>
                <a:lnTo>
                  <a:pt x="4298639" y="1061672"/>
                </a:lnTo>
                <a:lnTo>
                  <a:pt x="4305329" y="1061738"/>
                </a:lnTo>
                <a:cubicBezTo>
                  <a:pt x="4349630" y="1062326"/>
                  <a:pt x="4371240" y="1063149"/>
                  <a:pt x="4378981" y="1064230"/>
                </a:cubicBezTo>
                <a:cubicBezTo>
                  <a:pt x="4403364" y="1067403"/>
                  <a:pt x="4425989" y="1078635"/>
                  <a:pt x="4443258" y="1096141"/>
                </a:cubicBezTo>
                <a:cubicBezTo>
                  <a:pt x="4461749" y="1114803"/>
                  <a:pt x="4472603" y="1136172"/>
                  <a:pt x="4478472" y="1166087"/>
                </a:cubicBezTo>
                <a:lnTo>
                  <a:pt x="4482975" y="1188880"/>
                </a:lnTo>
                <a:lnTo>
                  <a:pt x="4503801" y="1190247"/>
                </a:lnTo>
                <a:cubicBezTo>
                  <a:pt x="4542265" y="1192737"/>
                  <a:pt x="4564630" y="1213411"/>
                  <a:pt x="4570899" y="1252273"/>
                </a:cubicBezTo>
                <a:cubicBezTo>
                  <a:pt x="4572780" y="1264041"/>
                  <a:pt x="4574545" y="1274012"/>
                  <a:pt x="4574831" y="1274468"/>
                </a:cubicBezTo>
                <a:cubicBezTo>
                  <a:pt x="4580945" y="1276633"/>
                  <a:pt x="4587188" y="1278422"/>
                  <a:pt x="4593521" y="1279824"/>
                </a:cubicBezTo>
                <a:cubicBezTo>
                  <a:pt x="4603202" y="1282210"/>
                  <a:pt x="4612661" y="1285431"/>
                  <a:pt x="4621784" y="1289454"/>
                </a:cubicBezTo>
                <a:cubicBezTo>
                  <a:pt x="4635546" y="1296378"/>
                  <a:pt x="4654007" y="1314783"/>
                  <a:pt x="4666031" y="1333587"/>
                </a:cubicBezTo>
                <a:cubicBezTo>
                  <a:pt x="4678653" y="1353560"/>
                  <a:pt x="4701445" y="1402252"/>
                  <a:pt x="4701445" y="1409716"/>
                </a:cubicBezTo>
                <a:cubicBezTo>
                  <a:pt x="4701445" y="1412936"/>
                  <a:pt x="4693211" y="1432281"/>
                  <a:pt x="4683126" y="1452823"/>
                </a:cubicBezTo>
                <a:cubicBezTo>
                  <a:pt x="4654634" y="1510831"/>
                  <a:pt x="4630246" y="1533624"/>
                  <a:pt x="4590358" y="1539323"/>
                </a:cubicBezTo>
                <a:lnTo>
                  <a:pt x="4574687" y="1541545"/>
                </a:lnTo>
                <a:lnTo>
                  <a:pt x="4572580" y="1558468"/>
                </a:lnTo>
                <a:cubicBezTo>
                  <a:pt x="4569532" y="1582858"/>
                  <a:pt x="4565343" y="1593428"/>
                  <a:pt x="4553662" y="1606391"/>
                </a:cubicBezTo>
                <a:cubicBezTo>
                  <a:pt x="4540811" y="1620693"/>
                  <a:pt x="4525740" y="1627532"/>
                  <a:pt x="4501836" y="1629982"/>
                </a:cubicBezTo>
                <a:lnTo>
                  <a:pt x="4483289" y="1631891"/>
                </a:lnTo>
                <a:lnTo>
                  <a:pt x="4478388" y="1653630"/>
                </a:lnTo>
                <a:cubicBezTo>
                  <a:pt x="4471750" y="1683003"/>
                  <a:pt x="4462262" y="1702378"/>
                  <a:pt x="4445965" y="1719787"/>
                </a:cubicBezTo>
                <a:cubicBezTo>
                  <a:pt x="4430617" y="1735869"/>
                  <a:pt x="4411029" y="1747277"/>
                  <a:pt x="4389466" y="1752693"/>
                </a:cubicBezTo>
                <a:cubicBezTo>
                  <a:pt x="4386532" y="1753477"/>
                  <a:pt x="4374780" y="1754107"/>
                  <a:pt x="4347773" y="1754612"/>
                </a:cubicBezTo>
                <a:lnTo>
                  <a:pt x="4298639" y="1755233"/>
                </a:lnTo>
                <a:lnTo>
                  <a:pt x="4298639" y="2451941"/>
                </a:lnTo>
                <a:cubicBezTo>
                  <a:pt x="4298639" y="2653608"/>
                  <a:pt x="4135155" y="2817092"/>
                  <a:pt x="3933488" y="2817092"/>
                </a:cubicBezTo>
                <a:lnTo>
                  <a:pt x="1006801" y="2817092"/>
                </a:lnTo>
                <a:cubicBezTo>
                  <a:pt x="805134" y="2817092"/>
                  <a:pt x="641650" y="2653608"/>
                  <a:pt x="641650" y="2451941"/>
                </a:cubicBezTo>
                <a:lnTo>
                  <a:pt x="641650" y="1755127"/>
                </a:lnTo>
                <a:lnTo>
                  <a:pt x="629878" y="1754976"/>
                </a:lnTo>
                <a:cubicBezTo>
                  <a:pt x="524671" y="1753206"/>
                  <a:pt x="532007" y="1749431"/>
                  <a:pt x="518403" y="1741410"/>
                </a:cubicBezTo>
                <a:cubicBezTo>
                  <a:pt x="486093" y="1722293"/>
                  <a:pt x="471107" y="1700611"/>
                  <a:pt x="459312" y="1655937"/>
                </a:cubicBezTo>
                <a:lnTo>
                  <a:pt x="452959" y="1631920"/>
                </a:lnTo>
                <a:lnTo>
                  <a:pt x="435493" y="1630123"/>
                </a:lnTo>
                <a:cubicBezTo>
                  <a:pt x="423998" y="1628692"/>
                  <a:pt x="412804" y="1625440"/>
                  <a:pt x="402329" y="1620494"/>
                </a:cubicBezTo>
                <a:cubicBezTo>
                  <a:pt x="381188" y="1609868"/>
                  <a:pt x="371301" y="1595136"/>
                  <a:pt x="365290" y="1565079"/>
                </a:cubicBezTo>
                <a:lnTo>
                  <a:pt x="360675" y="1541830"/>
                </a:lnTo>
                <a:lnTo>
                  <a:pt x="342868" y="1538211"/>
                </a:lnTo>
                <a:cubicBezTo>
                  <a:pt x="320189" y="1533596"/>
                  <a:pt x="303977" y="1524052"/>
                  <a:pt x="287310" y="1505505"/>
                </a:cubicBezTo>
                <a:cubicBezTo>
                  <a:pt x="272580" y="1489151"/>
                  <a:pt x="259986" y="1467810"/>
                  <a:pt x="244089" y="1432452"/>
                </a:cubicBezTo>
                <a:lnTo>
                  <a:pt x="233519" y="1408919"/>
                </a:lnTo>
                <a:lnTo>
                  <a:pt x="247195" y="1379743"/>
                </a:lnTo>
                <a:cubicBezTo>
                  <a:pt x="275573" y="1319256"/>
                  <a:pt x="297823" y="1293785"/>
                  <a:pt x="330816" y="1283585"/>
                </a:cubicBezTo>
                <a:cubicBezTo>
                  <a:pt x="338733" y="1280904"/>
                  <a:pt x="346891" y="1278995"/>
                  <a:pt x="355176" y="1277887"/>
                </a:cubicBezTo>
                <a:cubicBezTo>
                  <a:pt x="360760" y="1277887"/>
                  <a:pt x="361843" y="1275579"/>
                  <a:pt x="364920" y="1257230"/>
                </a:cubicBezTo>
                <a:cubicBezTo>
                  <a:pt x="372271" y="1213469"/>
                  <a:pt x="393325" y="1192698"/>
                  <a:pt x="432900" y="1190163"/>
                </a:cubicBezTo>
                <a:cubicBezTo>
                  <a:pt x="445065" y="1189307"/>
                  <a:pt x="454582" y="1187398"/>
                  <a:pt x="455038" y="1185632"/>
                </a:cubicBezTo>
                <a:cubicBezTo>
                  <a:pt x="455494" y="1183866"/>
                  <a:pt x="457973" y="1172953"/>
                  <a:pt x="460566" y="1161358"/>
                </a:cubicBezTo>
                <a:cubicBezTo>
                  <a:pt x="471334" y="1112980"/>
                  <a:pt x="496265" y="1083889"/>
                  <a:pt x="539998" y="1068933"/>
                </a:cubicBezTo>
                <a:lnTo>
                  <a:pt x="557720" y="1062834"/>
                </a:lnTo>
                <a:lnTo>
                  <a:pt x="641650" y="1062664"/>
                </a:lnTo>
                <a:lnTo>
                  <a:pt x="641650" y="365151"/>
                </a:lnTo>
                <a:cubicBezTo>
                  <a:pt x="641650" y="163484"/>
                  <a:pt x="805134" y="0"/>
                  <a:pt x="1006801" y="0"/>
                </a:cubicBez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endParaRPr lang="fa-IR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979AAB-C4AC-D739-03D0-88B20DFAC467}"/>
              </a:ext>
            </a:extLst>
          </p:cNvPr>
          <p:cNvSpPr txBox="1"/>
          <p:nvPr/>
        </p:nvSpPr>
        <p:spPr>
          <a:xfrm>
            <a:off x="5225684" y="2312431"/>
            <a:ext cx="2601118" cy="31162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4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00589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FF654BD-39D4-C393-BE1E-4839936FB37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32</a:t>
            </a:fld>
            <a:endParaRPr lang="fa-IR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78324C4-8B6A-8FB3-2E35-2EEF002E0FBD}"/>
              </a:ext>
            </a:extLst>
          </p:cNvPr>
          <p:cNvSpPr txBox="1"/>
          <p:nvPr/>
        </p:nvSpPr>
        <p:spPr>
          <a:xfrm>
            <a:off x="1700981" y="274926"/>
            <a:ext cx="36772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3600" dirty="0">
                <a:solidFill>
                  <a:srgbClr val="087A85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روابط عمومی شهرداری استان تهران</a:t>
            </a:r>
            <a:endParaRPr lang="fa-IR" sz="3600" dirty="0">
              <a:solidFill>
                <a:srgbClr val="087A85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D3B41A0-E0A8-6548-B760-1BA40FF70D10}"/>
              </a:ext>
            </a:extLst>
          </p:cNvPr>
          <p:cNvSpPr txBox="1"/>
          <p:nvPr/>
        </p:nvSpPr>
        <p:spPr>
          <a:xfrm>
            <a:off x="7152969" y="274926"/>
            <a:ext cx="36772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3600" dirty="0">
                <a:solidFill>
                  <a:srgbClr val="087A85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عنوان موضوع  بخش خود را وارد نمایید</a:t>
            </a:r>
            <a:endParaRPr lang="fa-IR" sz="3600" dirty="0">
              <a:solidFill>
                <a:srgbClr val="087A85"/>
              </a:solidFill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5ECB2132-933C-07BE-E466-25BDBA144213}"/>
              </a:ext>
            </a:extLst>
          </p:cNvPr>
          <p:cNvPicPr>
            <a:picLocks noChangeAspect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7594" y="292800"/>
            <a:ext cx="808621" cy="808621"/>
          </a:xfrm>
          <a:prstGeom prst="rect">
            <a:avLst/>
          </a:prstGeom>
        </p:spPr>
      </p:pic>
      <p:grpSp>
        <p:nvGrpSpPr>
          <p:cNvPr id="32" name="Group 31">
            <a:extLst>
              <a:ext uri="{FF2B5EF4-FFF2-40B4-BE49-F238E27FC236}">
                <a16:creationId xmlns:a16="http://schemas.microsoft.com/office/drawing/2014/main" id="{A226C88E-3A15-0018-258E-30E345BF612A}"/>
              </a:ext>
            </a:extLst>
          </p:cNvPr>
          <p:cNvGrpSpPr/>
          <p:nvPr/>
        </p:nvGrpSpPr>
        <p:grpSpPr>
          <a:xfrm>
            <a:off x="1970897" y="3656827"/>
            <a:ext cx="2087563" cy="1063625"/>
            <a:chOff x="1644650" y="3376613"/>
            <a:chExt cx="2087563" cy="1063625"/>
          </a:xfrm>
        </p:grpSpPr>
        <p:sp>
          <p:nvSpPr>
            <p:cNvPr id="33" name="Freeform 7">
              <a:extLst>
                <a:ext uri="{FF2B5EF4-FFF2-40B4-BE49-F238E27FC236}">
                  <a16:creationId xmlns:a16="http://schemas.microsoft.com/office/drawing/2014/main" id="{F67CC4B9-F6A1-83CC-3F3F-4335ABF4ED6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79575" y="3411538"/>
              <a:ext cx="2006600" cy="1028700"/>
            </a:xfrm>
            <a:custGeom>
              <a:avLst/>
              <a:gdLst>
                <a:gd name="T0" fmla="*/ 524 w 527"/>
                <a:gd name="T1" fmla="*/ 42 h 270"/>
                <a:gd name="T2" fmla="*/ 527 w 527"/>
                <a:gd name="T3" fmla="*/ 48 h 270"/>
                <a:gd name="T4" fmla="*/ 279 w 527"/>
                <a:gd name="T5" fmla="*/ 265 h 270"/>
                <a:gd name="T6" fmla="*/ 254 w 527"/>
                <a:gd name="T7" fmla="*/ 270 h 270"/>
                <a:gd name="T8" fmla="*/ 249 w 527"/>
                <a:gd name="T9" fmla="*/ 265 h 270"/>
                <a:gd name="T10" fmla="*/ 299 w 527"/>
                <a:gd name="T11" fmla="*/ 263 h 270"/>
                <a:gd name="T12" fmla="*/ 235 w 527"/>
                <a:gd name="T13" fmla="*/ 268 h 270"/>
                <a:gd name="T14" fmla="*/ 234 w 527"/>
                <a:gd name="T15" fmla="*/ 268 h 270"/>
                <a:gd name="T16" fmla="*/ 319 w 527"/>
                <a:gd name="T17" fmla="*/ 260 h 270"/>
                <a:gd name="T18" fmla="*/ 220 w 527"/>
                <a:gd name="T19" fmla="*/ 261 h 270"/>
                <a:gd name="T20" fmla="*/ 215 w 527"/>
                <a:gd name="T21" fmla="*/ 265 h 270"/>
                <a:gd name="T22" fmla="*/ 338 w 527"/>
                <a:gd name="T23" fmla="*/ 255 h 270"/>
                <a:gd name="T24" fmla="*/ 196 w 527"/>
                <a:gd name="T25" fmla="*/ 261 h 270"/>
                <a:gd name="T26" fmla="*/ 194 w 527"/>
                <a:gd name="T27" fmla="*/ 261 h 270"/>
                <a:gd name="T28" fmla="*/ 354 w 527"/>
                <a:gd name="T29" fmla="*/ 255 h 270"/>
                <a:gd name="T30" fmla="*/ 177 w 527"/>
                <a:gd name="T31" fmla="*/ 255 h 270"/>
                <a:gd name="T32" fmla="*/ 172 w 527"/>
                <a:gd name="T33" fmla="*/ 248 h 270"/>
                <a:gd name="T34" fmla="*/ 373 w 527"/>
                <a:gd name="T35" fmla="*/ 248 h 270"/>
                <a:gd name="T36" fmla="*/ 371 w 527"/>
                <a:gd name="T37" fmla="*/ 248 h 270"/>
                <a:gd name="T38" fmla="*/ 154 w 527"/>
                <a:gd name="T39" fmla="*/ 240 h 270"/>
                <a:gd name="T40" fmla="*/ 391 w 527"/>
                <a:gd name="T41" fmla="*/ 239 h 270"/>
                <a:gd name="T42" fmla="*/ 384 w 527"/>
                <a:gd name="T43" fmla="*/ 237 h 270"/>
                <a:gd name="T44" fmla="*/ 143 w 527"/>
                <a:gd name="T45" fmla="*/ 229 h 270"/>
                <a:gd name="T46" fmla="*/ 408 w 527"/>
                <a:gd name="T47" fmla="*/ 228 h 270"/>
                <a:gd name="T48" fmla="*/ 406 w 527"/>
                <a:gd name="T49" fmla="*/ 229 h 270"/>
                <a:gd name="T50" fmla="*/ 119 w 527"/>
                <a:gd name="T51" fmla="*/ 221 h 270"/>
                <a:gd name="T52" fmla="*/ 425 w 527"/>
                <a:gd name="T53" fmla="*/ 217 h 270"/>
                <a:gd name="T54" fmla="*/ 107 w 527"/>
                <a:gd name="T55" fmla="*/ 217 h 270"/>
                <a:gd name="T56" fmla="*/ 103 w 527"/>
                <a:gd name="T57" fmla="*/ 209 h 270"/>
                <a:gd name="T58" fmla="*/ 441 w 527"/>
                <a:gd name="T59" fmla="*/ 197 h 270"/>
                <a:gd name="T60" fmla="*/ 92 w 527"/>
                <a:gd name="T61" fmla="*/ 204 h 270"/>
                <a:gd name="T62" fmla="*/ 88 w 527"/>
                <a:gd name="T63" fmla="*/ 203 h 270"/>
                <a:gd name="T64" fmla="*/ 455 w 527"/>
                <a:gd name="T65" fmla="*/ 190 h 270"/>
                <a:gd name="T66" fmla="*/ 77 w 527"/>
                <a:gd name="T67" fmla="*/ 190 h 270"/>
                <a:gd name="T68" fmla="*/ 74 w 527"/>
                <a:gd name="T69" fmla="*/ 182 h 270"/>
                <a:gd name="T70" fmla="*/ 468 w 527"/>
                <a:gd name="T71" fmla="*/ 168 h 270"/>
                <a:gd name="T72" fmla="*/ 64 w 527"/>
                <a:gd name="T73" fmla="*/ 175 h 270"/>
                <a:gd name="T74" fmla="*/ 60 w 527"/>
                <a:gd name="T75" fmla="*/ 174 h 270"/>
                <a:gd name="T76" fmla="*/ 481 w 527"/>
                <a:gd name="T77" fmla="*/ 159 h 270"/>
                <a:gd name="T78" fmla="*/ 52 w 527"/>
                <a:gd name="T79" fmla="*/ 160 h 270"/>
                <a:gd name="T80" fmla="*/ 49 w 527"/>
                <a:gd name="T81" fmla="*/ 151 h 270"/>
                <a:gd name="T82" fmla="*/ 492 w 527"/>
                <a:gd name="T83" fmla="*/ 142 h 270"/>
                <a:gd name="T84" fmla="*/ 488 w 527"/>
                <a:gd name="T85" fmla="*/ 144 h 270"/>
                <a:gd name="T86" fmla="*/ 39 w 527"/>
                <a:gd name="T87" fmla="*/ 134 h 270"/>
                <a:gd name="T88" fmla="*/ 502 w 527"/>
                <a:gd name="T89" fmla="*/ 124 h 270"/>
                <a:gd name="T90" fmla="*/ 32 w 527"/>
                <a:gd name="T91" fmla="*/ 126 h 270"/>
                <a:gd name="T92" fmla="*/ 30 w 527"/>
                <a:gd name="T93" fmla="*/ 116 h 270"/>
                <a:gd name="T94" fmla="*/ 508 w 527"/>
                <a:gd name="T95" fmla="*/ 99 h 270"/>
                <a:gd name="T96" fmla="*/ 24 w 527"/>
                <a:gd name="T97" fmla="*/ 107 h 270"/>
                <a:gd name="T98" fmla="*/ 19 w 527"/>
                <a:gd name="T99" fmla="*/ 104 h 270"/>
                <a:gd name="T100" fmla="*/ 518 w 527"/>
                <a:gd name="T101" fmla="*/ 87 h 270"/>
                <a:gd name="T102" fmla="*/ 17 w 527"/>
                <a:gd name="T103" fmla="*/ 89 h 270"/>
                <a:gd name="T104" fmla="*/ 15 w 527"/>
                <a:gd name="T105" fmla="*/ 79 h 270"/>
                <a:gd name="T106" fmla="*/ 523 w 527"/>
                <a:gd name="T107" fmla="*/ 67 h 270"/>
                <a:gd name="T108" fmla="*/ 513 w 527"/>
                <a:gd name="T109" fmla="*/ 65 h 270"/>
                <a:gd name="T110" fmla="*/ 17 w 527"/>
                <a:gd name="T111" fmla="*/ 63 h 270"/>
                <a:gd name="T112" fmla="*/ 12 w 527"/>
                <a:gd name="T113" fmla="*/ 70 h 270"/>
                <a:gd name="T114" fmla="*/ 7 w 527"/>
                <a:gd name="T115" fmla="*/ 40 h 270"/>
                <a:gd name="T116" fmla="*/ 6 w 527"/>
                <a:gd name="T117" fmla="*/ 30 h 270"/>
                <a:gd name="T118" fmla="*/ 7 w 527"/>
                <a:gd name="T119" fmla="*/ 10 h 270"/>
                <a:gd name="T120" fmla="*/ 8 w 527"/>
                <a:gd name="T121" fmla="*/ 1 h 270"/>
                <a:gd name="T122" fmla="*/ 1 w 527"/>
                <a:gd name="T123" fmla="*/ 1 h 270"/>
                <a:gd name="T124" fmla="*/ 3 w 527"/>
                <a:gd name="T125" fmla="*/ 1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27" h="270">
                  <a:moveTo>
                    <a:pt x="522" y="51"/>
                  </a:moveTo>
                  <a:cubicBezTo>
                    <a:pt x="521" y="51"/>
                    <a:pt x="520" y="51"/>
                    <a:pt x="519" y="50"/>
                  </a:cubicBezTo>
                  <a:cubicBezTo>
                    <a:pt x="518" y="49"/>
                    <a:pt x="518" y="49"/>
                    <a:pt x="518" y="48"/>
                  </a:cubicBezTo>
                  <a:cubicBezTo>
                    <a:pt x="517" y="48"/>
                    <a:pt x="517" y="47"/>
                    <a:pt x="517" y="46"/>
                  </a:cubicBezTo>
                  <a:cubicBezTo>
                    <a:pt x="517" y="45"/>
                    <a:pt x="518" y="44"/>
                    <a:pt x="519" y="43"/>
                  </a:cubicBezTo>
                  <a:cubicBezTo>
                    <a:pt x="520" y="42"/>
                    <a:pt x="521" y="41"/>
                    <a:pt x="523" y="42"/>
                  </a:cubicBezTo>
                  <a:cubicBezTo>
                    <a:pt x="523" y="42"/>
                    <a:pt x="524" y="42"/>
                    <a:pt x="524" y="42"/>
                  </a:cubicBezTo>
                  <a:cubicBezTo>
                    <a:pt x="524" y="42"/>
                    <a:pt x="525" y="42"/>
                    <a:pt x="525" y="42"/>
                  </a:cubicBezTo>
                  <a:cubicBezTo>
                    <a:pt x="525" y="42"/>
                    <a:pt x="525" y="43"/>
                    <a:pt x="526" y="43"/>
                  </a:cubicBezTo>
                  <a:cubicBezTo>
                    <a:pt x="526" y="43"/>
                    <a:pt x="526" y="43"/>
                    <a:pt x="526" y="44"/>
                  </a:cubicBezTo>
                  <a:cubicBezTo>
                    <a:pt x="526" y="44"/>
                    <a:pt x="527" y="44"/>
                    <a:pt x="527" y="44"/>
                  </a:cubicBezTo>
                  <a:cubicBezTo>
                    <a:pt x="527" y="45"/>
                    <a:pt x="527" y="45"/>
                    <a:pt x="527" y="45"/>
                  </a:cubicBezTo>
                  <a:cubicBezTo>
                    <a:pt x="527" y="46"/>
                    <a:pt x="527" y="46"/>
                    <a:pt x="527" y="46"/>
                  </a:cubicBezTo>
                  <a:cubicBezTo>
                    <a:pt x="527" y="47"/>
                    <a:pt x="527" y="48"/>
                    <a:pt x="527" y="48"/>
                  </a:cubicBezTo>
                  <a:cubicBezTo>
                    <a:pt x="526" y="49"/>
                    <a:pt x="526" y="49"/>
                    <a:pt x="526" y="50"/>
                  </a:cubicBezTo>
                  <a:cubicBezTo>
                    <a:pt x="525" y="50"/>
                    <a:pt x="525" y="51"/>
                    <a:pt x="524" y="51"/>
                  </a:cubicBezTo>
                  <a:cubicBezTo>
                    <a:pt x="523" y="51"/>
                    <a:pt x="523" y="51"/>
                    <a:pt x="522" y="51"/>
                  </a:cubicBezTo>
                  <a:close/>
                  <a:moveTo>
                    <a:pt x="275" y="270"/>
                  </a:moveTo>
                  <a:cubicBezTo>
                    <a:pt x="275" y="270"/>
                    <a:pt x="275" y="270"/>
                    <a:pt x="275" y="270"/>
                  </a:cubicBezTo>
                  <a:cubicBezTo>
                    <a:pt x="277" y="270"/>
                    <a:pt x="279" y="268"/>
                    <a:pt x="279" y="265"/>
                  </a:cubicBezTo>
                  <a:cubicBezTo>
                    <a:pt x="279" y="265"/>
                    <a:pt x="279" y="265"/>
                    <a:pt x="279" y="265"/>
                  </a:cubicBezTo>
                  <a:cubicBezTo>
                    <a:pt x="279" y="262"/>
                    <a:pt x="277" y="260"/>
                    <a:pt x="274" y="260"/>
                  </a:cubicBezTo>
                  <a:cubicBezTo>
                    <a:pt x="274" y="260"/>
                    <a:pt x="274" y="260"/>
                    <a:pt x="274" y="260"/>
                  </a:cubicBezTo>
                  <a:cubicBezTo>
                    <a:pt x="271" y="260"/>
                    <a:pt x="269" y="263"/>
                    <a:pt x="269" y="265"/>
                  </a:cubicBezTo>
                  <a:cubicBezTo>
                    <a:pt x="269" y="265"/>
                    <a:pt x="269" y="265"/>
                    <a:pt x="269" y="265"/>
                  </a:cubicBezTo>
                  <a:cubicBezTo>
                    <a:pt x="269" y="268"/>
                    <a:pt x="272" y="270"/>
                    <a:pt x="275" y="270"/>
                  </a:cubicBezTo>
                  <a:cubicBezTo>
                    <a:pt x="275" y="270"/>
                    <a:pt x="275" y="270"/>
                    <a:pt x="275" y="270"/>
                  </a:cubicBezTo>
                  <a:close/>
                  <a:moveTo>
                    <a:pt x="254" y="270"/>
                  </a:moveTo>
                  <a:cubicBezTo>
                    <a:pt x="254" y="270"/>
                    <a:pt x="254" y="270"/>
                    <a:pt x="254" y="270"/>
                  </a:cubicBezTo>
                  <a:cubicBezTo>
                    <a:pt x="257" y="270"/>
                    <a:pt x="259" y="268"/>
                    <a:pt x="259" y="265"/>
                  </a:cubicBezTo>
                  <a:cubicBezTo>
                    <a:pt x="259" y="265"/>
                    <a:pt x="259" y="265"/>
                    <a:pt x="259" y="265"/>
                  </a:cubicBezTo>
                  <a:cubicBezTo>
                    <a:pt x="260" y="262"/>
                    <a:pt x="257" y="260"/>
                    <a:pt x="255" y="260"/>
                  </a:cubicBezTo>
                  <a:cubicBezTo>
                    <a:pt x="255" y="260"/>
                    <a:pt x="255" y="260"/>
                    <a:pt x="255" y="260"/>
                  </a:cubicBezTo>
                  <a:cubicBezTo>
                    <a:pt x="252" y="260"/>
                    <a:pt x="250" y="262"/>
                    <a:pt x="249" y="265"/>
                  </a:cubicBezTo>
                  <a:cubicBezTo>
                    <a:pt x="249" y="265"/>
                    <a:pt x="249" y="265"/>
                    <a:pt x="249" y="265"/>
                  </a:cubicBezTo>
                  <a:cubicBezTo>
                    <a:pt x="249" y="268"/>
                    <a:pt x="252" y="270"/>
                    <a:pt x="254" y="270"/>
                  </a:cubicBezTo>
                  <a:cubicBezTo>
                    <a:pt x="254" y="270"/>
                    <a:pt x="254" y="270"/>
                    <a:pt x="254" y="270"/>
                  </a:cubicBezTo>
                  <a:close/>
                  <a:moveTo>
                    <a:pt x="294" y="269"/>
                  </a:moveTo>
                  <a:cubicBezTo>
                    <a:pt x="294" y="269"/>
                    <a:pt x="294" y="269"/>
                    <a:pt x="294" y="269"/>
                  </a:cubicBezTo>
                  <a:cubicBezTo>
                    <a:pt x="294" y="269"/>
                    <a:pt x="295" y="269"/>
                    <a:pt x="295" y="269"/>
                  </a:cubicBezTo>
                  <a:cubicBezTo>
                    <a:pt x="295" y="269"/>
                    <a:pt x="295" y="269"/>
                    <a:pt x="295" y="269"/>
                  </a:cubicBezTo>
                  <a:cubicBezTo>
                    <a:pt x="297" y="268"/>
                    <a:pt x="299" y="266"/>
                    <a:pt x="299" y="263"/>
                  </a:cubicBezTo>
                  <a:cubicBezTo>
                    <a:pt x="299" y="263"/>
                    <a:pt x="299" y="263"/>
                    <a:pt x="299" y="263"/>
                  </a:cubicBezTo>
                  <a:cubicBezTo>
                    <a:pt x="299" y="260"/>
                    <a:pt x="296" y="258"/>
                    <a:pt x="294" y="259"/>
                  </a:cubicBezTo>
                  <a:cubicBezTo>
                    <a:pt x="294" y="259"/>
                    <a:pt x="294" y="259"/>
                    <a:pt x="294" y="259"/>
                  </a:cubicBezTo>
                  <a:cubicBezTo>
                    <a:pt x="291" y="259"/>
                    <a:pt x="289" y="261"/>
                    <a:pt x="289" y="264"/>
                  </a:cubicBezTo>
                  <a:cubicBezTo>
                    <a:pt x="290" y="267"/>
                    <a:pt x="292" y="269"/>
                    <a:pt x="294" y="269"/>
                  </a:cubicBezTo>
                  <a:close/>
                  <a:moveTo>
                    <a:pt x="235" y="268"/>
                  </a:moveTo>
                  <a:cubicBezTo>
                    <a:pt x="235" y="268"/>
                    <a:pt x="235" y="268"/>
                    <a:pt x="235" y="268"/>
                  </a:cubicBezTo>
                  <a:cubicBezTo>
                    <a:pt x="237" y="268"/>
                    <a:pt x="239" y="267"/>
                    <a:pt x="240" y="264"/>
                  </a:cubicBezTo>
                  <a:cubicBezTo>
                    <a:pt x="240" y="264"/>
                    <a:pt x="240" y="264"/>
                    <a:pt x="240" y="264"/>
                  </a:cubicBezTo>
                  <a:cubicBezTo>
                    <a:pt x="240" y="261"/>
                    <a:pt x="238" y="259"/>
                    <a:pt x="235" y="259"/>
                  </a:cubicBezTo>
                  <a:cubicBezTo>
                    <a:pt x="235" y="259"/>
                    <a:pt x="235" y="259"/>
                    <a:pt x="235" y="259"/>
                  </a:cubicBezTo>
                  <a:cubicBezTo>
                    <a:pt x="232" y="258"/>
                    <a:pt x="230" y="260"/>
                    <a:pt x="230" y="263"/>
                  </a:cubicBezTo>
                  <a:cubicBezTo>
                    <a:pt x="230" y="263"/>
                    <a:pt x="230" y="263"/>
                    <a:pt x="230" y="263"/>
                  </a:cubicBezTo>
                  <a:cubicBezTo>
                    <a:pt x="229" y="266"/>
                    <a:pt x="231" y="268"/>
                    <a:pt x="234" y="268"/>
                  </a:cubicBezTo>
                  <a:cubicBezTo>
                    <a:pt x="234" y="268"/>
                    <a:pt x="234" y="268"/>
                    <a:pt x="235" y="268"/>
                  </a:cubicBezTo>
                  <a:close/>
                  <a:moveTo>
                    <a:pt x="314" y="266"/>
                  </a:moveTo>
                  <a:cubicBezTo>
                    <a:pt x="314" y="266"/>
                    <a:pt x="314" y="266"/>
                    <a:pt x="314" y="266"/>
                  </a:cubicBezTo>
                  <a:cubicBezTo>
                    <a:pt x="314" y="266"/>
                    <a:pt x="314" y="266"/>
                    <a:pt x="315" y="266"/>
                  </a:cubicBezTo>
                  <a:cubicBezTo>
                    <a:pt x="315" y="266"/>
                    <a:pt x="315" y="266"/>
                    <a:pt x="315" y="266"/>
                  </a:cubicBezTo>
                  <a:cubicBezTo>
                    <a:pt x="317" y="265"/>
                    <a:pt x="319" y="262"/>
                    <a:pt x="319" y="260"/>
                  </a:cubicBezTo>
                  <a:cubicBezTo>
                    <a:pt x="319" y="260"/>
                    <a:pt x="319" y="260"/>
                    <a:pt x="319" y="260"/>
                  </a:cubicBezTo>
                  <a:cubicBezTo>
                    <a:pt x="318" y="257"/>
                    <a:pt x="316" y="255"/>
                    <a:pt x="313" y="256"/>
                  </a:cubicBezTo>
                  <a:cubicBezTo>
                    <a:pt x="313" y="256"/>
                    <a:pt x="313" y="256"/>
                    <a:pt x="313" y="256"/>
                  </a:cubicBezTo>
                  <a:cubicBezTo>
                    <a:pt x="310" y="256"/>
                    <a:pt x="308" y="259"/>
                    <a:pt x="309" y="262"/>
                  </a:cubicBezTo>
                  <a:cubicBezTo>
                    <a:pt x="309" y="264"/>
                    <a:pt x="311" y="266"/>
                    <a:pt x="314" y="266"/>
                  </a:cubicBezTo>
                  <a:close/>
                  <a:moveTo>
                    <a:pt x="215" y="265"/>
                  </a:moveTo>
                  <a:cubicBezTo>
                    <a:pt x="215" y="265"/>
                    <a:pt x="215" y="265"/>
                    <a:pt x="215" y="265"/>
                  </a:cubicBezTo>
                  <a:cubicBezTo>
                    <a:pt x="217" y="265"/>
                    <a:pt x="219" y="264"/>
                    <a:pt x="220" y="261"/>
                  </a:cubicBezTo>
                  <a:cubicBezTo>
                    <a:pt x="220" y="261"/>
                    <a:pt x="220" y="261"/>
                    <a:pt x="220" y="261"/>
                  </a:cubicBezTo>
                  <a:cubicBezTo>
                    <a:pt x="220" y="259"/>
                    <a:pt x="219" y="256"/>
                    <a:pt x="216" y="256"/>
                  </a:cubicBezTo>
                  <a:cubicBezTo>
                    <a:pt x="216" y="256"/>
                    <a:pt x="216" y="256"/>
                    <a:pt x="216" y="256"/>
                  </a:cubicBezTo>
                  <a:cubicBezTo>
                    <a:pt x="213" y="255"/>
                    <a:pt x="211" y="257"/>
                    <a:pt x="210" y="259"/>
                  </a:cubicBezTo>
                  <a:cubicBezTo>
                    <a:pt x="210" y="259"/>
                    <a:pt x="210" y="259"/>
                    <a:pt x="210" y="259"/>
                  </a:cubicBezTo>
                  <a:cubicBezTo>
                    <a:pt x="210" y="262"/>
                    <a:pt x="211" y="265"/>
                    <a:pt x="214" y="265"/>
                  </a:cubicBezTo>
                  <a:cubicBezTo>
                    <a:pt x="214" y="265"/>
                    <a:pt x="215" y="265"/>
                    <a:pt x="215" y="265"/>
                  </a:cubicBezTo>
                  <a:close/>
                  <a:moveTo>
                    <a:pt x="333" y="261"/>
                  </a:moveTo>
                  <a:cubicBezTo>
                    <a:pt x="333" y="261"/>
                    <a:pt x="333" y="261"/>
                    <a:pt x="333" y="261"/>
                  </a:cubicBezTo>
                  <a:cubicBezTo>
                    <a:pt x="334" y="261"/>
                    <a:pt x="334" y="261"/>
                    <a:pt x="335" y="261"/>
                  </a:cubicBezTo>
                  <a:cubicBezTo>
                    <a:pt x="335" y="261"/>
                    <a:pt x="335" y="261"/>
                    <a:pt x="335" y="261"/>
                  </a:cubicBezTo>
                  <a:cubicBezTo>
                    <a:pt x="335" y="261"/>
                    <a:pt x="335" y="261"/>
                    <a:pt x="335" y="261"/>
                  </a:cubicBezTo>
                  <a:cubicBezTo>
                    <a:pt x="335" y="261"/>
                    <a:pt x="335" y="261"/>
                    <a:pt x="335" y="261"/>
                  </a:cubicBezTo>
                  <a:cubicBezTo>
                    <a:pt x="337" y="260"/>
                    <a:pt x="339" y="258"/>
                    <a:pt x="338" y="255"/>
                  </a:cubicBezTo>
                  <a:cubicBezTo>
                    <a:pt x="338" y="255"/>
                    <a:pt x="338" y="255"/>
                    <a:pt x="338" y="255"/>
                  </a:cubicBezTo>
                  <a:cubicBezTo>
                    <a:pt x="337" y="252"/>
                    <a:pt x="335" y="251"/>
                    <a:pt x="332" y="251"/>
                  </a:cubicBezTo>
                  <a:cubicBezTo>
                    <a:pt x="332" y="251"/>
                    <a:pt x="332" y="251"/>
                    <a:pt x="332" y="251"/>
                  </a:cubicBezTo>
                  <a:cubicBezTo>
                    <a:pt x="329" y="252"/>
                    <a:pt x="328" y="255"/>
                    <a:pt x="328" y="258"/>
                  </a:cubicBezTo>
                  <a:cubicBezTo>
                    <a:pt x="329" y="260"/>
                    <a:pt x="331" y="261"/>
                    <a:pt x="333" y="261"/>
                  </a:cubicBezTo>
                  <a:close/>
                  <a:moveTo>
                    <a:pt x="196" y="261"/>
                  </a:moveTo>
                  <a:cubicBezTo>
                    <a:pt x="196" y="261"/>
                    <a:pt x="196" y="261"/>
                    <a:pt x="196" y="261"/>
                  </a:cubicBezTo>
                  <a:cubicBezTo>
                    <a:pt x="198" y="261"/>
                    <a:pt x="200" y="259"/>
                    <a:pt x="200" y="257"/>
                  </a:cubicBezTo>
                  <a:cubicBezTo>
                    <a:pt x="200" y="257"/>
                    <a:pt x="200" y="257"/>
                    <a:pt x="200" y="257"/>
                  </a:cubicBezTo>
                  <a:cubicBezTo>
                    <a:pt x="201" y="255"/>
                    <a:pt x="200" y="252"/>
                    <a:pt x="197" y="251"/>
                  </a:cubicBezTo>
                  <a:cubicBezTo>
                    <a:pt x="197" y="251"/>
                    <a:pt x="197" y="251"/>
                    <a:pt x="197" y="251"/>
                  </a:cubicBezTo>
                  <a:cubicBezTo>
                    <a:pt x="194" y="250"/>
                    <a:pt x="192" y="252"/>
                    <a:pt x="191" y="255"/>
                  </a:cubicBezTo>
                  <a:cubicBezTo>
                    <a:pt x="191" y="255"/>
                    <a:pt x="191" y="255"/>
                    <a:pt x="191" y="255"/>
                  </a:cubicBezTo>
                  <a:cubicBezTo>
                    <a:pt x="190" y="257"/>
                    <a:pt x="192" y="260"/>
                    <a:pt x="194" y="261"/>
                  </a:cubicBezTo>
                  <a:cubicBezTo>
                    <a:pt x="195" y="261"/>
                    <a:pt x="195" y="261"/>
                    <a:pt x="196" y="261"/>
                  </a:cubicBezTo>
                  <a:close/>
                  <a:moveTo>
                    <a:pt x="352" y="255"/>
                  </a:moveTo>
                  <a:cubicBezTo>
                    <a:pt x="352" y="255"/>
                    <a:pt x="352" y="255"/>
                    <a:pt x="352" y="255"/>
                  </a:cubicBezTo>
                  <a:cubicBezTo>
                    <a:pt x="353" y="255"/>
                    <a:pt x="353" y="255"/>
                    <a:pt x="354" y="255"/>
                  </a:cubicBezTo>
                  <a:cubicBezTo>
                    <a:pt x="354" y="255"/>
                    <a:pt x="354" y="255"/>
                    <a:pt x="354" y="255"/>
                  </a:cubicBezTo>
                  <a:cubicBezTo>
                    <a:pt x="354" y="255"/>
                    <a:pt x="354" y="255"/>
                    <a:pt x="354" y="255"/>
                  </a:cubicBezTo>
                  <a:cubicBezTo>
                    <a:pt x="354" y="255"/>
                    <a:pt x="354" y="255"/>
                    <a:pt x="354" y="255"/>
                  </a:cubicBezTo>
                  <a:cubicBezTo>
                    <a:pt x="356" y="254"/>
                    <a:pt x="358" y="251"/>
                    <a:pt x="357" y="249"/>
                  </a:cubicBezTo>
                  <a:cubicBezTo>
                    <a:pt x="357" y="249"/>
                    <a:pt x="357" y="249"/>
                    <a:pt x="357" y="249"/>
                  </a:cubicBezTo>
                  <a:cubicBezTo>
                    <a:pt x="356" y="246"/>
                    <a:pt x="353" y="245"/>
                    <a:pt x="351" y="246"/>
                  </a:cubicBezTo>
                  <a:cubicBezTo>
                    <a:pt x="351" y="246"/>
                    <a:pt x="351" y="246"/>
                    <a:pt x="351" y="246"/>
                  </a:cubicBezTo>
                  <a:cubicBezTo>
                    <a:pt x="348" y="247"/>
                    <a:pt x="347" y="249"/>
                    <a:pt x="347" y="252"/>
                  </a:cubicBezTo>
                  <a:cubicBezTo>
                    <a:pt x="348" y="254"/>
                    <a:pt x="350" y="255"/>
                    <a:pt x="352" y="255"/>
                  </a:cubicBezTo>
                  <a:close/>
                  <a:moveTo>
                    <a:pt x="177" y="255"/>
                  </a:moveTo>
                  <a:cubicBezTo>
                    <a:pt x="177" y="255"/>
                    <a:pt x="177" y="255"/>
                    <a:pt x="177" y="255"/>
                  </a:cubicBezTo>
                  <a:cubicBezTo>
                    <a:pt x="179" y="255"/>
                    <a:pt x="181" y="254"/>
                    <a:pt x="181" y="252"/>
                  </a:cubicBezTo>
                  <a:cubicBezTo>
                    <a:pt x="181" y="252"/>
                    <a:pt x="181" y="252"/>
                    <a:pt x="181" y="252"/>
                  </a:cubicBezTo>
                  <a:cubicBezTo>
                    <a:pt x="182" y="249"/>
                    <a:pt x="181" y="246"/>
                    <a:pt x="178" y="245"/>
                  </a:cubicBezTo>
                  <a:cubicBezTo>
                    <a:pt x="178" y="245"/>
                    <a:pt x="178" y="245"/>
                    <a:pt x="178" y="245"/>
                  </a:cubicBezTo>
                  <a:cubicBezTo>
                    <a:pt x="176" y="244"/>
                    <a:pt x="173" y="246"/>
                    <a:pt x="172" y="248"/>
                  </a:cubicBezTo>
                  <a:cubicBezTo>
                    <a:pt x="172" y="248"/>
                    <a:pt x="172" y="248"/>
                    <a:pt x="172" y="248"/>
                  </a:cubicBezTo>
                  <a:cubicBezTo>
                    <a:pt x="171" y="251"/>
                    <a:pt x="172" y="254"/>
                    <a:pt x="175" y="255"/>
                  </a:cubicBezTo>
                  <a:cubicBezTo>
                    <a:pt x="175" y="255"/>
                    <a:pt x="175" y="255"/>
                    <a:pt x="175" y="255"/>
                  </a:cubicBezTo>
                  <a:cubicBezTo>
                    <a:pt x="175" y="255"/>
                    <a:pt x="175" y="255"/>
                    <a:pt x="175" y="255"/>
                  </a:cubicBezTo>
                  <a:cubicBezTo>
                    <a:pt x="176" y="255"/>
                    <a:pt x="176" y="255"/>
                    <a:pt x="177" y="255"/>
                  </a:cubicBezTo>
                  <a:close/>
                  <a:moveTo>
                    <a:pt x="371" y="248"/>
                  </a:moveTo>
                  <a:cubicBezTo>
                    <a:pt x="371" y="248"/>
                    <a:pt x="371" y="248"/>
                    <a:pt x="371" y="248"/>
                  </a:cubicBezTo>
                  <a:cubicBezTo>
                    <a:pt x="371" y="248"/>
                    <a:pt x="372" y="248"/>
                    <a:pt x="373" y="248"/>
                  </a:cubicBezTo>
                  <a:cubicBezTo>
                    <a:pt x="373" y="248"/>
                    <a:pt x="373" y="248"/>
                    <a:pt x="373" y="248"/>
                  </a:cubicBezTo>
                  <a:cubicBezTo>
                    <a:pt x="375" y="246"/>
                    <a:pt x="376" y="243"/>
                    <a:pt x="375" y="241"/>
                  </a:cubicBezTo>
                  <a:cubicBezTo>
                    <a:pt x="375" y="241"/>
                    <a:pt x="375" y="241"/>
                    <a:pt x="375" y="241"/>
                  </a:cubicBezTo>
                  <a:cubicBezTo>
                    <a:pt x="374" y="238"/>
                    <a:pt x="371" y="237"/>
                    <a:pt x="369" y="238"/>
                  </a:cubicBezTo>
                  <a:cubicBezTo>
                    <a:pt x="369" y="238"/>
                    <a:pt x="369" y="238"/>
                    <a:pt x="369" y="238"/>
                  </a:cubicBezTo>
                  <a:cubicBezTo>
                    <a:pt x="366" y="240"/>
                    <a:pt x="365" y="242"/>
                    <a:pt x="366" y="245"/>
                  </a:cubicBezTo>
                  <a:cubicBezTo>
                    <a:pt x="367" y="247"/>
                    <a:pt x="369" y="248"/>
                    <a:pt x="371" y="248"/>
                  </a:cubicBezTo>
                  <a:close/>
                  <a:moveTo>
                    <a:pt x="158" y="247"/>
                  </a:moveTo>
                  <a:cubicBezTo>
                    <a:pt x="158" y="247"/>
                    <a:pt x="158" y="247"/>
                    <a:pt x="158" y="247"/>
                  </a:cubicBezTo>
                  <a:cubicBezTo>
                    <a:pt x="160" y="247"/>
                    <a:pt x="162" y="246"/>
                    <a:pt x="163" y="244"/>
                  </a:cubicBezTo>
                  <a:cubicBezTo>
                    <a:pt x="163" y="244"/>
                    <a:pt x="163" y="244"/>
                    <a:pt x="163" y="244"/>
                  </a:cubicBezTo>
                  <a:cubicBezTo>
                    <a:pt x="164" y="242"/>
                    <a:pt x="163" y="239"/>
                    <a:pt x="160" y="238"/>
                  </a:cubicBezTo>
                  <a:cubicBezTo>
                    <a:pt x="160" y="238"/>
                    <a:pt x="160" y="238"/>
                    <a:pt x="160" y="238"/>
                  </a:cubicBezTo>
                  <a:cubicBezTo>
                    <a:pt x="158" y="237"/>
                    <a:pt x="155" y="238"/>
                    <a:pt x="154" y="240"/>
                  </a:cubicBezTo>
                  <a:cubicBezTo>
                    <a:pt x="154" y="240"/>
                    <a:pt x="154" y="240"/>
                    <a:pt x="154" y="240"/>
                  </a:cubicBezTo>
                  <a:cubicBezTo>
                    <a:pt x="153" y="243"/>
                    <a:pt x="154" y="246"/>
                    <a:pt x="156" y="247"/>
                  </a:cubicBezTo>
                  <a:cubicBezTo>
                    <a:pt x="157" y="247"/>
                    <a:pt x="158" y="247"/>
                    <a:pt x="158" y="247"/>
                  </a:cubicBezTo>
                  <a:close/>
                  <a:moveTo>
                    <a:pt x="389" y="239"/>
                  </a:moveTo>
                  <a:cubicBezTo>
                    <a:pt x="389" y="239"/>
                    <a:pt x="389" y="239"/>
                    <a:pt x="389" y="239"/>
                  </a:cubicBezTo>
                  <a:cubicBezTo>
                    <a:pt x="389" y="239"/>
                    <a:pt x="390" y="239"/>
                    <a:pt x="391" y="239"/>
                  </a:cubicBezTo>
                  <a:cubicBezTo>
                    <a:pt x="391" y="239"/>
                    <a:pt x="391" y="239"/>
                    <a:pt x="391" y="239"/>
                  </a:cubicBezTo>
                  <a:cubicBezTo>
                    <a:pt x="391" y="239"/>
                    <a:pt x="391" y="239"/>
                    <a:pt x="391" y="239"/>
                  </a:cubicBezTo>
                  <a:cubicBezTo>
                    <a:pt x="391" y="239"/>
                    <a:pt x="391" y="239"/>
                    <a:pt x="391" y="239"/>
                  </a:cubicBezTo>
                  <a:cubicBezTo>
                    <a:pt x="393" y="237"/>
                    <a:pt x="394" y="234"/>
                    <a:pt x="393" y="232"/>
                  </a:cubicBezTo>
                  <a:cubicBezTo>
                    <a:pt x="393" y="232"/>
                    <a:pt x="393" y="232"/>
                    <a:pt x="393" y="232"/>
                  </a:cubicBezTo>
                  <a:cubicBezTo>
                    <a:pt x="392" y="229"/>
                    <a:pt x="389" y="228"/>
                    <a:pt x="386" y="230"/>
                  </a:cubicBezTo>
                  <a:cubicBezTo>
                    <a:pt x="386" y="230"/>
                    <a:pt x="386" y="230"/>
                    <a:pt x="386" y="230"/>
                  </a:cubicBezTo>
                  <a:cubicBezTo>
                    <a:pt x="384" y="231"/>
                    <a:pt x="383" y="234"/>
                    <a:pt x="384" y="237"/>
                  </a:cubicBezTo>
                  <a:cubicBezTo>
                    <a:pt x="385" y="238"/>
                    <a:pt x="387" y="239"/>
                    <a:pt x="389" y="239"/>
                  </a:cubicBezTo>
                  <a:close/>
                  <a:moveTo>
                    <a:pt x="140" y="239"/>
                  </a:moveTo>
                  <a:cubicBezTo>
                    <a:pt x="140" y="239"/>
                    <a:pt x="140" y="239"/>
                    <a:pt x="140" y="239"/>
                  </a:cubicBezTo>
                  <a:cubicBezTo>
                    <a:pt x="142" y="239"/>
                    <a:pt x="144" y="238"/>
                    <a:pt x="145" y="236"/>
                  </a:cubicBezTo>
                  <a:cubicBezTo>
                    <a:pt x="145" y="236"/>
                    <a:pt x="145" y="236"/>
                    <a:pt x="145" y="236"/>
                  </a:cubicBezTo>
                  <a:cubicBezTo>
                    <a:pt x="146" y="233"/>
                    <a:pt x="145" y="230"/>
                    <a:pt x="143" y="229"/>
                  </a:cubicBezTo>
                  <a:cubicBezTo>
                    <a:pt x="143" y="229"/>
                    <a:pt x="143" y="229"/>
                    <a:pt x="143" y="229"/>
                  </a:cubicBezTo>
                  <a:cubicBezTo>
                    <a:pt x="140" y="228"/>
                    <a:pt x="137" y="229"/>
                    <a:pt x="136" y="231"/>
                  </a:cubicBezTo>
                  <a:cubicBezTo>
                    <a:pt x="136" y="231"/>
                    <a:pt x="136" y="231"/>
                    <a:pt x="136" y="231"/>
                  </a:cubicBezTo>
                  <a:cubicBezTo>
                    <a:pt x="135" y="234"/>
                    <a:pt x="136" y="237"/>
                    <a:pt x="138" y="238"/>
                  </a:cubicBezTo>
                  <a:cubicBezTo>
                    <a:pt x="139" y="238"/>
                    <a:pt x="140" y="239"/>
                    <a:pt x="140" y="239"/>
                  </a:cubicBezTo>
                  <a:close/>
                  <a:moveTo>
                    <a:pt x="406" y="229"/>
                  </a:moveTo>
                  <a:cubicBezTo>
                    <a:pt x="406" y="229"/>
                    <a:pt x="406" y="229"/>
                    <a:pt x="406" y="229"/>
                  </a:cubicBezTo>
                  <a:cubicBezTo>
                    <a:pt x="407" y="229"/>
                    <a:pt x="408" y="229"/>
                    <a:pt x="408" y="228"/>
                  </a:cubicBezTo>
                  <a:cubicBezTo>
                    <a:pt x="408" y="228"/>
                    <a:pt x="408" y="228"/>
                    <a:pt x="408" y="228"/>
                  </a:cubicBezTo>
                  <a:cubicBezTo>
                    <a:pt x="411" y="227"/>
                    <a:pt x="411" y="224"/>
                    <a:pt x="410" y="221"/>
                  </a:cubicBezTo>
                  <a:cubicBezTo>
                    <a:pt x="410" y="221"/>
                    <a:pt x="410" y="221"/>
                    <a:pt x="410" y="221"/>
                  </a:cubicBezTo>
                  <a:cubicBezTo>
                    <a:pt x="408" y="219"/>
                    <a:pt x="405" y="218"/>
                    <a:pt x="403" y="220"/>
                  </a:cubicBezTo>
                  <a:cubicBezTo>
                    <a:pt x="403" y="220"/>
                    <a:pt x="403" y="220"/>
                    <a:pt x="403" y="220"/>
                  </a:cubicBezTo>
                  <a:cubicBezTo>
                    <a:pt x="401" y="221"/>
                    <a:pt x="400" y="224"/>
                    <a:pt x="401" y="227"/>
                  </a:cubicBezTo>
                  <a:cubicBezTo>
                    <a:pt x="402" y="228"/>
                    <a:pt x="404" y="229"/>
                    <a:pt x="406" y="229"/>
                  </a:cubicBezTo>
                  <a:close/>
                  <a:moveTo>
                    <a:pt x="123" y="228"/>
                  </a:moveTo>
                  <a:cubicBezTo>
                    <a:pt x="123" y="228"/>
                    <a:pt x="123" y="228"/>
                    <a:pt x="123" y="228"/>
                  </a:cubicBezTo>
                  <a:cubicBezTo>
                    <a:pt x="125" y="228"/>
                    <a:pt x="127" y="227"/>
                    <a:pt x="128" y="226"/>
                  </a:cubicBezTo>
                  <a:cubicBezTo>
                    <a:pt x="128" y="226"/>
                    <a:pt x="128" y="226"/>
                    <a:pt x="128" y="226"/>
                  </a:cubicBezTo>
                  <a:cubicBezTo>
                    <a:pt x="129" y="224"/>
                    <a:pt x="128" y="221"/>
                    <a:pt x="126" y="219"/>
                  </a:cubicBezTo>
                  <a:cubicBezTo>
                    <a:pt x="126" y="219"/>
                    <a:pt x="126" y="219"/>
                    <a:pt x="126" y="219"/>
                  </a:cubicBezTo>
                  <a:cubicBezTo>
                    <a:pt x="124" y="218"/>
                    <a:pt x="121" y="218"/>
                    <a:pt x="119" y="221"/>
                  </a:cubicBezTo>
                  <a:cubicBezTo>
                    <a:pt x="119" y="221"/>
                    <a:pt x="119" y="221"/>
                    <a:pt x="119" y="221"/>
                  </a:cubicBezTo>
                  <a:cubicBezTo>
                    <a:pt x="118" y="223"/>
                    <a:pt x="118" y="226"/>
                    <a:pt x="121" y="227"/>
                  </a:cubicBezTo>
                  <a:cubicBezTo>
                    <a:pt x="121" y="228"/>
                    <a:pt x="122" y="228"/>
                    <a:pt x="123" y="228"/>
                  </a:cubicBezTo>
                  <a:close/>
                  <a:moveTo>
                    <a:pt x="422" y="218"/>
                  </a:moveTo>
                  <a:cubicBezTo>
                    <a:pt x="422" y="218"/>
                    <a:pt x="422" y="218"/>
                    <a:pt x="422" y="218"/>
                  </a:cubicBezTo>
                  <a:cubicBezTo>
                    <a:pt x="423" y="218"/>
                    <a:pt x="424" y="217"/>
                    <a:pt x="425" y="217"/>
                  </a:cubicBezTo>
                  <a:cubicBezTo>
                    <a:pt x="425" y="217"/>
                    <a:pt x="425" y="217"/>
                    <a:pt x="425" y="217"/>
                  </a:cubicBezTo>
                  <a:cubicBezTo>
                    <a:pt x="427" y="215"/>
                    <a:pt x="428" y="212"/>
                    <a:pt x="426" y="210"/>
                  </a:cubicBezTo>
                  <a:cubicBezTo>
                    <a:pt x="426" y="210"/>
                    <a:pt x="426" y="210"/>
                    <a:pt x="426" y="210"/>
                  </a:cubicBezTo>
                  <a:cubicBezTo>
                    <a:pt x="424" y="208"/>
                    <a:pt x="421" y="207"/>
                    <a:pt x="419" y="209"/>
                  </a:cubicBezTo>
                  <a:cubicBezTo>
                    <a:pt x="419" y="209"/>
                    <a:pt x="419" y="209"/>
                    <a:pt x="419" y="209"/>
                  </a:cubicBezTo>
                  <a:cubicBezTo>
                    <a:pt x="417" y="210"/>
                    <a:pt x="416" y="214"/>
                    <a:pt x="418" y="216"/>
                  </a:cubicBezTo>
                  <a:cubicBezTo>
                    <a:pt x="419" y="217"/>
                    <a:pt x="420" y="218"/>
                    <a:pt x="422" y="218"/>
                  </a:cubicBezTo>
                  <a:close/>
                  <a:moveTo>
                    <a:pt x="107" y="217"/>
                  </a:moveTo>
                  <a:cubicBezTo>
                    <a:pt x="107" y="217"/>
                    <a:pt x="107" y="217"/>
                    <a:pt x="107" y="217"/>
                  </a:cubicBezTo>
                  <a:cubicBezTo>
                    <a:pt x="109" y="217"/>
                    <a:pt x="110" y="216"/>
                    <a:pt x="111" y="215"/>
                  </a:cubicBezTo>
                  <a:cubicBezTo>
                    <a:pt x="111" y="215"/>
                    <a:pt x="111" y="215"/>
                    <a:pt x="111" y="215"/>
                  </a:cubicBezTo>
                  <a:cubicBezTo>
                    <a:pt x="113" y="213"/>
                    <a:pt x="112" y="210"/>
                    <a:pt x="110" y="208"/>
                  </a:cubicBezTo>
                  <a:cubicBezTo>
                    <a:pt x="110" y="208"/>
                    <a:pt x="110" y="208"/>
                    <a:pt x="110" y="208"/>
                  </a:cubicBezTo>
                  <a:cubicBezTo>
                    <a:pt x="108" y="206"/>
                    <a:pt x="105" y="207"/>
                    <a:pt x="103" y="209"/>
                  </a:cubicBezTo>
                  <a:cubicBezTo>
                    <a:pt x="103" y="209"/>
                    <a:pt x="103" y="209"/>
                    <a:pt x="103" y="209"/>
                  </a:cubicBezTo>
                  <a:cubicBezTo>
                    <a:pt x="101" y="211"/>
                    <a:pt x="102" y="214"/>
                    <a:pt x="104" y="216"/>
                  </a:cubicBezTo>
                  <a:cubicBezTo>
                    <a:pt x="105" y="216"/>
                    <a:pt x="106" y="217"/>
                    <a:pt x="107" y="217"/>
                  </a:cubicBezTo>
                  <a:close/>
                  <a:moveTo>
                    <a:pt x="437" y="205"/>
                  </a:moveTo>
                  <a:cubicBezTo>
                    <a:pt x="437" y="205"/>
                    <a:pt x="437" y="205"/>
                    <a:pt x="437" y="205"/>
                  </a:cubicBezTo>
                  <a:cubicBezTo>
                    <a:pt x="439" y="205"/>
                    <a:pt x="440" y="205"/>
                    <a:pt x="441" y="204"/>
                  </a:cubicBezTo>
                  <a:cubicBezTo>
                    <a:pt x="441" y="204"/>
                    <a:pt x="441" y="204"/>
                    <a:pt x="441" y="204"/>
                  </a:cubicBezTo>
                  <a:cubicBezTo>
                    <a:pt x="443" y="202"/>
                    <a:pt x="443" y="199"/>
                    <a:pt x="441" y="197"/>
                  </a:cubicBezTo>
                  <a:cubicBezTo>
                    <a:pt x="441" y="197"/>
                    <a:pt x="441" y="197"/>
                    <a:pt x="441" y="197"/>
                  </a:cubicBezTo>
                  <a:cubicBezTo>
                    <a:pt x="439" y="195"/>
                    <a:pt x="436" y="195"/>
                    <a:pt x="434" y="196"/>
                  </a:cubicBezTo>
                  <a:cubicBezTo>
                    <a:pt x="434" y="196"/>
                    <a:pt x="434" y="196"/>
                    <a:pt x="434" y="196"/>
                  </a:cubicBezTo>
                  <a:cubicBezTo>
                    <a:pt x="432" y="198"/>
                    <a:pt x="432" y="201"/>
                    <a:pt x="434" y="203"/>
                  </a:cubicBezTo>
                  <a:cubicBezTo>
                    <a:pt x="435" y="205"/>
                    <a:pt x="436" y="205"/>
                    <a:pt x="437" y="205"/>
                  </a:cubicBezTo>
                  <a:close/>
                  <a:moveTo>
                    <a:pt x="92" y="204"/>
                  </a:moveTo>
                  <a:cubicBezTo>
                    <a:pt x="92" y="204"/>
                    <a:pt x="92" y="204"/>
                    <a:pt x="92" y="204"/>
                  </a:cubicBezTo>
                  <a:cubicBezTo>
                    <a:pt x="93" y="204"/>
                    <a:pt x="95" y="204"/>
                    <a:pt x="96" y="202"/>
                  </a:cubicBezTo>
                  <a:cubicBezTo>
                    <a:pt x="96" y="202"/>
                    <a:pt x="96" y="202"/>
                    <a:pt x="96" y="202"/>
                  </a:cubicBezTo>
                  <a:cubicBezTo>
                    <a:pt x="97" y="200"/>
                    <a:pt x="97" y="197"/>
                    <a:pt x="95" y="195"/>
                  </a:cubicBezTo>
                  <a:cubicBezTo>
                    <a:pt x="95" y="195"/>
                    <a:pt x="95" y="195"/>
                    <a:pt x="95" y="195"/>
                  </a:cubicBezTo>
                  <a:cubicBezTo>
                    <a:pt x="93" y="194"/>
                    <a:pt x="90" y="194"/>
                    <a:pt x="88" y="196"/>
                  </a:cubicBezTo>
                  <a:cubicBezTo>
                    <a:pt x="88" y="196"/>
                    <a:pt x="88" y="196"/>
                    <a:pt x="88" y="196"/>
                  </a:cubicBezTo>
                  <a:cubicBezTo>
                    <a:pt x="86" y="198"/>
                    <a:pt x="86" y="201"/>
                    <a:pt x="88" y="203"/>
                  </a:cubicBezTo>
                  <a:cubicBezTo>
                    <a:pt x="89" y="204"/>
                    <a:pt x="91" y="204"/>
                    <a:pt x="92" y="204"/>
                  </a:cubicBezTo>
                  <a:close/>
                  <a:moveTo>
                    <a:pt x="452" y="191"/>
                  </a:moveTo>
                  <a:cubicBezTo>
                    <a:pt x="452" y="191"/>
                    <a:pt x="452" y="191"/>
                    <a:pt x="452" y="191"/>
                  </a:cubicBezTo>
                  <a:cubicBezTo>
                    <a:pt x="453" y="191"/>
                    <a:pt x="454" y="191"/>
                    <a:pt x="455" y="190"/>
                  </a:cubicBezTo>
                  <a:cubicBezTo>
                    <a:pt x="455" y="190"/>
                    <a:pt x="455" y="190"/>
                    <a:pt x="455" y="190"/>
                  </a:cubicBezTo>
                  <a:cubicBezTo>
                    <a:pt x="455" y="190"/>
                    <a:pt x="455" y="190"/>
                    <a:pt x="455" y="190"/>
                  </a:cubicBezTo>
                  <a:cubicBezTo>
                    <a:pt x="455" y="190"/>
                    <a:pt x="455" y="190"/>
                    <a:pt x="455" y="190"/>
                  </a:cubicBezTo>
                  <a:cubicBezTo>
                    <a:pt x="457" y="188"/>
                    <a:pt x="457" y="185"/>
                    <a:pt x="455" y="183"/>
                  </a:cubicBezTo>
                  <a:cubicBezTo>
                    <a:pt x="455" y="183"/>
                    <a:pt x="455" y="183"/>
                    <a:pt x="455" y="183"/>
                  </a:cubicBezTo>
                  <a:cubicBezTo>
                    <a:pt x="453" y="181"/>
                    <a:pt x="450" y="181"/>
                    <a:pt x="448" y="183"/>
                  </a:cubicBezTo>
                  <a:cubicBezTo>
                    <a:pt x="448" y="183"/>
                    <a:pt x="448" y="183"/>
                    <a:pt x="448" y="183"/>
                  </a:cubicBezTo>
                  <a:cubicBezTo>
                    <a:pt x="446" y="185"/>
                    <a:pt x="446" y="188"/>
                    <a:pt x="448" y="190"/>
                  </a:cubicBezTo>
                  <a:cubicBezTo>
                    <a:pt x="449" y="191"/>
                    <a:pt x="451" y="191"/>
                    <a:pt x="452" y="191"/>
                  </a:cubicBezTo>
                  <a:close/>
                  <a:moveTo>
                    <a:pt x="77" y="190"/>
                  </a:moveTo>
                  <a:cubicBezTo>
                    <a:pt x="77" y="190"/>
                    <a:pt x="77" y="190"/>
                    <a:pt x="77" y="190"/>
                  </a:cubicBezTo>
                  <a:cubicBezTo>
                    <a:pt x="79" y="190"/>
                    <a:pt x="80" y="190"/>
                    <a:pt x="81" y="189"/>
                  </a:cubicBezTo>
                  <a:cubicBezTo>
                    <a:pt x="81" y="189"/>
                    <a:pt x="81" y="189"/>
                    <a:pt x="81" y="189"/>
                  </a:cubicBezTo>
                  <a:cubicBezTo>
                    <a:pt x="83" y="187"/>
                    <a:pt x="83" y="184"/>
                    <a:pt x="81" y="182"/>
                  </a:cubicBezTo>
                  <a:cubicBezTo>
                    <a:pt x="81" y="182"/>
                    <a:pt x="81" y="182"/>
                    <a:pt x="81" y="182"/>
                  </a:cubicBezTo>
                  <a:cubicBezTo>
                    <a:pt x="79" y="180"/>
                    <a:pt x="76" y="180"/>
                    <a:pt x="74" y="182"/>
                  </a:cubicBezTo>
                  <a:cubicBezTo>
                    <a:pt x="74" y="182"/>
                    <a:pt x="74" y="182"/>
                    <a:pt x="74" y="182"/>
                  </a:cubicBezTo>
                  <a:cubicBezTo>
                    <a:pt x="72" y="184"/>
                    <a:pt x="72" y="187"/>
                    <a:pt x="74" y="189"/>
                  </a:cubicBezTo>
                  <a:cubicBezTo>
                    <a:pt x="75" y="190"/>
                    <a:pt x="76" y="190"/>
                    <a:pt x="77" y="190"/>
                  </a:cubicBezTo>
                  <a:close/>
                  <a:moveTo>
                    <a:pt x="465" y="177"/>
                  </a:moveTo>
                  <a:cubicBezTo>
                    <a:pt x="465" y="177"/>
                    <a:pt x="465" y="177"/>
                    <a:pt x="465" y="177"/>
                  </a:cubicBezTo>
                  <a:cubicBezTo>
                    <a:pt x="467" y="177"/>
                    <a:pt x="468" y="176"/>
                    <a:pt x="469" y="175"/>
                  </a:cubicBezTo>
                  <a:cubicBezTo>
                    <a:pt x="469" y="175"/>
                    <a:pt x="469" y="175"/>
                    <a:pt x="469" y="175"/>
                  </a:cubicBezTo>
                  <a:cubicBezTo>
                    <a:pt x="471" y="173"/>
                    <a:pt x="470" y="170"/>
                    <a:pt x="468" y="168"/>
                  </a:cubicBezTo>
                  <a:cubicBezTo>
                    <a:pt x="468" y="168"/>
                    <a:pt x="468" y="168"/>
                    <a:pt x="468" y="168"/>
                  </a:cubicBezTo>
                  <a:cubicBezTo>
                    <a:pt x="466" y="166"/>
                    <a:pt x="463" y="166"/>
                    <a:pt x="461" y="168"/>
                  </a:cubicBezTo>
                  <a:cubicBezTo>
                    <a:pt x="461" y="168"/>
                    <a:pt x="461" y="168"/>
                    <a:pt x="461" y="168"/>
                  </a:cubicBezTo>
                  <a:cubicBezTo>
                    <a:pt x="459" y="171"/>
                    <a:pt x="460" y="174"/>
                    <a:pt x="462" y="175"/>
                  </a:cubicBezTo>
                  <a:cubicBezTo>
                    <a:pt x="463" y="176"/>
                    <a:pt x="464" y="177"/>
                    <a:pt x="465" y="177"/>
                  </a:cubicBezTo>
                  <a:close/>
                  <a:moveTo>
                    <a:pt x="64" y="175"/>
                  </a:moveTo>
                  <a:cubicBezTo>
                    <a:pt x="64" y="175"/>
                    <a:pt x="64" y="175"/>
                    <a:pt x="64" y="175"/>
                  </a:cubicBezTo>
                  <a:cubicBezTo>
                    <a:pt x="65" y="175"/>
                    <a:pt x="66" y="175"/>
                    <a:pt x="67" y="174"/>
                  </a:cubicBezTo>
                  <a:cubicBezTo>
                    <a:pt x="67" y="174"/>
                    <a:pt x="67" y="174"/>
                    <a:pt x="67" y="174"/>
                  </a:cubicBezTo>
                  <a:cubicBezTo>
                    <a:pt x="70" y="173"/>
                    <a:pt x="70" y="169"/>
                    <a:pt x="68" y="167"/>
                  </a:cubicBezTo>
                  <a:cubicBezTo>
                    <a:pt x="68" y="167"/>
                    <a:pt x="68" y="167"/>
                    <a:pt x="68" y="167"/>
                  </a:cubicBezTo>
                  <a:cubicBezTo>
                    <a:pt x="66" y="165"/>
                    <a:pt x="63" y="165"/>
                    <a:pt x="61" y="167"/>
                  </a:cubicBezTo>
                  <a:cubicBezTo>
                    <a:pt x="61" y="167"/>
                    <a:pt x="61" y="167"/>
                    <a:pt x="61" y="167"/>
                  </a:cubicBezTo>
                  <a:cubicBezTo>
                    <a:pt x="59" y="168"/>
                    <a:pt x="59" y="172"/>
                    <a:pt x="60" y="174"/>
                  </a:cubicBezTo>
                  <a:cubicBezTo>
                    <a:pt x="60" y="174"/>
                    <a:pt x="60" y="174"/>
                    <a:pt x="60" y="174"/>
                  </a:cubicBezTo>
                  <a:cubicBezTo>
                    <a:pt x="60" y="174"/>
                    <a:pt x="60" y="174"/>
                    <a:pt x="60" y="174"/>
                  </a:cubicBezTo>
                  <a:cubicBezTo>
                    <a:pt x="61" y="175"/>
                    <a:pt x="63" y="175"/>
                    <a:pt x="64" y="175"/>
                  </a:cubicBezTo>
                  <a:close/>
                  <a:moveTo>
                    <a:pt x="477" y="161"/>
                  </a:moveTo>
                  <a:cubicBezTo>
                    <a:pt x="477" y="161"/>
                    <a:pt x="477" y="161"/>
                    <a:pt x="477" y="161"/>
                  </a:cubicBezTo>
                  <a:cubicBezTo>
                    <a:pt x="479" y="161"/>
                    <a:pt x="480" y="160"/>
                    <a:pt x="481" y="159"/>
                  </a:cubicBezTo>
                  <a:cubicBezTo>
                    <a:pt x="481" y="159"/>
                    <a:pt x="481" y="159"/>
                    <a:pt x="481" y="159"/>
                  </a:cubicBezTo>
                  <a:cubicBezTo>
                    <a:pt x="483" y="157"/>
                    <a:pt x="482" y="153"/>
                    <a:pt x="480" y="152"/>
                  </a:cubicBezTo>
                  <a:cubicBezTo>
                    <a:pt x="480" y="152"/>
                    <a:pt x="480" y="152"/>
                    <a:pt x="480" y="152"/>
                  </a:cubicBezTo>
                  <a:cubicBezTo>
                    <a:pt x="478" y="150"/>
                    <a:pt x="475" y="151"/>
                    <a:pt x="473" y="153"/>
                  </a:cubicBezTo>
                  <a:cubicBezTo>
                    <a:pt x="473" y="153"/>
                    <a:pt x="473" y="153"/>
                    <a:pt x="473" y="153"/>
                  </a:cubicBezTo>
                  <a:cubicBezTo>
                    <a:pt x="472" y="155"/>
                    <a:pt x="472" y="158"/>
                    <a:pt x="474" y="160"/>
                  </a:cubicBezTo>
                  <a:cubicBezTo>
                    <a:pt x="475" y="161"/>
                    <a:pt x="476" y="161"/>
                    <a:pt x="477" y="161"/>
                  </a:cubicBezTo>
                  <a:close/>
                  <a:moveTo>
                    <a:pt x="52" y="160"/>
                  </a:moveTo>
                  <a:cubicBezTo>
                    <a:pt x="52" y="160"/>
                    <a:pt x="52" y="160"/>
                    <a:pt x="52" y="160"/>
                  </a:cubicBezTo>
                  <a:cubicBezTo>
                    <a:pt x="53" y="160"/>
                    <a:pt x="54" y="159"/>
                    <a:pt x="55" y="159"/>
                  </a:cubicBezTo>
                  <a:cubicBezTo>
                    <a:pt x="55" y="159"/>
                    <a:pt x="55" y="159"/>
                    <a:pt x="55" y="159"/>
                  </a:cubicBezTo>
                  <a:cubicBezTo>
                    <a:pt x="57" y="157"/>
                    <a:pt x="58" y="154"/>
                    <a:pt x="56" y="152"/>
                  </a:cubicBezTo>
                  <a:cubicBezTo>
                    <a:pt x="56" y="152"/>
                    <a:pt x="56" y="152"/>
                    <a:pt x="56" y="152"/>
                  </a:cubicBezTo>
                  <a:cubicBezTo>
                    <a:pt x="55" y="150"/>
                    <a:pt x="52" y="149"/>
                    <a:pt x="49" y="151"/>
                  </a:cubicBezTo>
                  <a:cubicBezTo>
                    <a:pt x="49" y="151"/>
                    <a:pt x="49" y="151"/>
                    <a:pt x="49" y="151"/>
                  </a:cubicBezTo>
                  <a:cubicBezTo>
                    <a:pt x="47" y="152"/>
                    <a:pt x="46" y="155"/>
                    <a:pt x="48" y="158"/>
                  </a:cubicBezTo>
                  <a:cubicBezTo>
                    <a:pt x="49" y="159"/>
                    <a:pt x="51" y="160"/>
                    <a:pt x="52" y="160"/>
                  </a:cubicBezTo>
                  <a:close/>
                  <a:moveTo>
                    <a:pt x="488" y="144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90" y="144"/>
                    <a:pt x="491" y="143"/>
                    <a:pt x="492" y="142"/>
                  </a:cubicBezTo>
                  <a:cubicBezTo>
                    <a:pt x="492" y="142"/>
                    <a:pt x="492" y="142"/>
                    <a:pt x="492" y="142"/>
                  </a:cubicBezTo>
                  <a:cubicBezTo>
                    <a:pt x="492" y="142"/>
                    <a:pt x="492" y="142"/>
                    <a:pt x="492" y="142"/>
                  </a:cubicBezTo>
                  <a:cubicBezTo>
                    <a:pt x="492" y="142"/>
                    <a:pt x="492" y="142"/>
                    <a:pt x="492" y="142"/>
                  </a:cubicBezTo>
                  <a:cubicBezTo>
                    <a:pt x="494" y="139"/>
                    <a:pt x="493" y="136"/>
                    <a:pt x="491" y="135"/>
                  </a:cubicBezTo>
                  <a:cubicBezTo>
                    <a:pt x="491" y="135"/>
                    <a:pt x="491" y="135"/>
                    <a:pt x="491" y="135"/>
                  </a:cubicBezTo>
                  <a:cubicBezTo>
                    <a:pt x="488" y="134"/>
                    <a:pt x="485" y="134"/>
                    <a:pt x="484" y="137"/>
                  </a:cubicBezTo>
                  <a:cubicBezTo>
                    <a:pt x="484" y="137"/>
                    <a:pt x="484" y="137"/>
                    <a:pt x="484" y="137"/>
                  </a:cubicBezTo>
                  <a:cubicBezTo>
                    <a:pt x="482" y="139"/>
                    <a:pt x="483" y="142"/>
                    <a:pt x="486" y="144"/>
                  </a:cubicBezTo>
                  <a:cubicBezTo>
                    <a:pt x="486" y="144"/>
                    <a:pt x="487" y="144"/>
                    <a:pt x="488" y="144"/>
                  </a:cubicBezTo>
                  <a:close/>
                  <a:moveTo>
                    <a:pt x="41" y="143"/>
                  </a:moveTo>
                  <a:cubicBezTo>
                    <a:pt x="41" y="143"/>
                    <a:pt x="41" y="143"/>
                    <a:pt x="41" y="143"/>
                  </a:cubicBezTo>
                  <a:cubicBezTo>
                    <a:pt x="42" y="143"/>
                    <a:pt x="43" y="143"/>
                    <a:pt x="44" y="142"/>
                  </a:cubicBezTo>
                  <a:cubicBezTo>
                    <a:pt x="44" y="142"/>
                    <a:pt x="44" y="142"/>
                    <a:pt x="44" y="142"/>
                  </a:cubicBezTo>
                  <a:cubicBezTo>
                    <a:pt x="46" y="141"/>
                    <a:pt x="47" y="138"/>
                    <a:pt x="46" y="135"/>
                  </a:cubicBezTo>
                  <a:cubicBezTo>
                    <a:pt x="46" y="135"/>
                    <a:pt x="46" y="135"/>
                    <a:pt x="46" y="135"/>
                  </a:cubicBezTo>
                  <a:cubicBezTo>
                    <a:pt x="44" y="133"/>
                    <a:pt x="41" y="132"/>
                    <a:pt x="39" y="134"/>
                  </a:cubicBezTo>
                  <a:cubicBezTo>
                    <a:pt x="39" y="134"/>
                    <a:pt x="39" y="134"/>
                    <a:pt x="39" y="134"/>
                  </a:cubicBezTo>
                  <a:cubicBezTo>
                    <a:pt x="36" y="135"/>
                    <a:pt x="36" y="138"/>
                    <a:pt x="37" y="141"/>
                  </a:cubicBezTo>
                  <a:cubicBezTo>
                    <a:pt x="38" y="142"/>
                    <a:pt x="40" y="143"/>
                    <a:pt x="41" y="143"/>
                  </a:cubicBezTo>
                  <a:close/>
                  <a:moveTo>
                    <a:pt x="498" y="127"/>
                  </a:moveTo>
                  <a:cubicBezTo>
                    <a:pt x="498" y="127"/>
                    <a:pt x="498" y="127"/>
                    <a:pt x="498" y="127"/>
                  </a:cubicBezTo>
                  <a:cubicBezTo>
                    <a:pt x="500" y="127"/>
                    <a:pt x="501" y="126"/>
                    <a:pt x="502" y="124"/>
                  </a:cubicBezTo>
                  <a:cubicBezTo>
                    <a:pt x="502" y="124"/>
                    <a:pt x="502" y="124"/>
                    <a:pt x="502" y="124"/>
                  </a:cubicBezTo>
                  <a:cubicBezTo>
                    <a:pt x="503" y="122"/>
                    <a:pt x="502" y="119"/>
                    <a:pt x="500" y="117"/>
                  </a:cubicBezTo>
                  <a:cubicBezTo>
                    <a:pt x="500" y="117"/>
                    <a:pt x="500" y="117"/>
                    <a:pt x="500" y="117"/>
                  </a:cubicBezTo>
                  <a:cubicBezTo>
                    <a:pt x="498" y="116"/>
                    <a:pt x="495" y="117"/>
                    <a:pt x="493" y="120"/>
                  </a:cubicBezTo>
                  <a:cubicBezTo>
                    <a:pt x="493" y="120"/>
                    <a:pt x="493" y="120"/>
                    <a:pt x="493" y="120"/>
                  </a:cubicBezTo>
                  <a:cubicBezTo>
                    <a:pt x="492" y="122"/>
                    <a:pt x="493" y="125"/>
                    <a:pt x="496" y="126"/>
                  </a:cubicBezTo>
                  <a:cubicBezTo>
                    <a:pt x="496" y="127"/>
                    <a:pt x="497" y="127"/>
                    <a:pt x="498" y="127"/>
                  </a:cubicBezTo>
                  <a:close/>
                  <a:moveTo>
                    <a:pt x="32" y="126"/>
                  </a:moveTo>
                  <a:cubicBezTo>
                    <a:pt x="32" y="126"/>
                    <a:pt x="32" y="126"/>
                    <a:pt x="32" y="126"/>
                  </a:cubicBezTo>
                  <a:cubicBezTo>
                    <a:pt x="33" y="126"/>
                    <a:pt x="33" y="125"/>
                    <a:pt x="34" y="125"/>
                  </a:cubicBezTo>
                  <a:cubicBezTo>
                    <a:pt x="34" y="125"/>
                    <a:pt x="34" y="125"/>
                    <a:pt x="34" y="125"/>
                  </a:cubicBezTo>
                  <a:cubicBezTo>
                    <a:pt x="37" y="124"/>
                    <a:pt x="38" y="121"/>
                    <a:pt x="36" y="118"/>
                  </a:cubicBezTo>
                  <a:cubicBezTo>
                    <a:pt x="36" y="118"/>
                    <a:pt x="36" y="118"/>
                    <a:pt x="36" y="118"/>
                  </a:cubicBezTo>
                  <a:cubicBezTo>
                    <a:pt x="35" y="116"/>
                    <a:pt x="32" y="115"/>
                    <a:pt x="30" y="116"/>
                  </a:cubicBezTo>
                  <a:cubicBezTo>
                    <a:pt x="30" y="116"/>
                    <a:pt x="30" y="116"/>
                    <a:pt x="30" y="116"/>
                  </a:cubicBezTo>
                  <a:cubicBezTo>
                    <a:pt x="27" y="117"/>
                    <a:pt x="26" y="120"/>
                    <a:pt x="27" y="123"/>
                  </a:cubicBezTo>
                  <a:cubicBezTo>
                    <a:pt x="28" y="125"/>
                    <a:pt x="30" y="126"/>
                    <a:pt x="32" y="126"/>
                  </a:cubicBezTo>
                  <a:close/>
                  <a:moveTo>
                    <a:pt x="506" y="109"/>
                  </a:moveTo>
                  <a:cubicBezTo>
                    <a:pt x="506" y="109"/>
                    <a:pt x="506" y="109"/>
                    <a:pt x="506" y="109"/>
                  </a:cubicBezTo>
                  <a:cubicBezTo>
                    <a:pt x="508" y="109"/>
                    <a:pt x="510" y="108"/>
                    <a:pt x="511" y="106"/>
                  </a:cubicBezTo>
                  <a:cubicBezTo>
                    <a:pt x="511" y="106"/>
                    <a:pt x="511" y="106"/>
                    <a:pt x="511" y="106"/>
                  </a:cubicBezTo>
                  <a:cubicBezTo>
                    <a:pt x="512" y="103"/>
                    <a:pt x="510" y="100"/>
                    <a:pt x="508" y="99"/>
                  </a:cubicBezTo>
                  <a:cubicBezTo>
                    <a:pt x="508" y="99"/>
                    <a:pt x="508" y="99"/>
                    <a:pt x="508" y="99"/>
                  </a:cubicBezTo>
                  <a:cubicBezTo>
                    <a:pt x="505" y="98"/>
                    <a:pt x="502" y="99"/>
                    <a:pt x="501" y="102"/>
                  </a:cubicBezTo>
                  <a:cubicBezTo>
                    <a:pt x="501" y="102"/>
                    <a:pt x="501" y="102"/>
                    <a:pt x="501" y="102"/>
                  </a:cubicBezTo>
                  <a:cubicBezTo>
                    <a:pt x="500" y="104"/>
                    <a:pt x="502" y="107"/>
                    <a:pt x="504" y="108"/>
                  </a:cubicBezTo>
                  <a:cubicBezTo>
                    <a:pt x="505" y="109"/>
                    <a:pt x="505" y="109"/>
                    <a:pt x="506" y="109"/>
                  </a:cubicBezTo>
                  <a:close/>
                  <a:moveTo>
                    <a:pt x="24" y="107"/>
                  </a:moveTo>
                  <a:cubicBezTo>
                    <a:pt x="24" y="107"/>
                    <a:pt x="24" y="107"/>
                    <a:pt x="24" y="107"/>
                  </a:cubicBezTo>
                  <a:cubicBezTo>
                    <a:pt x="24" y="107"/>
                    <a:pt x="25" y="107"/>
                    <a:pt x="26" y="107"/>
                  </a:cubicBezTo>
                  <a:cubicBezTo>
                    <a:pt x="26" y="107"/>
                    <a:pt x="26" y="107"/>
                    <a:pt x="26" y="107"/>
                  </a:cubicBezTo>
                  <a:cubicBezTo>
                    <a:pt x="28" y="106"/>
                    <a:pt x="29" y="103"/>
                    <a:pt x="28" y="101"/>
                  </a:cubicBezTo>
                  <a:cubicBezTo>
                    <a:pt x="28" y="101"/>
                    <a:pt x="28" y="101"/>
                    <a:pt x="28" y="101"/>
                  </a:cubicBezTo>
                  <a:cubicBezTo>
                    <a:pt x="27" y="98"/>
                    <a:pt x="24" y="97"/>
                    <a:pt x="22" y="98"/>
                  </a:cubicBezTo>
                  <a:cubicBezTo>
                    <a:pt x="22" y="98"/>
                    <a:pt x="22" y="98"/>
                    <a:pt x="22" y="98"/>
                  </a:cubicBezTo>
                  <a:cubicBezTo>
                    <a:pt x="19" y="99"/>
                    <a:pt x="18" y="102"/>
                    <a:pt x="19" y="104"/>
                  </a:cubicBezTo>
                  <a:cubicBezTo>
                    <a:pt x="19" y="104"/>
                    <a:pt x="19" y="104"/>
                    <a:pt x="19" y="104"/>
                  </a:cubicBezTo>
                  <a:cubicBezTo>
                    <a:pt x="19" y="104"/>
                    <a:pt x="19" y="104"/>
                    <a:pt x="19" y="104"/>
                  </a:cubicBezTo>
                  <a:cubicBezTo>
                    <a:pt x="20" y="106"/>
                    <a:pt x="22" y="107"/>
                    <a:pt x="24" y="107"/>
                  </a:cubicBezTo>
                  <a:close/>
                  <a:moveTo>
                    <a:pt x="513" y="90"/>
                  </a:moveTo>
                  <a:cubicBezTo>
                    <a:pt x="513" y="90"/>
                    <a:pt x="513" y="90"/>
                    <a:pt x="513" y="90"/>
                  </a:cubicBezTo>
                  <a:cubicBezTo>
                    <a:pt x="515" y="90"/>
                    <a:pt x="517" y="89"/>
                    <a:pt x="518" y="87"/>
                  </a:cubicBezTo>
                  <a:cubicBezTo>
                    <a:pt x="518" y="87"/>
                    <a:pt x="518" y="87"/>
                    <a:pt x="518" y="87"/>
                  </a:cubicBezTo>
                  <a:cubicBezTo>
                    <a:pt x="518" y="84"/>
                    <a:pt x="517" y="81"/>
                    <a:pt x="514" y="80"/>
                  </a:cubicBezTo>
                  <a:cubicBezTo>
                    <a:pt x="514" y="80"/>
                    <a:pt x="514" y="80"/>
                    <a:pt x="514" y="80"/>
                  </a:cubicBezTo>
                  <a:cubicBezTo>
                    <a:pt x="512" y="79"/>
                    <a:pt x="509" y="81"/>
                    <a:pt x="508" y="84"/>
                  </a:cubicBezTo>
                  <a:cubicBezTo>
                    <a:pt x="508" y="84"/>
                    <a:pt x="508" y="84"/>
                    <a:pt x="508" y="84"/>
                  </a:cubicBezTo>
                  <a:cubicBezTo>
                    <a:pt x="507" y="86"/>
                    <a:pt x="509" y="89"/>
                    <a:pt x="511" y="90"/>
                  </a:cubicBezTo>
                  <a:cubicBezTo>
                    <a:pt x="512" y="90"/>
                    <a:pt x="512" y="90"/>
                    <a:pt x="513" y="90"/>
                  </a:cubicBezTo>
                  <a:close/>
                  <a:moveTo>
                    <a:pt x="17" y="89"/>
                  </a:move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8" y="89"/>
                    <a:pt x="18" y="88"/>
                  </a:cubicBezTo>
                  <a:cubicBezTo>
                    <a:pt x="18" y="88"/>
                    <a:pt x="18" y="88"/>
                    <a:pt x="18" y="88"/>
                  </a:cubicBezTo>
                  <a:cubicBezTo>
                    <a:pt x="21" y="88"/>
                    <a:pt x="23" y="85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1" y="80"/>
                    <a:pt x="18" y="78"/>
                    <a:pt x="15" y="79"/>
                  </a:cubicBezTo>
                  <a:cubicBezTo>
                    <a:pt x="15" y="79"/>
                    <a:pt x="15" y="79"/>
                    <a:pt x="15" y="79"/>
                  </a:cubicBezTo>
                  <a:cubicBezTo>
                    <a:pt x="13" y="80"/>
                    <a:pt x="11" y="83"/>
                    <a:pt x="12" y="85"/>
                  </a:cubicBezTo>
                  <a:cubicBezTo>
                    <a:pt x="12" y="85"/>
                    <a:pt x="12" y="85"/>
                    <a:pt x="12" y="85"/>
                  </a:cubicBezTo>
                  <a:cubicBezTo>
                    <a:pt x="12" y="85"/>
                    <a:pt x="12" y="85"/>
                    <a:pt x="12" y="85"/>
                  </a:cubicBezTo>
                  <a:cubicBezTo>
                    <a:pt x="13" y="87"/>
                    <a:pt x="15" y="89"/>
                    <a:pt x="17" y="89"/>
                  </a:cubicBezTo>
                  <a:close/>
                  <a:moveTo>
                    <a:pt x="518" y="71"/>
                  </a:moveTo>
                  <a:cubicBezTo>
                    <a:pt x="518" y="71"/>
                    <a:pt x="518" y="71"/>
                    <a:pt x="518" y="71"/>
                  </a:cubicBezTo>
                  <a:cubicBezTo>
                    <a:pt x="520" y="71"/>
                    <a:pt x="523" y="69"/>
                    <a:pt x="523" y="67"/>
                  </a:cubicBezTo>
                  <a:cubicBezTo>
                    <a:pt x="523" y="67"/>
                    <a:pt x="523" y="67"/>
                    <a:pt x="523" y="67"/>
                  </a:cubicBezTo>
                  <a:cubicBezTo>
                    <a:pt x="523" y="67"/>
                    <a:pt x="523" y="67"/>
                    <a:pt x="523" y="67"/>
                  </a:cubicBezTo>
                  <a:cubicBezTo>
                    <a:pt x="523" y="67"/>
                    <a:pt x="523" y="67"/>
                    <a:pt x="523" y="67"/>
                  </a:cubicBezTo>
                  <a:cubicBezTo>
                    <a:pt x="524" y="64"/>
                    <a:pt x="522" y="62"/>
                    <a:pt x="519" y="61"/>
                  </a:cubicBezTo>
                  <a:cubicBezTo>
                    <a:pt x="519" y="61"/>
                    <a:pt x="519" y="61"/>
                    <a:pt x="519" y="61"/>
                  </a:cubicBezTo>
                  <a:cubicBezTo>
                    <a:pt x="517" y="60"/>
                    <a:pt x="514" y="62"/>
                    <a:pt x="513" y="65"/>
                  </a:cubicBezTo>
                  <a:cubicBezTo>
                    <a:pt x="513" y="65"/>
                    <a:pt x="513" y="65"/>
                    <a:pt x="513" y="65"/>
                  </a:cubicBezTo>
                  <a:cubicBezTo>
                    <a:pt x="513" y="67"/>
                    <a:pt x="514" y="70"/>
                    <a:pt x="517" y="71"/>
                  </a:cubicBezTo>
                  <a:cubicBezTo>
                    <a:pt x="517" y="71"/>
                    <a:pt x="518" y="71"/>
                    <a:pt x="518" y="71"/>
                  </a:cubicBezTo>
                  <a:close/>
                  <a:moveTo>
                    <a:pt x="12" y="70"/>
                  </a:moveTo>
                  <a:cubicBezTo>
                    <a:pt x="12" y="70"/>
                    <a:pt x="12" y="70"/>
                    <a:pt x="12" y="70"/>
                  </a:cubicBezTo>
                  <a:cubicBezTo>
                    <a:pt x="12" y="70"/>
                    <a:pt x="12" y="69"/>
                    <a:pt x="13" y="69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6" y="69"/>
                    <a:pt x="17" y="66"/>
                    <a:pt x="17" y="63"/>
                  </a:cubicBezTo>
                  <a:cubicBezTo>
                    <a:pt x="17" y="63"/>
                    <a:pt x="17" y="63"/>
                    <a:pt x="17" y="63"/>
                  </a:cubicBezTo>
                  <a:cubicBezTo>
                    <a:pt x="16" y="61"/>
                    <a:pt x="13" y="59"/>
                    <a:pt x="11" y="60"/>
                  </a:cubicBezTo>
                  <a:cubicBezTo>
                    <a:pt x="11" y="60"/>
                    <a:pt x="11" y="60"/>
                    <a:pt x="11" y="60"/>
                  </a:cubicBezTo>
                  <a:cubicBezTo>
                    <a:pt x="8" y="60"/>
                    <a:pt x="6" y="63"/>
                    <a:pt x="7" y="66"/>
                  </a:cubicBezTo>
                  <a:cubicBezTo>
                    <a:pt x="7" y="66"/>
                    <a:pt x="7" y="66"/>
                    <a:pt x="7" y="66"/>
                  </a:cubicBezTo>
                  <a:cubicBezTo>
                    <a:pt x="7" y="66"/>
                    <a:pt x="7" y="66"/>
                    <a:pt x="7" y="66"/>
                  </a:cubicBezTo>
                  <a:cubicBezTo>
                    <a:pt x="7" y="68"/>
                    <a:pt x="9" y="70"/>
                    <a:pt x="12" y="70"/>
                  </a:cubicBezTo>
                  <a:close/>
                  <a:moveTo>
                    <a:pt x="8" y="50"/>
                  </a:moveTo>
                  <a:cubicBezTo>
                    <a:pt x="8" y="50"/>
                    <a:pt x="8" y="50"/>
                    <a:pt x="8" y="50"/>
                  </a:cubicBezTo>
                  <a:cubicBezTo>
                    <a:pt x="8" y="50"/>
                    <a:pt x="8" y="50"/>
                    <a:pt x="9" y="50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11" y="50"/>
                    <a:pt x="13" y="47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2" y="42"/>
                    <a:pt x="10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4" y="40"/>
                    <a:pt x="3" y="43"/>
                    <a:pt x="3" y="46"/>
                  </a:cubicBezTo>
                  <a:cubicBezTo>
                    <a:pt x="3" y="48"/>
                    <a:pt x="5" y="50"/>
                    <a:pt x="8" y="50"/>
                  </a:cubicBezTo>
                  <a:close/>
                  <a:moveTo>
                    <a:pt x="6" y="30"/>
                  </a:move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9" y="30"/>
                    <a:pt x="11" y="28"/>
                    <a:pt x="1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2"/>
                    <a:pt x="8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3" y="20"/>
                    <a:pt x="0" y="23"/>
                    <a:pt x="1" y="26"/>
                  </a:cubicBezTo>
                  <a:cubicBezTo>
                    <a:pt x="1" y="28"/>
                    <a:pt x="3" y="30"/>
                    <a:pt x="6" y="30"/>
                  </a:cubicBezTo>
                  <a:close/>
                  <a:moveTo>
                    <a:pt x="7" y="10"/>
                  </a:moveTo>
                  <a:cubicBezTo>
                    <a:pt x="7" y="9"/>
                    <a:pt x="8" y="9"/>
                    <a:pt x="8" y="9"/>
                  </a:cubicBezTo>
                  <a:cubicBezTo>
                    <a:pt x="9" y="8"/>
                    <a:pt x="9" y="8"/>
                    <a:pt x="9" y="7"/>
                  </a:cubicBezTo>
                  <a:cubicBezTo>
                    <a:pt x="10" y="6"/>
                    <a:pt x="10" y="6"/>
                    <a:pt x="10" y="5"/>
                  </a:cubicBezTo>
                  <a:cubicBezTo>
                    <a:pt x="10" y="5"/>
                    <a:pt x="10" y="4"/>
                    <a:pt x="10" y="4"/>
                  </a:cubicBezTo>
                  <a:cubicBezTo>
                    <a:pt x="10" y="4"/>
                    <a:pt x="10" y="3"/>
                    <a:pt x="9" y="3"/>
                  </a:cubicBezTo>
                  <a:cubicBezTo>
                    <a:pt x="9" y="3"/>
                    <a:pt x="9" y="2"/>
                    <a:pt x="9" y="2"/>
                  </a:cubicBezTo>
                  <a:cubicBezTo>
                    <a:pt x="9" y="2"/>
                    <a:pt x="9" y="2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7" y="1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6"/>
                    <a:pt x="0" y="6"/>
                    <a:pt x="0" y="7"/>
                  </a:cubicBezTo>
                  <a:cubicBezTo>
                    <a:pt x="0" y="8"/>
                    <a:pt x="1" y="8"/>
                    <a:pt x="1" y="9"/>
                  </a:cubicBezTo>
                  <a:cubicBezTo>
                    <a:pt x="2" y="9"/>
                    <a:pt x="2" y="9"/>
                    <a:pt x="3" y="10"/>
                  </a:cubicBezTo>
                  <a:cubicBezTo>
                    <a:pt x="4" y="10"/>
                    <a:pt x="4" y="10"/>
                    <a:pt x="5" y="10"/>
                  </a:cubicBezTo>
                  <a:cubicBezTo>
                    <a:pt x="6" y="10"/>
                    <a:pt x="6" y="10"/>
                    <a:pt x="7" y="1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UA"/>
            </a:p>
          </p:txBody>
        </p:sp>
        <p:sp>
          <p:nvSpPr>
            <p:cNvPr id="34" name="Oval 8">
              <a:extLst>
                <a:ext uri="{FF2B5EF4-FFF2-40B4-BE49-F238E27FC236}">
                  <a16:creationId xmlns:a16="http://schemas.microsoft.com/office/drawing/2014/main" id="{2D3F86F4-1F7A-5863-2866-DC54E22251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29025" y="3376613"/>
              <a:ext cx="103188" cy="107950"/>
            </a:xfrm>
            <a:prstGeom prst="ellipse">
              <a:avLst/>
            </a:prstGeom>
            <a:ln>
              <a:noFill/>
              <a:headEnd/>
              <a:tailEnd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UA"/>
            </a:p>
          </p:txBody>
        </p:sp>
        <p:sp>
          <p:nvSpPr>
            <p:cNvPr id="35" name="Oval 9">
              <a:extLst>
                <a:ext uri="{FF2B5EF4-FFF2-40B4-BE49-F238E27FC236}">
                  <a16:creationId xmlns:a16="http://schemas.microsoft.com/office/drawing/2014/main" id="{E91086F9-FA44-DBB5-612F-58A3F91879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44650" y="3376613"/>
              <a:ext cx="107950" cy="107950"/>
            </a:xfrm>
            <a:prstGeom prst="ellipse">
              <a:avLst/>
            </a:prstGeom>
            <a:ln>
              <a:noFill/>
              <a:headEnd/>
              <a:tailEnd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UA"/>
            </a:p>
          </p:txBody>
        </p:sp>
      </p:grpSp>
      <p:sp>
        <p:nvSpPr>
          <p:cNvPr id="36" name="Line 11">
            <a:extLst>
              <a:ext uri="{FF2B5EF4-FFF2-40B4-BE49-F238E27FC236}">
                <a16:creationId xmlns:a16="http://schemas.microsoft.com/office/drawing/2014/main" id="{D37615D1-7783-A9A6-0EA3-C9443A384B4B}"/>
              </a:ext>
            </a:extLst>
          </p:cNvPr>
          <p:cNvSpPr>
            <a:spLocks noChangeShapeType="1"/>
          </p:cNvSpPr>
          <p:nvPr/>
        </p:nvSpPr>
        <p:spPr bwMode="auto">
          <a:xfrm>
            <a:off x="4058460" y="3710802"/>
            <a:ext cx="266700" cy="0"/>
          </a:xfrm>
          <a:prstGeom prst="line">
            <a:avLst/>
          </a:prstGeom>
          <a:noFill/>
          <a:ln w="30163" cap="rnd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UA"/>
          </a:p>
        </p:txBody>
      </p:sp>
      <p:sp>
        <p:nvSpPr>
          <p:cNvPr id="37" name="Oval 17">
            <a:extLst>
              <a:ext uri="{FF2B5EF4-FFF2-40B4-BE49-F238E27FC236}">
                <a16:creationId xmlns:a16="http://schemas.microsoft.com/office/drawing/2014/main" id="{CEB0BE1E-55E7-58BB-0492-A47FF658F7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55860" y="3656827"/>
            <a:ext cx="106363" cy="107950"/>
          </a:xfrm>
          <a:prstGeom prst="ellipse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UA"/>
          </a:p>
        </p:txBody>
      </p:sp>
      <p:sp>
        <p:nvSpPr>
          <p:cNvPr id="38" name="Line 23">
            <a:extLst>
              <a:ext uri="{FF2B5EF4-FFF2-40B4-BE49-F238E27FC236}">
                <a16:creationId xmlns:a16="http://schemas.microsoft.com/office/drawing/2014/main" id="{38236B8A-D973-7393-4248-E6114B353C2F}"/>
              </a:ext>
            </a:extLst>
          </p:cNvPr>
          <p:cNvSpPr>
            <a:spLocks noChangeShapeType="1"/>
          </p:cNvSpPr>
          <p:nvPr/>
        </p:nvSpPr>
        <p:spPr bwMode="auto">
          <a:xfrm>
            <a:off x="8762222" y="3710802"/>
            <a:ext cx="263525" cy="0"/>
          </a:xfrm>
          <a:prstGeom prst="line">
            <a:avLst/>
          </a:prstGeom>
          <a:noFill/>
          <a:ln w="30163" cap="rnd">
            <a:solidFill>
              <a:schemeClr val="accent3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UA"/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B866D536-A79D-DE2E-92C1-17CCD56D4371}"/>
              </a:ext>
            </a:extLst>
          </p:cNvPr>
          <p:cNvGrpSpPr/>
          <p:nvPr/>
        </p:nvGrpSpPr>
        <p:grpSpPr>
          <a:xfrm>
            <a:off x="9025747" y="2701152"/>
            <a:ext cx="2087563" cy="1063625"/>
            <a:chOff x="8699500" y="2420938"/>
            <a:chExt cx="2087563" cy="1063625"/>
          </a:xfrm>
        </p:grpSpPr>
        <p:sp>
          <p:nvSpPr>
            <p:cNvPr id="40" name="Freeform 24">
              <a:extLst>
                <a:ext uri="{FF2B5EF4-FFF2-40B4-BE49-F238E27FC236}">
                  <a16:creationId xmlns:a16="http://schemas.microsoft.com/office/drawing/2014/main" id="{106C3E9E-C4F8-9FBD-8CA4-429C24CDD26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45538" y="2420938"/>
              <a:ext cx="2006600" cy="1028700"/>
            </a:xfrm>
            <a:custGeom>
              <a:avLst/>
              <a:gdLst>
                <a:gd name="T0" fmla="*/ 0 w 527"/>
                <a:gd name="T1" fmla="*/ 226 h 270"/>
                <a:gd name="T2" fmla="*/ 2 w 527"/>
                <a:gd name="T3" fmla="*/ 219 h 270"/>
                <a:gd name="T4" fmla="*/ 10 w 527"/>
                <a:gd name="T5" fmla="*/ 224 h 270"/>
                <a:gd name="T6" fmla="*/ 521 w 527"/>
                <a:gd name="T7" fmla="*/ 250 h 270"/>
                <a:gd name="T8" fmla="*/ 516 w 527"/>
                <a:gd name="T9" fmla="*/ 245 h 270"/>
                <a:gd name="T10" fmla="*/ 524 w 527"/>
                <a:gd name="T11" fmla="*/ 224 h 270"/>
                <a:gd name="T12" fmla="*/ 515 w 527"/>
                <a:gd name="T13" fmla="*/ 210 h 270"/>
                <a:gd name="T14" fmla="*/ 520 w 527"/>
                <a:gd name="T15" fmla="*/ 204 h 270"/>
                <a:gd name="T16" fmla="*/ 14 w 527"/>
                <a:gd name="T17" fmla="*/ 205 h 270"/>
                <a:gd name="T18" fmla="*/ 9 w 527"/>
                <a:gd name="T19" fmla="*/ 209 h 270"/>
                <a:gd name="T20" fmla="*/ 509 w 527"/>
                <a:gd name="T21" fmla="*/ 182 h 270"/>
                <a:gd name="T22" fmla="*/ 19 w 527"/>
                <a:gd name="T23" fmla="*/ 186 h 270"/>
                <a:gd name="T24" fmla="*/ 13 w 527"/>
                <a:gd name="T25" fmla="*/ 190 h 270"/>
                <a:gd name="T26" fmla="*/ 508 w 527"/>
                <a:gd name="T27" fmla="*/ 166 h 270"/>
                <a:gd name="T28" fmla="*/ 26 w 527"/>
                <a:gd name="T29" fmla="*/ 168 h 270"/>
                <a:gd name="T30" fmla="*/ 21 w 527"/>
                <a:gd name="T31" fmla="*/ 171 h 270"/>
                <a:gd name="T32" fmla="*/ 493 w 527"/>
                <a:gd name="T33" fmla="*/ 145 h 270"/>
                <a:gd name="T34" fmla="*/ 34 w 527"/>
                <a:gd name="T35" fmla="*/ 150 h 270"/>
                <a:gd name="T36" fmla="*/ 486 w 527"/>
                <a:gd name="T37" fmla="*/ 137 h 270"/>
                <a:gd name="T38" fmla="*/ 483 w 527"/>
                <a:gd name="T39" fmla="*/ 128 h 270"/>
                <a:gd name="T40" fmla="*/ 41 w 527"/>
                <a:gd name="T41" fmla="*/ 126 h 270"/>
                <a:gd name="T42" fmla="*/ 475 w 527"/>
                <a:gd name="T43" fmla="*/ 120 h 270"/>
                <a:gd name="T44" fmla="*/ 471 w 527"/>
                <a:gd name="T45" fmla="*/ 118 h 270"/>
                <a:gd name="T46" fmla="*/ 53 w 527"/>
                <a:gd name="T47" fmla="*/ 110 h 270"/>
                <a:gd name="T48" fmla="*/ 463 w 527"/>
                <a:gd name="T49" fmla="*/ 105 h 270"/>
                <a:gd name="T50" fmla="*/ 460 w 527"/>
                <a:gd name="T51" fmla="*/ 96 h 270"/>
                <a:gd name="T52" fmla="*/ 66 w 527"/>
                <a:gd name="T53" fmla="*/ 102 h 270"/>
                <a:gd name="T54" fmla="*/ 450 w 527"/>
                <a:gd name="T55" fmla="*/ 90 h 270"/>
                <a:gd name="T56" fmla="*/ 446 w 527"/>
                <a:gd name="T57" fmla="*/ 81 h 270"/>
                <a:gd name="T58" fmla="*/ 79 w 527"/>
                <a:gd name="T59" fmla="*/ 80 h 270"/>
                <a:gd name="T60" fmla="*/ 435 w 527"/>
                <a:gd name="T61" fmla="*/ 76 h 270"/>
                <a:gd name="T62" fmla="*/ 432 w 527"/>
                <a:gd name="T63" fmla="*/ 75 h 270"/>
                <a:gd name="T64" fmla="*/ 93 w 527"/>
                <a:gd name="T65" fmla="*/ 67 h 270"/>
                <a:gd name="T66" fmla="*/ 424 w 527"/>
                <a:gd name="T67" fmla="*/ 61 h 270"/>
                <a:gd name="T68" fmla="*/ 420 w 527"/>
                <a:gd name="T69" fmla="*/ 63 h 270"/>
                <a:gd name="T70" fmla="*/ 102 w 527"/>
                <a:gd name="T71" fmla="*/ 53 h 270"/>
                <a:gd name="T72" fmla="*/ 408 w 527"/>
                <a:gd name="T73" fmla="*/ 49 h 270"/>
                <a:gd name="T74" fmla="*/ 121 w 527"/>
                <a:gd name="T75" fmla="*/ 51 h 270"/>
                <a:gd name="T76" fmla="*/ 119 w 527"/>
                <a:gd name="T77" fmla="*/ 42 h 270"/>
                <a:gd name="T78" fmla="*/ 389 w 527"/>
                <a:gd name="T79" fmla="*/ 32 h 270"/>
                <a:gd name="T80" fmla="*/ 387 w 527"/>
                <a:gd name="T81" fmla="*/ 42 h 270"/>
                <a:gd name="T82" fmla="*/ 136 w 527"/>
                <a:gd name="T83" fmla="*/ 31 h 270"/>
                <a:gd name="T84" fmla="*/ 373 w 527"/>
                <a:gd name="T85" fmla="*/ 30 h 270"/>
                <a:gd name="T86" fmla="*/ 156 w 527"/>
                <a:gd name="T87" fmla="*/ 32 h 270"/>
                <a:gd name="T88" fmla="*/ 154 w 527"/>
                <a:gd name="T89" fmla="*/ 22 h 270"/>
                <a:gd name="T90" fmla="*/ 352 w 527"/>
                <a:gd name="T91" fmla="*/ 15 h 270"/>
                <a:gd name="T92" fmla="*/ 350 w 527"/>
                <a:gd name="T93" fmla="*/ 25 h 270"/>
                <a:gd name="T94" fmla="*/ 173 w 527"/>
                <a:gd name="T95" fmla="*/ 15 h 270"/>
                <a:gd name="T96" fmla="*/ 336 w 527"/>
                <a:gd name="T97" fmla="*/ 15 h 270"/>
                <a:gd name="T98" fmla="*/ 330 w 527"/>
                <a:gd name="T99" fmla="*/ 19 h 270"/>
                <a:gd name="T100" fmla="*/ 199 w 527"/>
                <a:gd name="T101" fmla="*/ 12 h 270"/>
                <a:gd name="T102" fmla="*/ 312 w 527"/>
                <a:gd name="T103" fmla="*/ 15 h 270"/>
                <a:gd name="T104" fmla="*/ 307 w 527"/>
                <a:gd name="T105" fmla="*/ 9 h 270"/>
                <a:gd name="T106" fmla="*/ 214 w 527"/>
                <a:gd name="T107" fmla="*/ 14 h 270"/>
                <a:gd name="T108" fmla="*/ 213 w 527"/>
                <a:gd name="T109" fmla="*/ 14 h 270"/>
                <a:gd name="T110" fmla="*/ 293 w 527"/>
                <a:gd name="T111" fmla="*/ 2 h 270"/>
                <a:gd name="T112" fmla="*/ 233 w 527"/>
                <a:gd name="T113" fmla="*/ 11 h 270"/>
                <a:gd name="T114" fmla="*/ 228 w 527"/>
                <a:gd name="T115" fmla="*/ 7 h 270"/>
                <a:gd name="T116" fmla="*/ 273 w 527"/>
                <a:gd name="T117" fmla="*/ 0 h 270"/>
                <a:gd name="T118" fmla="*/ 253 w 527"/>
                <a:gd name="T119" fmla="*/ 10 h 270"/>
                <a:gd name="T120" fmla="*/ 253 w 527"/>
                <a:gd name="T121" fmla="*/ 0 h 270"/>
                <a:gd name="T122" fmla="*/ 526 w 527"/>
                <a:gd name="T123" fmla="*/ 262 h 270"/>
                <a:gd name="T124" fmla="*/ 519 w 527"/>
                <a:gd name="T125" fmla="*/ 269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27" h="270">
                  <a:moveTo>
                    <a:pt x="5" y="229"/>
                  </a:moveTo>
                  <a:cubicBezTo>
                    <a:pt x="5" y="229"/>
                    <a:pt x="4" y="229"/>
                    <a:pt x="4" y="229"/>
                  </a:cubicBezTo>
                  <a:cubicBezTo>
                    <a:pt x="4" y="228"/>
                    <a:pt x="3" y="228"/>
                    <a:pt x="3" y="228"/>
                  </a:cubicBezTo>
                  <a:cubicBezTo>
                    <a:pt x="3" y="228"/>
                    <a:pt x="2" y="228"/>
                    <a:pt x="2" y="228"/>
                  </a:cubicBezTo>
                  <a:cubicBezTo>
                    <a:pt x="2" y="228"/>
                    <a:pt x="2" y="227"/>
                    <a:pt x="1" y="227"/>
                  </a:cubicBezTo>
                  <a:cubicBezTo>
                    <a:pt x="1" y="227"/>
                    <a:pt x="1" y="227"/>
                    <a:pt x="1" y="226"/>
                  </a:cubicBezTo>
                  <a:cubicBezTo>
                    <a:pt x="1" y="226"/>
                    <a:pt x="0" y="226"/>
                    <a:pt x="0" y="226"/>
                  </a:cubicBezTo>
                  <a:cubicBezTo>
                    <a:pt x="0" y="225"/>
                    <a:pt x="0" y="225"/>
                    <a:pt x="0" y="225"/>
                  </a:cubicBezTo>
                  <a:cubicBezTo>
                    <a:pt x="0" y="224"/>
                    <a:pt x="0" y="224"/>
                    <a:pt x="0" y="224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0" y="221"/>
                    <a:pt x="1" y="221"/>
                    <a:pt x="1" y="221"/>
                  </a:cubicBezTo>
                  <a:cubicBezTo>
                    <a:pt x="1" y="221"/>
                    <a:pt x="1" y="220"/>
                    <a:pt x="1" y="220"/>
                  </a:cubicBezTo>
                  <a:cubicBezTo>
                    <a:pt x="2" y="220"/>
                    <a:pt x="2" y="220"/>
                    <a:pt x="2" y="219"/>
                  </a:cubicBezTo>
                  <a:cubicBezTo>
                    <a:pt x="2" y="219"/>
                    <a:pt x="3" y="219"/>
                    <a:pt x="3" y="219"/>
                  </a:cubicBezTo>
                  <a:cubicBezTo>
                    <a:pt x="3" y="219"/>
                    <a:pt x="4" y="219"/>
                    <a:pt x="4" y="219"/>
                  </a:cubicBezTo>
                  <a:cubicBezTo>
                    <a:pt x="6" y="218"/>
                    <a:pt x="7" y="219"/>
                    <a:pt x="8" y="220"/>
                  </a:cubicBezTo>
                  <a:cubicBezTo>
                    <a:pt x="9" y="220"/>
                    <a:pt x="9" y="221"/>
                    <a:pt x="9" y="221"/>
                  </a:cubicBezTo>
                  <a:cubicBezTo>
                    <a:pt x="9" y="221"/>
                    <a:pt x="9" y="221"/>
                    <a:pt x="10" y="222"/>
                  </a:cubicBezTo>
                  <a:cubicBezTo>
                    <a:pt x="10" y="222"/>
                    <a:pt x="10" y="222"/>
                    <a:pt x="10" y="223"/>
                  </a:cubicBezTo>
                  <a:cubicBezTo>
                    <a:pt x="10" y="223"/>
                    <a:pt x="10" y="223"/>
                    <a:pt x="10" y="224"/>
                  </a:cubicBezTo>
                  <a:cubicBezTo>
                    <a:pt x="10" y="224"/>
                    <a:pt x="10" y="224"/>
                    <a:pt x="10" y="225"/>
                  </a:cubicBezTo>
                  <a:cubicBezTo>
                    <a:pt x="10" y="225"/>
                    <a:pt x="10" y="225"/>
                    <a:pt x="10" y="226"/>
                  </a:cubicBezTo>
                  <a:cubicBezTo>
                    <a:pt x="9" y="226"/>
                    <a:pt x="9" y="226"/>
                    <a:pt x="9" y="226"/>
                  </a:cubicBezTo>
                  <a:cubicBezTo>
                    <a:pt x="9" y="227"/>
                    <a:pt x="9" y="227"/>
                    <a:pt x="8" y="227"/>
                  </a:cubicBezTo>
                  <a:cubicBezTo>
                    <a:pt x="8" y="228"/>
                    <a:pt x="6" y="229"/>
                    <a:pt x="5" y="229"/>
                  </a:cubicBezTo>
                  <a:close/>
                  <a:moveTo>
                    <a:pt x="521" y="250"/>
                  </a:moveTo>
                  <a:cubicBezTo>
                    <a:pt x="521" y="250"/>
                    <a:pt x="521" y="250"/>
                    <a:pt x="521" y="250"/>
                  </a:cubicBezTo>
                  <a:cubicBezTo>
                    <a:pt x="522" y="250"/>
                    <a:pt x="522" y="250"/>
                    <a:pt x="522" y="250"/>
                  </a:cubicBezTo>
                  <a:cubicBezTo>
                    <a:pt x="522" y="250"/>
                    <a:pt x="522" y="250"/>
                    <a:pt x="522" y="250"/>
                  </a:cubicBezTo>
                  <a:cubicBezTo>
                    <a:pt x="525" y="250"/>
                    <a:pt x="527" y="247"/>
                    <a:pt x="526" y="244"/>
                  </a:cubicBezTo>
                  <a:cubicBezTo>
                    <a:pt x="526" y="244"/>
                    <a:pt x="526" y="244"/>
                    <a:pt x="526" y="244"/>
                  </a:cubicBezTo>
                  <a:cubicBezTo>
                    <a:pt x="526" y="242"/>
                    <a:pt x="524" y="240"/>
                    <a:pt x="521" y="240"/>
                  </a:cubicBezTo>
                  <a:cubicBezTo>
                    <a:pt x="521" y="240"/>
                    <a:pt x="521" y="240"/>
                    <a:pt x="521" y="240"/>
                  </a:cubicBezTo>
                  <a:cubicBezTo>
                    <a:pt x="518" y="240"/>
                    <a:pt x="516" y="242"/>
                    <a:pt x="516" y="245"/>
                  </a:cubicBezTo>
                  <a:cubicBezTo>
                    <a:pt x="517" y="248"/>
                    <a:pt x="519" y="250"/>
                    <a:pt x="521" y="250"/>
                  </a:cubicBezTo>
                  <a:close/>
                  <a:moveTo>
                    <a:pt x="519" y="230"/>
                  </a:moveTo>
                  <a:cubicBezTo>
                    <a:pt x="519" y="230"/>
                    <a:pt x="519" y="230"/>
                    <a:pt x="519" y="230"/>
                  </a:cubicBezTo>
                  <a:cubicBezTo>
                    <a:pt x="519" y="230"/>
                    <a:pt x="520" y="230"/>
                    <a:pt x="520" y="230"/>
                  </a:cubicBezTo>
                  <a:cubicBezTo>
                    <a:pt x="520" y="230"/>
                    <a:pt x="520" y="230"/>
                    <a:pt x="520" y="230"/>
                  </a:cubicBezTo>
                  <a:cubicBezTo>
                    <a:pt x="523" y="230"/>
                    <a:pt x="524" y="227"/>
                    <a:pt x="524" y="224"/>
                  </a:cubicBezTo>
                  <a:cubicBezTo>
                    <a:pt x="524" y="224"/>
                    <a:pt x="524" y="224"/>
                    <a:pt x="524" y="224"/>
                  </a:cubicBezTo>
                  <a:cubicBezTo>
                    <a:pt x="524" y="224"/>
                    <a:pt x="524" y="224"/>
                    <a:pt x="524" y="224"/>
                  </a:cubicBezTo>
                  <a:cubicBezTo>
                    <a:pt x="524" y="224"/>
                    <a:pt x="524" y="224"/>
                    <a:pt x="524" y="224"/>
                  </a:cubicBezTo>
                  <a:cubicBezTo>
                    <a:pt x="524" y="222"/>
                    <a:pt x="521" y="220"/>
                    <a:pt x="518" y="220"/>
                  </a:cubicBezTo>
                  <a:cubicBezTo>
                    <a:pt x="518" y="220"/>
                    <a:pt x="518" y="220"/>
                    <a:pt x="518" y="220"/>
                  </a:cubicBezTo>
                  <a:cubicBezTo>
                    <a:pt x="516" y="220"/>
                    <a:pt x="514" y="223"/>
                    <a:pt x="514" y="226"/>
                  </a:cubicBezTo>
                  <a:cubicBezTo>
                    <a:pt x="515" y="228"/>
                    <a:pt x="517" y="230"/>
                    <a:pt x="519" y="230"/>
                  </a:cubicBezTo>
                  <a:close/>
                  <a:moveTo>
                    <a:pt x="515" y="210"/>
                  </a:moveTo>
                  <a:cubicBezTo>
                    <a:pt x="515" y="210"/>
                    <a:pt x="515" y="210"/>
                    <a:pt x="515" y="210"/>
                  </a:cubicBezTo>
                  <a:cubicBezTo>
                    <a:pt x="516" y="210"/>
                    <a:pt x="516" y="210"/>
                    <a:pt x="516" y="210"/>
                  </a:cubicBezTo>
                  <a:cubicBezTo>
                    <a:pt x="516" y="210"/>
                    <a:pt x="516" y="210"/>
                    <a:pt x="516" y="210"/>
                  </a:cubicBezTo>
                  <a:cubicBezTo>
                    <a:pt x="519" y="210"/>
                    <a:pt x="521" y="207"/>
                    <a:pt x="520" y="204"/>
                  </a:cubicBezTo>
                  <a:cubicBezTo>
                    <a:pt x="520" y="204"/>
                    <a:pt x="520" y="204"/>
                    <a:pt x="520" y="204"/>
                  </a:cubicBezTo>
                  <a:cubicBezTo>
                    <a:pt x="520" y="204"/>
                    <a:pt x="520" y="204"/>
                    <a:pt x="520" y="204"/>
                  </a:cubicBezTo>
                  <a:cubicBezTo>
                    <a:pt x="520" y="204"/>
                    <a:pt x="520" y="204"/>
                    <a:pt x="520" y="204"/>
                  </a:cubicBezTo>
                  <a:cubicBezTo>
                    <a:pt x="520" y="202"/>
                    <a:pt x="517" y="200"/>
                    <a:pt x="514" y="201"/>
                  </a:cubicBezTo>
                  <a:cubicBezTo>
                    <a:pt x="514" y="201"/>
                    <a:pt x="514" y="201"/>
                    <a:pt x="514" y="201"/>
                  </a:cubicBezTo>
                  <a:cubicBezTo>
                    <a:pt x="512" y="201"/>
                    <a:pt x="510" y="204"/>
                    <a:pt x="510" y="207"/>
                  </a:cubicBezTo>
                  <a:cubicBezTo>
                    <a:pt x="511" y="209"/>
                    <a:pt x="513" y="210"/>
                    <a:pt x="515" y="210"/>
                  </a:cubicBezTo>
                  <a:close/>
                  <a:moveTo>
                    <a:pt x="9" y="209"/>
                  </a:moveTo>
                  <a:cubicBezTo>
                    <a:pt x="9" y="209"/>
                    <a:pt x="9" y="209"/>
                    <a:pt x="9" y="209"/>
                  </a:cubicBezTo>
                  <a:cubicBezTo>
                    <a:pt x="11" y="209"/>
                    <a:pt x="13" y="208"/>
                    <a:pt x="14" y="205"/>
                  </a:cubicBezTo>
                  <a:cubicBezTo>
                    <a:pt x="14" y="205"/>
                    <a:pt x="14" y="205"/>
                    <a:pt x="14" y="205"/>
                  </a:cubicBezTo>
                  <a:cubicBezTo>
                    <a:pt x="14" y="203"/>
                    <a:pt x="13" y="200"/>
                    <a:pt x="10" y="199"/>
                  </a:cubicBezTo>
                  <a:cubicBezTo>
                    <a:pt x="10" y="199"/>
                    <a:pt x="10" y="199"/>
                    <a:pt x="10" y="199"/>
                  </a:cubicBezTo>
                  <a:cubicBezTo>
                    <a:pt x="7" y="199"/>
                    <a:pt x="5" y="200"/>
                    <a:pt x="4" y="203"/>
                  </a:cubicBezTo>
                  <a:cubicBezTo>
                    <a:pt x="4" y="203"/>
                    <a:pt x="4" y="203"/>
                    <a:pt x="4" y="203"/>
                  </a:cubicBezTo>
                  <a:cubicBezTo>
                    <a:pt x="3" y="206"/>
                    <a:pt x="5" y="208"/>
                    <a:pt x="8" y="209"/>
                  </a:cubicBezTo>
                  <a:cubicBezTo>
                    <a:pt x="8" y="209"/>
                    <a:pt x="8" y="209"/>
                    <a:pt x="9" y="209"/>
                  </a:cubicBezTo>
                  <a:close/>
                  <a:moveTo>
                    <a:pt x="510" y="191"/>
                  </a:moveTo>
                  <a:cubicBezTo>
                    <a:pt x="510" y="191"/>
                    <a:pt x="510" y="191"/>
                    <a:pt x="510" y="191"/>
                  </a:cubicBezTo>
                  <a:cubicBezTo>
                    <a:pt x="511" y="191"/>
                    <a:pt x="511" y="191"/>
                    <a:pt x="512" y="191"/>
                  </a:cubicBezTo>
                  <a:cubicBezTo>
                    <a:pt x="512" y="191"/>
                    <a:pt x="512" y="191"/>
                    <a:pt x="512" y="191"/>
                  </a:cubicBezTo>
                  <a:cubicBezTo>
                    <a:pt x="514" y="190"/>
                    <a:pt x="516" y="187"/>
                    <a:pt x="515" y="185"/>
                  </a:cubicBezTo>
                  <a:cubicBezTo>
                    <a:pt x="515" y="185"/>
                    <a:pt x="515" y="185"/>
                    <a:pt x="515" y="185"/>
                  </a:cubicBezTo>
                  <a:cubicBezTo>
                    <a:pt x="514" y="182"/>
                    <a:pt x="511" y="181"/>
                    <a:pt x="509" y="182"/>
                  </a:cubicBezTo>
                  <a:cubicBezTo>
                    <a:pt x="509" y="182"/>
                    <a:pt x="509" y="182"/>
                    <a:pt x="509" y="182"/>
                  </a:cubicBezTo>
                  <a:cubicBezTo>
                    <a:pt x="506" y="182"/>
                    <a:pt x="504" y="185"/>
                    <a:pt x="505" y="188"/>
                  </a:cubicBezTo>
                  <a:cubicBezTo>
                    <a:pt x="506" y="190"/>
                    <a:pt x="508" y="191"/>
                    <a:pt x="510" y="191"/>
                  </a:cubicBezTo>
                  <a:close/>
                  <a:moveTo>
                    <a:pt x="14" y="190"/>
                  </a:moveTo>
                  <a:cubicBezTo>
                    <a:pt x="14" y="190"/>
                    <a:pt x="14" y="190"/>
                    <a:pt x="14" y="190"/>
                  </a:cubicBezTo>
                  <a:cubicBezTo>
                    <a:pt x="16" y="190"/>
                    <a:pt x="18" y="189"/>
                    <a:pt x="19" y="186"/>
                  </a:cubicBezTo>
                  <a:cubicBezTo>
                    <a:pt x="19" y="186"/>
                    <a:pt x="19" y="186"/>
                    <a:pt x="19" y="186"/>
                  </a:cubicBezTo>
                  <a:cubicBezTo>
                    <a:pt x="20" y="184"/>
                    <a:pt x="18" y="181"/>
                    <a:pt x="16" y="180"/>
                  </a:cubicBezTo>
                  <a:cubicBezTo>
                    <a:pt x="16" y="180"/>
                    <a:pt x="16" y="180"/>
                    <a:pt x="16" y="180"/>
                  </a:cubicBezTo>
                  <a:cubicBezTo>
                    <a:pt x="13" y="179"/>
                    <a:pt x="10" y="181"/>
                    <a:pt x="9" y="183"/>
                  </a:cubicBezTo>
                  <a:cubicBezTo>
                    <a:pt x="9" y="183"/>
                    <a:pt x="9" y="183"/>
                    <a:pt x="9" y="183"/>
                  </a:cubicBezTo>
                  <a:cubicBezTo>
                    <a:pt x="9" y="183"/>
                    <a:pt x="9" y="183"/>
                    <a:pt x="9" y="183"/>
                  </a:cubicBezTo>
                  <a:cubicBezTo>
                    <a:pt x="9" y="183"/>
                    <a:pt x="9" y="183"/>
                    <a:pt x="9" y="183"/>
                  </a:cubicBezTo>
                  <a:cubicBezTo>
                    <a:pt x="9" y="186"/>
                    <a:pt x="10" y="189"/>
                    <a:pt x="13" y="190"/>
                  </a:cubicBezTo>
                  <a:cubicBezTo>
                    <a:pt x="13" y="190"/>
                    <a:pt x="14" y="190"/>
                    <a:pt x="14" y="190"/>
                  </a:cubicBezTo>
                  <a:close/>
                  <a:moveTo>
                    <a:pt x="503" y="173"/>
                  </a:moveTo>
                  <a:cubicBezTo>
                    <a:pt x="503" y="173"/>
                    <a:pt x="503" y="173"/>
                    <a:pt x="503" y="173"/>
                  </a:cubicBezTo>
                  <a:cubicBezTo>
                    <a:pt x="504" y="173"/>
                    <a:pt x="505" y="172"/>
                    <a:pt x="505" y="172"/>
                  </a:cubicBezTo>
                  <a:cubicBezTo>
                    <a:pt x="505" y="172"/>
                    <a:pt x="505" y="172"/>
                    <a:pt x="505" y="172"/>
                  </a:cubicBezTo>
                  <a:cubicBezTo>
                    <a:pt x="508" y="171"/>
                    <a:pt x="509" y="168"/>
                    <a:pt x="508" y="166"/>
                  </a:cubicBezTo>
                  <a:cubicBezTo>
                    <a:pt x="508" y="166"/>
                    <a:pt x="508" y="166"/>
                    <a:pt x="508" y="166"/>
                  </a:cubicBezTo>
                  <a:cubicBezTo>
                    <a:pt x="507" y="163"/>
                    <a:pt x="504" y="162"/>
                    <a:pt x="501" y="163"/>
                  </a:cubicBezTo>
                  <a:cubicBezTo>
                    <a:pt x="501" y="163"/>
                    <a:pt x="501" y="163"/>
                    <a:pt x="501" y="163"/>
                  </a:cubicBezTo>
                  <a:cubicBezTo>
                    <a:pt x="499" y="164"/>
                    <a:pt x="498" y="167"/>
                    <a:pt x="499" y="169"/>
                  </a:cubicBezTo>
                  <a:cubicBezTo>
                    <a:pt x="499" y="171"/>
                    <a:pt x="501" y="173"/>
                    <a:pt x="503" y="173"/>
                  </a:cubicBezTo>
                  <a:close/>
                  <a:moveTo>
                    <a:pt x="21" y="171"/>
                  </a:moveTo>
                  <a:cubicBezTo>
                    <a:pt x="21" y="171"/>
                    <a:pt x="21" y="171"/>
                    <a:pt x="21" y="171"/>
                  </a:cubicBezTo>
                  <a:cubicBezTo>
                    <a:pt x="23" y="171"/>
                    <a:pt x="25" y="170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7" y="166"/>
                    <a:pt x="25" y="163"/>
                    <a:pt x="23" y="162"/>
                  </a:cubicBezTo>
                  <a:cubicBezTo>
                    <a:pt x="23" y="162"/>
                    <a:pt x="23" y="162"/>
                    <a:pt x="23" y="162"/>
                  </a:cubicBezTo>
                  <a:cubicBezTo>
                    <a:pt x="20" y="161"/>
                    <a:pt x="17" y="162"/>
                    <a:pt x="16" y="164"/>
                  </a:cubicBezTo>
                  <a:cubicBezTo>
                    <a:pt x="16" y="164"/>
                    <a:pt x="16" y="164"/>
                    <a:pt x="16" y="164"/>
                  </a:cubicBezTo>
                  <a:cubicBezTo>
                    <a:pt x="15" y="167"/>
                    <a:pt x="17" y="170"/>
                    <a:pt x="19" y="171"/>
                  </a:cubicBezTo>
                  <a:cubicBezTo>
                    <a:pt x="20" y="171"/>
                    <a:pt x="20" y="171"/>
                    <a:pt x="21" y="171"/>
                  </a:cubicBezTo>
                  <a:close/>
                  <a:moveTo>
                    <a:pt x="495" y="154"/>
                  </a:moveTo>
                  <a:cubicBezTo>
                    <a:pt x="495" y="154"/>
                    <a:pt x="495" y="154"/>
                    <a:pt x="495" y="154"/>
                  </a:cubicBezTo>
                  <a:cubicBezTo>
                    <a:pt x="496" y="154"/>
                    <a:pt x="497" y="154"/>
                    <a:pt x="497" y="154"/>
                  </a:cubicBezTo>
                  <a:cubicBezTo>
                    <a:pt x="497" y="154"/>
                    <a:pt x="497" y="154"/>
                    <a:pt x="497" y="154"/>
                  </a:cubicBezTo>
                  <a:cubicBezTo>
                    <a:pt x="500" y="153"/>
                    <a:pt x="501" y="150"/>
                    <a:pt x="500" y="147"/>
                  </a:cubicBezTo>
                  <a:cubicBezTo>
                    <a:pt x="500" y="147"/>
                    <a:pt x="500" y="147"/>
                    <a:pt x="500" y="147"/>
                  </a:cubicBezTo>
                  <a:cubicBezTo>
                    <a:pt x="498" y="145"/>
                    <a:pt x="495" y="144"/>
                    <a:pt x="493" y="145"/>
                  </a:cubicBezTo>
                  <a:cubicBezTo>
                    <a:pt x="493" y="145"/>
                    <a:pt x="493" y="145"/>
                    <a:pt x="493" y="145"/>
                  </a:cubicBezTo>
                  <a:cubicBezTo>
                    <a:pt x="490" y="146"/>
                    <a:pt x="489" y="149"/>
                    <a:pt x="491" y="152"/>
                  </a:cubicBezTo>
                  <a:cubicBezTo>
                    <a:pt x="492" y="153"/>
                    <a:pt x="493" y="154"/>
                    <a:pt x="495" y="154"/>
                  </a:cubicBezTo>
                  <a:close/>
                  <a:moveTo>
                    <a:pt x="29" y="153"/>
                  </a:moveTo>
                  <a:cubicBezTo>
                    <a:pt x="29" y="153"/>
                    <a:pt x="29" y="153"/>
                    <a:pt x="29" y="153"/>
                  </a:cubicBezTo>
                  <a:cubicBezTo>
                    <a:pt x="31" y="153"/>
                    <a:pt x="33" y="152"/>
                    <a:pt x="34" y="150"/>
                  </a:cubicBezTo>
                  <a:cubicBezTo>
                    <a:pt x="34" y="150"/>
                    <a:pt x="34" y="150"/>
                    <a:pt x="34" y="150"/>
                  </a:cubicBezTo>
                  <a:cubicBezTo>
                    <a:pt x="35" y="148"/>
                    <a:pt x="34" y="145"/>
                    <a:pt x="32" y="144"/>
                  </a:cubicBezTo>
                  <a:cubicBezTo>
                    <a:pt x="32" y="144"/>
                    <a:pt x="32" y="144"/>
                    <a:pt x="32" y="144"/>
                  </a:cubicBezTo>
                  <a:cubicBezTo>
                    <a:pt x="29" y="142"/>
                    <a:pt x="26" y="143"/>
                    <a:pt x="25" y="146"/>
                  </a:cubicBezTo>
                  <a:cubicBezTo>
                    <a:pt x="25" y="146"/>
                    <a:pt x="25" y="146"/>
                    <a:pt x="25" y="146"/>
                  </a:cubicBezTo>
                  <a:cubicBezTo>
                    <a:pt x="24" y="148"/>
                    <a:pt x="25" y="151"/>
                    <a:pt x="27" y="153"/>
                  </a:cubicBezTo>
                  <a:cubicBezTo>
                    <a:pt x="28" y="153"/>
                    <a:pt x="29" y="153"/>
                    <a:pt x="29" y="153"/>
                  </a:cubicBezTo>
                  <a:close/>
                  <a:moveTo>
                    <a:pt x="486" y="137"/>
                  </a:moveTo>
                  <a:cubicBezTo>
                    <a:pt x="486" y="137"/>
                    <a:pt x="486" y="137"/>
                    <a:pt x="486" y="137"/>
                  </a:cubicBezTo>
                  <a:cubicBezTo>
                    <a:pt x="487" y="137"/>
                    <a:pt x="487" y="137"/>
                    <a:pt x="488" y="136"/>
                  </a:cubicBezTo>
                  <a:cubicBezTo>
                    <a:pt x="488" y="136"/>
                    <a:pt x="488" y="136"/>
                    <a:pt x="488" y="136"/>
                  </a:cubicBezTo>
                  <a:cubicBezTo>
                    <a:pt x="491" y="135"/>
                    <a:pt x="491" y="132"/>
                    <a:pt x="490" y="129"/>
                  </a:cubicBezTo>
                  <a:cubicBezTo>
                    <a:pt x="490" y="129"/>
                    <a:pt x="490" y="129"/>
                    <a:pt x="490" y="129"/>
                  </a:cubicBezTo>
                  <a:cubicBezTo>
                    <a:pt x="489" y="127"/>
                    <a:pt x="485" y="126"/>
                    <a:pt x="483" y="128"/>
                  </a:cubicBezTo>
                  <a:cubicBezTo>
                    <a:pt x="483" y="128"/>
                    <a:pt x="483" y="128"/>
                    <a:pt x="483" y="128"/>
                  </a:cubicBezTo>
                  <a:cubicBezTo>
                    <a:pt x="481" y="129"/>
                    <a:pt x="480" y="132"/>
                    <a:pt x="481" y="135"/>
                  </a:cubicBezTo>
                  <a:cubicBezTo>
                    <a:pt x="482" y="136"/>
                    <a:pt x="484" y="137"/>
                    <a:pt x="486" y="137"/>
                  </a:cubicBezTo>
                  <a:close/>
                  <a:moveTo>
                    <a:pt x="39" y="136"/>
                  </a:moveTo>
                  <a:cubicBezTo>
                    <a:pt x="39" y="136"/>
                    <a:pt x="39" y="136"/>
                    <a:pt x="39" y="136"/>
                  </a:cubicBezTo>
                  <a:cubicBezTo>
                    <a:pt x="41" y="136"/>
                    <a:pt x="42" y="135"/>
                    <a:pt x="43" y="133"/>
                  </a:cubicBezTo>
                  <a:cubicBezTo>
                    <a:pt x="43" y="133"/>
                    <a:pt x="43" y="133"/>
                    <a:pt x="43" y="133"/>
                  </a:cubicBezTo>
                  <a:cubicBezTo>
                    <a:pt x="45" y="131"/>
                    <a:pt x="44" y="128"/>
                    <a:pt x="41" y="126"/>
                  </a:cubicBezTo>
                  <a:cubicBezTo>
                    <a:pt x="41" y="126"/>
                    <a:pt x="41" y="126"/>
                    <a:pt x="41" y="126"/>
                  </a:cubicBezTo>
                  <a:cubicBezTo>
                    <a:pt x="39" y="125"/>
                    <a:pt x="36" y="126"/>
                    <a:pt x="35" y="128"/>
                  </a:cubicBezTo>
                  <a:cubicBezTo>
                    <a:pt x="35" y="128"/>
                    <a:pt x="35" y="128"/>
                    <a:pt x="35" y="128"/>
                  </a:cubicBezTo>
                  <a:cubicBezTo>
                    <a:pt x="33" y="131"/>
                    <a:pt x="34" y="134"/>
                    <a:pt x="36" y="135"/>
                  </a:cubicBezTo>
                  <a:cubicBezTo>
                    <a:pt x="37" y="136"/>
                    <a:pt x="38" y="136"/>
                    <a:pt x="39" y="136"/>
                  </a:cubicBezTo>
                  <a:close/>
                  <a:moveTo>
                    <a:pt x="475" y="120"/>
                  </a:moveTo>
                  <a:cubicBezTo>
                    <a:pt x="475" y="120"/>
                    <a:pt x="475" y="120"/>
                    <a:pt x="475" y="120"/>
                  </a:cubicBezTo>
                  <a:cubicBezTo>
                    <a:pt x="476" y="120"/>
                    <a:pt x="477" y="120"/>
                    <a:pt x="478" y="119"/>
                  </a:cubicBezTo>
                  <a:cubicBezTo>
                    <a:pt x="478" y="119"/>
                    <a:pt x="478" y="119"/>
                    <a:pt x="478" y="119"/>
                  </a:cubicBezTo>
                  <a:cubicBezTo>
                    <a:pt x="480" y="118"/>
                    <a:pt x="481" y="115"/>
                    <a:pt x="479" y="112"/>
                  </a:cubicBezTo>
                  <a:cubicBezTo>
                    <a:pt x="479" y="112"/>
                    <a:pt x="479" y="112"/>
                    <a:pt x="479" y="112"/>
                  </a:cubicBezTo>
                  <a:cubicBezTo>
                    <a:pt x="477" y="110"/>
                    <a:pt x="474" y="110"/>
                    <a:pt x="472" y="111"/>
                  </a:cubicBezTo>
                  <a:cubicBezTo>
                    <a:pt x="472" y="111"/>
                    <a:pt x="472" y="111"/>
                    <a:pt x="472" y="111"/>
                  </a:cubicBezTo>
                  <a:cubicBezTo>
                    <a:pt x="470" y="113"/>
                    <a:pt x="469" y="116"/>
                    <a:pt x="471" y="118"/>
                  </a:cubicBezTo>
                  <a:cubicBezTo>
                    <a:pt x="471" y="118"/>
                    <a:pt x="471" y="118"/>
                    <a:pt x="471" y="118"/>
                  </a:cubicBezTo>
                  <a:cubicBezTo>
                    <a:pt x="472" y="120"/>
                    <a:pt x="473" y="120"/>
                    <a:pt x="475" y="120"/>
                  </a:cubicBezTo>
                  <a:close/>
                  <a:moveTo>
                    <a:pt x="50" y="119"/>
                  </a:moveTo>
                  <a:cubicBezTo>
                    <a:pt x="50" y="119"/>
                    <a:pt x="50" y="119"/>
                    <a:pt x="50" y="119"/>
                  </a:cubicBezTo>
                  <a:cubicBezTo>
                    <a:pt x="51" y="119"/>
                    <a:pt x="53" y="118"/>
                    <a:pt x="54" y="117"/>
                  </a:cubicBezTo>
                  <a:cubicBezTo>
                    <a:pt x="54" y="117"/>
                    <a:pt x="54" y="117"/>
                    <a:pt x="54" y="117"/>
                  </a:cubicBezTo>
                  <a:cubicBezTo>
                    <a:pt x="55" y="115"/>
                    <a:pt x="55" y="112"/>
                    <a:pt x="53" y="110"/>
                  </a:cubicBezTo>
                  <a:cubicBezTo>
                    <a:pt x="53" y="110"/>
                    <a:pt x="53" y="110"/>
                    <a:pt x="53" y="110"/>
                  </a:cubicBezTo>
                  <a:cubicBezTo>
                    <a:pt x="50" y="108"/>
                    <a:pt x="47" y="109"/>
                    <a:pt x="46" y="111"/>
                  </a:cubicBezTo>
                  <a:cubicBezTo>
                    <a:pt x="46" y="111"/>
                    <a:pt x="46" y="111"/>
                    <a:pt x="46" y="111"/>
                  </a:cubicBezTo>
                  <a:cubicBezTo>
                    <a:pt x="44" y="113"/>
                    <a:pt x="45" y="117"/>
                    <a:pt x="47" y="118"/>
                  </a:cubicBezTo>
                  <a:cubicBezTo>
                    <a:pt x="48" y="119"/>
                    <a:pt x="49" y="119"/>
                    <a:pt x="50" y="119"/>
                  </a:cubicBezTo>
                  <a:close/>
                  <a:moveTo>
                    <a:pt x="463" y="105"/>
                  </a:moveTo>
                  <a:cubicBezTo>
                    <a:pt x="463" y="105"/>
                    <a:pt x="463" y="105"/>
                    <a:pt x="463" y="105"/>
                  </a:cubicBezTo>
                  <a:cubicBezTo>
                    <a:pt x="464" y="105"/>
                    <a:pt x="465" y="104"/>
                    <a:pt x="466" y="103"/>
                  </a:cubicBezTo>
                  <a:cubicBezTo>
                    <a:pt x="466" y="103"/>
                    <a:pt x="466" y="103"/>
                    <a:pt x="466" y="103"/>
                  </a:cubicBezTo>
                  <a:cubicBezTo>
                    <a:pt x="468" y="102"/>
                    <a:pt x="468" y="98"/>
                    <a:pt x="467" y="96"/>
                  </a:cubicBezTo>
                  <a:cubicBezTo>
                    <a:pt x="467" y="96"/>
                    <a:pt x="467" y="96"/>
                    <a:pt x="467" y="96"/>
                  </a:cubicBezTo>
                  <a:cubicBezTo>
                    <a:pt x="467" y="96"/>
                    <a:pt x="467" y="96"/>
                    <a:pt x="467" y="96"/>
                  </a:cubicBezTo>
                  <a:cubicBezTo>
                    <a:pt x="467" y="96"/>
                    <a:pt x="467" y="96"/>
                    <a:pt x="467" y="96"/>
                  </a:cubicBezTo>
                  <a:cubicBezTo>
                    <a:pt x="465" y="94"/>
                    <a:pt x="462" y="94"/>
                    <a:pt x="460" y="96"/>
                  </a:cubicBezTo>
                  <a:cubicBezTo>
                    <a:pt x="460" y="96"/>
                    <a:pt x="460" y="96"/>
                    <a:pt x="460" y="96"/>
                  </a:cubicBezTo>
                  <a:cubicBezTo>
                    <a:pt x="458" y="97"/>
                    <a:pt x="457" y="101"/>
                    <a:pt x="459" y="103"/>
                  </a:cubicBezTo>
                  <a:cubicBezTo>
                    <a:pt x="460" y="104"/>
                    <a:pt x="461" y="105"/>
                    <a:pt x="463" y="105"/>
                  </a:cubicBezTo>
                  <a:close/>
                  <a:moveTo>
                    <a:pt x="62" y="103"/>
                  </a:moveTo>
                  <a:cubicBezTo>
                    <a:pt x="62" y="103"/>
                    <a:pt x="62" y="103"/>
                    <a:pt x="62" y="103"/>
                  </a:cubicBezTo>
                  <a:cubicBezTo>
                    <a:pt x="63" y="103"/>
                    <a:pt x="65" y="103"/>
                    <a:pt x="66" y="102"/>
                  </a:cubicBezTo>
                  <a:cubicBezTo>
                    <a:pt x="66" y="102"/>
                    <a:pt x="66" y="102"/>
                    <a:pt x="66" y="102"/>
                  </a:cubicBezTo>
                  <a:cubicBezTo>
                    <a:pt x="68" y="99"/>
                    <a:pt x="67" y="96"/>
                    <a:pt x="65" y="95"/>
                  </a:cubicBezTo>
                  <a:cubicBezTo>
                    <a:pt x="65" y="95"/>
                    <a:pt x="65" y="95"/>
                    <a:pt x="65" y="95"/>
                  </a:cubicBezTo>
                  <a:cubicBezTo>
                    <a:pt x="63" y="93"/>
                    <a:pt x="60" y="93"/>
                    <a:pt x="58" y="95"/>
                  </a:cubicBezTo>
                  <a:cubicBezTo>
                    <a:pt x="58" y="95"/>
                    <a:pt x="58" y="95"/>
                    <a:pt x="58" y="95"/>
                  </a:cubicBezTo>
                  <a:cubicBezTo>
                    <a:pt x="56" y="97"/>
                    <a:pt x="57" y="100"/>
                    <a:pt x="59" y="102"/>
                  </a:cubicBezTo>
                  <a:cubicBezTo>
                    <a:pt x="60" y="103"/>
                    <a:pt x="61" y="103"/>
                    <a:pt x="62" y="103"/>
                  </a:cubicBezTo>
                  <a:close/>
                  <a:moveTo>
                    <a:pt x="450" y="90"/>
                  </a:moveTo>
                  <a:cubicBezTo>
                    <a:pt x="450" y="90"/>
                    <a:pt x="450" y="90"/>
                    <a:pt x="450" y="90"/>
                  </a:cubicBezTo>
                  <a:cubicBezTo>
                    <a:pt x="451" y="90"/>
                    <a:pt x="452" y="89"/>
                    <a:pt x="453" y="88"/>
                  </a:cubicBezTo>
                  <a:cubicBezTo>
                    <a:pt x="453" y="88"/>
                    <a:pt x="453" y="88"/>
                    <a:pt x="453" y="88"/>
                  </a:cubicBezTo>
                  <a:cubicBezTo>
                    <a:pt x="455" y="86"/>
                    <a:pt x="455" y="83"/>
                    <a:pt x="453" y="81"/>
                  </a:cubicBezTo>
                  <a:cubicBezTo>
                    <a:pt x="453" y="81"/>
                    <a:pt x="453" y="81"/>
                    <a:pt x="453" y="81"/>
                  </a:cubicBezTo>
                  <a:cubicBezTo>
                    <a:pt x="451" y="79"/>
                    <a:pt x="448" y="79"/>
                    <a:pt x="446" y="81"/>
                  </a:cubicBezTo>
                  <a:cubicBezTo>
                    <a:pt x="446" y="81"/>
                    <a:pt x="446" y="81"/>
                    <a:pt x="446" y="81"/>
                  </a:cubicBezTo>
                  <a:cubicBezTo>
                    <a:pt x="444" y="83"/>
                    <a:pt x="444" y="86"/>
                    <a:pt x="446" y="88"/>
                  </a:cubicBezTo>
                  <a:cubicBezTo>
                    <a:pt x="447" y="89"/>
                    <a:pt x="448" y="90"/>
                    <a:pt x="450" y="90"/>
                  </a:cubicBezTo>
                  <a:close/>
                  <a:moveTo>
                    <a:pt x="75" y="89"/>
                  </a:moveTo>
                  <a:cubicBezTo>
                    <a:pt x="75" y="89"/>
                    <a:pt x="75" y="89"/>
                    <a:pt x="75" y="89"/>
                  </a:cubicBezTo>
                  <a:cubicBezTo>
                    <a:pt x="77" y="89"/>
                    <a:pt x="78" y="88"/>
                    <a:pt x="79" y="87"/>
                  </a:cubicBezTo>
                  <a:cubicBezTo>
                    <a:pt x="79" y="87"/>
                    <a:pt x="79" y="87"/>
                    <a:pt x="79" y="87"/>
                  </a:cubicBezTo>
                  <a:cubicBezTo>
                    <a:pt x="81" y="85"/>
                    <a:pt x="81" y="82"/>
                    <a:pt x="79" y="80"/>
                  </a:cubicBezTo>
                  <a:cubicBezTo>
                    <a:pt x="79" y="80"/>
                    <a:pt x="79" y="80"/>
                    <a:pt x="79" y="80"/>
                  </a:cubicBezTo>
                  <a:cubicBezTo>
                    <a:pt x="77" y="78"/>
                    <a:pt x="74" y="78"/>
                    <a:pt x="72" y="80"/>
                  </a:cubicBezTo>
                  <a:cubicBezTo>
                    <a:pt x="72" y="80"/>
                    <a:pt x="72" y="80"/>
                    <a:pt x="72" y="80"/>
                  </a:cubicBezTo>
                  <a:cubicBezTo>
                    <a:pt x="70" y="82"/>
                    <a:pt x="70" y="85"/>
                    <a:pt x="72" y="87"/>
                  </a:cubicBezTo>
                  <a:cubicBezTo>
                    <a:pt x="73" y="88"/>
                    <a:pt x="74" y="89"/>
                    <a:pt x="75" y="89"/>
                  </a:cubicBezTo>
                  <a:close/>
                  <a:moveTo>
                    <a:pt x="435" y="76"/>
                  </a:moveTo>
                  <a:cubicBezTo>
                    <a:pt x="435" y="76"/>
                    <a:pt x="435" y="76"/>
                    <a:pt x="435" y="76"/>
                  </a:cubicBezTo>
                  <a:cubicBezTo>
                    <a:pt x="437" y="76"/>
                    <a:pt x="438" y="75"/>
                    <a:pt x="439" y="74"/>
                  </a:cubicBezTo>
                  <a:cubicBezTo>
                    <a:pt x="439" y="74"/>
                    <a:pt x="439" y="74"/>
                    <a:pt x="439" y="74"/>
                  </a:cubicBezTo>
                  <a:cubicBezTo>
                    <a:pt x="441" y="72"/>
                    <a:pt x="441" y="69"/>
                    <a:pt x="439" y="67"/>
                  </a:cubicBezTo>
                  <a:cubicBezTo>
                    <a:pt x="439" y="67"/>
                    <a:pt x="439" y="67"/>
                    <a:pt x="439" y="67"/>
                  </a:cubicBezTo>
                  <a:cubicBezTo>
                    <a:pt x="437" y="65"/>
                    <a:pt x="433" y="65"/>
                    <a:pt x="432" y="68"/>
                  </a:cubicBezTo>
                  <a:cubicBezTo>
                    <a:pt x="432" y="68"/>
                    <a:pt x="432" y="68"/>
                    <a:pt x="432" y="68"/>
                  </a:cubicBezTo>
                  <a:cubicBezTo>
                    <a:pt x="430" y="70"/>
                    <a:pt x="430" y="73"/>
                    <a:pt x="432" y="75"/>
                  </a:cubicBezTo>
                  <a:cubicBezTo>
                    <a:pt x="433" y="75"/>
                    <a:pt x="434" y="76"/>
                    <a:pt x="435" y="76"/>
                  </a:cubicBezTo>
                  <a:close/>
                  <a:moveTo>
                    <a:pt x="90" y="75"/>
                  </a:moveTo>
                  <a:cubicBezTo>
                    <a:pt x="90" y="75"/>
                    <a:pt x="90" y="75"/>
                    <a:pt x="90" y="75"/>
                  </a:cubicBezTo>
                  <a:cubicBezTo>
                    <a:pt x="91" y="75"/>
                    <a:pt x="92" y="74"/>
                    <a:pt x="93" y="74"/>
                  </a:cubicBezTo>
                  <a:cubicBezTo>
                    <a:pt x="93" y="74"/>
                    <a:pt x="93" y="74"/>
                    <a:pt x="93" y="74"/>
                  </a:cubicBezTo>
                  <a:cubicBezTo>
                    <a:pt x="95" y="72"/>
                    <a:pt x="95" y="69"/>
                    <a:pt x="93" y="67"/>
                  </a:cubicBezTo>
                  <a:cubicBezTo>
                    <a:pt x="93" y="67"/>
                    <a:pt x="93" y="67"/>
                    <a:pt x="93" y="67"/>
                  </a:cubicBezTo>
                  <a:cubicBezTo>
                    <a:pt x="92" y="64"/>
                    <a:pt x="88" y="64"/>
                    <a:pt x="86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4" y="68"/>
                    <a:pt x="84" y="71"/>
                    <a:pt x="86" y="73"/>
                  </a:cubicBezTo>
                  <a:cubicBezTo>
                    <a:pt x="87" y="74"/>
                    <a:pt x="88" y="75"/>
                    <a:pt x="90" y="75"/>
                  </a:cubicBezTo>
                  <a:close/>
                  <a:moveTo>
                    <a:pt x="420" y="63"/>
                  </a:moveTo>
                  <a:cubicBezTo>
                    <a:pt x="420" y="63"/>
                    <a:pt x="420" y="63"/>
                    <a:pt x="420" y="63"/>
                  </a:cubicBezTo>
                  <a:cubicBezTo>
                    <a:pt x="421" y="63"/>
                    <a:pt x="423" y="63"/>
                    <a:pt x="424" y="61"/>
                  </a:cubicBezTo>
                  <a:cubicBezTo>
                    <a:pt x="424" y="61"/>
                    <a:pt x="424" y="61"/>
                    <a:pt x="424" y="61"/>
                  </a:cubicBezTo>
                  <a:cubicBezTo>
                    <a:pt x="426" y="59"/>
                    <a:pt x="425" y="56"/>
                    <a:pt x="423" y="54"/>
                  </a:cubicBezTo>
                  <a:cubicBezTo>
                    <a:pt x="423" y="54"/>
                    <a:pt x="423" y="54"/>
                    <a:pt x="423" y="54"/>
                  </a:cubicBezTo>
                  <a:cubicBezTo>
                    <a:pt x="421" y="53"/>
                    <a:pt x="418" y="53"/>
                    <a:pt x="416" y="55"/>
                  </a:cubicBezTo>
                  <a:cubicBezTo>
                    <a:pt x="416" y="55"/>
                    <a:pt x="416" y="55"/>
                    <a:pt x="416" y="55"/>
                  </a:cubicBezTo>
                  <a:cubicBezTo>
                    <a:pt x="414" y="57"/>
                    <a:pt x="415" y="60"/>
                    <a:pt x="417" y="62"/>
                  </a:cubicBezTo>
                  <a:cubicBezTo>
                    <a:pt x="418" y="63"/>
                    <a:pt x="419" y="63"/>
                    <a:pt x="420" y="63"/>
                  </a:cubicBezTo>
                  <a:close/>
                  <a:moveTo>
                    <a:pt x="105" y="62"/>
                  </a:moveTo>
                  <a:cubicBezTo>
                    <a:pt x="105" y="62"/>
                    <a:pt x="105" y="62"/>
                    <a:pt x="105" y="62"/>
                  </a:cubicBezTo>
                  <a:cubicBezTo>
                    <a:pt x="106" y="62"/>
                    <a:pt x="107" y="62"/>
                    <a:pt x="108" y="61"/>
                  </a:cubicBezTo>
                  <a:cubicBezTo>
                    <a:pt x="108" y="61"/>
                    <a:pt x="108" y="61"/>
                    <a:pt x="108" y="61"/>
                  </a:cubicBezTo>
                  <a:cubicBezTo>
                    <a:pt x="110" y="60"/>
                    <a:pt x="111" y="56"/>
                    <a:pt x="109" y="54"/>
                  </a:cubicBezTo>
                  <a:cubicBezTo>
                    <a:pt x="109" y="54"/>
                    <a:pt x="109" y="54"/>
                    <a:pt x="109" y="54"/>
                  </a:cubicBezTo>
                  <a:cubicBezTo>
                    <a:pt x="107" y="52"/>
                    <a:pt x="104" y="52"/>
                    <a:pt x="102" y="53"/>
                  </a:cubicBezTo>
                  <a:cubicBezTo>
                    <a:pt x="102" y="53"/>
                    <a:pt x="102" y="53"/>
                    <a:pt x="102" y="53"/>
                  </a:cubicBezTo>
                  <a:cubicBezTo>
                    <a:pt x="100" y="55"/>
                    <a:pt x="99" y="58"/>
                    <a:pt x="101" y="60"/>
                  </a:cubicBezTo>
                  <a:cubicBezTo>
                    <a:pt x="102" y="62"/>
                    <a:pt x="104" y="62"/>
                    <a:pt x="105" y="62"/>
                  </a:cubicBezTo>
                  <a:close/>
                  <a:moveTo>
                    <a:pt x="404" y="52"/>
                  </a:moveTo>
                  <a:cubicBezTo>
                    <a:pt x="404" y="52"/>
                    <a:pt x="404" y="52"/>
                    <a:pt x="404" y="52"/>
                  </a:cubicBezTo>
                  <a:cubicBezTo>
                    <a:pt x="405" y="52"/>
                    <a:pt x="407" y="51"/>
                    <a:pt x="408" y="49"/>
                  </a:cubicBezTo>
                  <a:cubicBezTo>
                    <a:pt x="408" y="49"/>
                    <a:pt x="408" y="49"/>
                    <a:pt x="408" y="49"/>
                  </a:cubicBezTo>
                  <a:cubicBezTo>
                    <a:pt x="409" y="47"/>
                    <a:pt x="409" y="44"/>
                    <a:pt x="406" y="43"/>
                  </a:cubicBezTo>
                  <a:cubicBezTo>
                    <a:pt x="406" y="43"/>
                    <a:pt x="406" y="43"/>
                    <a:pt x="406" y="43"/>
                  </a:cubicBezTo>
                  <a:cubicBezTo>
                    <a:pt x="404" y="41"/>
                    <a:pt x="401" y="42"/>
                    <a:pt x="400" y="44"/>
                  </a:cubicBezTo>
                  <a:cubicBezTo>
                    <a:pt x="400" y="44"/>
                    <a:pt x="400" y="44"/>
                    <a:pt x="400" y="44"/>
                  </a:cubicBezTo>
                  <a:cubicBezTo>
                    <a:pt x="398" y="46"/>
                    <a:pt x="399" y="49"/>
                    <a:pt x="401" y="51"/>
                  </a:cubicBezTo>
                  <a:cubicBezTo>
                    <a:pt x="402" y="51"/>
                    <a:pt x="403" y="52"/>
                    <a:pt x="404" y="52"/>
                  </a:cubicBezTo>
                  <a:close/>
                  <a:moveTo>
                    <a:pt x="121" y="51"/>
                  </a:moveTo>
                  <a:cubicBezTo>
                    <a:pt x="121" y="51"/>
                    <a:pt x="121" y="51"/>
                    <a:pt x="121" y="51"/>
                  </a:cubicBezTo>
                  <a:cubicBezTo>
                    <a:pt x="122" y="51"/>
                    <a:pt x="123" y="51"/>
                    <a:pt x="124" y="50"/>
                  </a:cubicBezTo>
                  <a:cubicBezTo>
                    <a:pt x="124" y="50"/>
                    <a:pt x="124" y="50"/>
                    <a:pt x="124" y="50"/>
                  </a:cubicBezTo>
                  <a:cubicBezTo>
                    <a:pt x="126" y="49"/>
                    <a:pt x="127" y="46"/>
                    <a:pt x="126" y="43"/>
                  </a:cubicBezTo>
                  <a:cubicBezTo>
                    <a:pt x="126" y="43"/>
                    <a:pt x="126" y="43"/>
                    <a:pt x="126" y="43"/>
                  </a:cubicBezTo>
                  <a:cubicBezTo>
                    <a:pt x="124" y="41"/>
                    <a:pt x="121" y="40"/>
                    <a:pt x="119" y="42"/>
                  </a:cubicBezTo>
                  <a:cubicBezTo>
                    <a:pt x="119" y="42"/>
                    <a:pt x="119" y="42"/>
                    <a:pt x="119" y="42"/>
                  </a:cubicBezTo>
                  <a:cubicBezTo>
                    <a:pt x="116" y="43"/>
                    <a:pt x="116" y="46"/>
                    <a:pt x="117" y="49"/>
                  </a:cubicBezTo>
                  <a:cubicBezTo>
                    <a:pt x="118" y="50"/>
                    <a:pt x="120" y="51"/>
                    <a:pt x="121" y="51"/>
                  </a:cubicBezTo>
                  <a:close/>
                  <a:moveTo>
                    <a:pt x="387" y="42"/>
                  </a:moveTo>
                  <a:cubicBezTo>
                    <a:pt x="387" y="42"/>
                    <a:pt x="387" y="42"/>
                    <a:pt x="387" y="42"/>
                  </a:cubicBezTo>
                  <a:cubicBezTo>
                    <a:pt x="388" y="42"/>
                    <a:pt x="390" y="41"/>
                    <a:pt x="391" y="39"/>
                  </a:cubicBezTo>
                  <a:cubicBezTo>
                    <a:pt x="391" y="39"/>
                    <a:pt x="391" y="39"/>
                    <a:pt x="391" y="39"/>
                  </a:cubicBezTo>
                  <a:cubicBezTo>
                    <a:pt x="392" y="36"/>
                    <a:pt x="391" y="33"/>
                    <a:pt x="389" y="32"/>
                  </a:cubicBezTo>
                  <a:cubicBezTo>
                    <a:pt x="389" y="32"/>
                    <a:pt x="389" y="32"/>
                    <a:pt x="389" y="32"/>
                  </a:cubicBezTo>
                  <a:cubicBezTo>
                    <a:pt x="389" y="32"/>
                    <a:pt x="389" y="32"/>
                    <a:pt x="389" y="32"/>
                  </a:cubicBezTo>
                  <a:cubicBezTo>
                    <a:pt x="389" y="32"/>
                    <a:pt x="389" y="32"/>
                    <a:pt x="389" y="32"/>
                  </a:cubicBezTo>
                  <a:cubicBezTo>
                    <a:pt x="387" y="31"/>
                    <a:pt x="384" y="32"/>
                    <a:pt x="382" y="34"/>
                  </a:cubicBezTo>
                  <a:cubicBezTo>
                    <a:pt x="382" y="34"/>
                    <a:pt x="382" y="34"/>
                    <a:pt x="382" y="34"/>
                  </a:cubicBezTo>
                  <a:cubicBezTo>
                    <a:pt x="381" y="37"/>
                    <a:pt x="382" y="40"/>
                    <a:pt x="384" y="41"/>
                  </a:cubicBezTo>
                  <a:cubicBezTo>
                    <a:pt x="385" y="41"/>
                    <a:pt x="386" y="42"/>
                    <a:pt x="387" y="42"/>
                  </a:cubicBezTo>
                  <a:close/>
                  <a:moveTo>
                    <a:pt x="139" y="41"/>
                  </a:moveTo>
                  <a:cubicBezTo>
                    <a:pt x="139" y="41"/>
                    <a:pt x="139" y="41"/>
                    <a:pt x="139" y="41"/>
                  </a:cubicBezTo>
                  <a:cubicBezTo>
                    <a:pt x="139" y="41"/>
                    <a:pt x="140" y="41"/>
                    <a:pt x="141" y="40"/>
                  </a:cubicBezTo>
                  <a:cubicBezTo>
                    <a:pt x="141" y="40"/>
                    <a:pt x="141" y="40"/>
                    <a:pt x="141" y="40"/>
                  </a:cubicBezTo>
                  <a:cubicBezTo>
                    <a:pt x="143" y="39"/>
                    <a:pt x="144" y="36"/>
                    <a:pt x="143" y="33"/>
                  </a:cubicBezTo>
                  <a:cubicBezTo>
                    <a:pt x="143" y="33"/>
                    <a:pt x="143" y="33"/>
                    <a:pt x="143" y="33"/>
                  </a:cubicBezTo>
                  <a:cubicBezTo>
                    <a:pt x="142" y="31"/>
                    <a:pt x="139" y="30"/>
                    <a:pt x="136" y="31"/>
                  </a:cubicBezTo>
                  <a:cubicBezTo>
                    <a:pt x="136" y="31"/>
                    <a:pt x="136" y="31"/>
                    <a:pt x="136" y="31"/>
                  </a:cubicBezTo>
                  <a:cubicBezTo>
                    <a:pt x="134" y="33"/>
                    <a:pt x="133" y="36"/>
                    <a:pt x="134" y="38"/>
                  </a:cubicBezTo>
                  <a:cubicBezTo>
                    <a:pt x="135" y="40"/>
                    <a:pt x="137" y="41"/>
                    <a:pt x="139" y="41"/>
                  </a:cubicBezTo>
                  <a:close/>
                  <a:moveTo>
                    <a:pt x="369" y="33"/>
                  </a:moveTo>
                  <a:cubicBezTo>
                    <a:pt x="369" y="33"/>
                    <a:pt x="369" y="33"/>
                    <a:pt x="369" y="33"/>
                  </a:cubicBezTo>
                  <a:cubicBezTo>
                    <a:pt x="371" y="33"/>
                    <a:pt x="373" y="32"/>
                    <a:pt x="373" y="30"/>
                  </a:cubicBezTo>
                  <a:cubicBezTo>
                    <a:pt x="373" y="30"/>
                    <a:pt x="373" y="30"/>
                    <a:pt x="373" y="30"/>
                  </a:cubicBezTo>
                  <a:cubicBezTo>
                    <a:pt x="374" y="27"/>
                    <a:pt x="373" y="24"/>
                    <a:pt x="371" y="23"/>
                  </a:cubicBezTo>
                  <a:cubicBezTo>
                    <a:pt x="371" y="23"/>
                    <a:pt x="371" y="23"/>
                    <a:pt x="371" y="23"/>
                  </a:cubicBezTo>
                  <a:cubicBezTo>
                    <a:pt x="368" y="22"/>
                    <a:pt x="365" y="23"/>
                    <a:pt x="364" y="26"/>
                  </a:cubicBezTo>
                  <a:cubicBezTo>
                    <a:pt x="364" y="26"/>
                    <a:pt x="364" y="26"/>
                    <a:pt x="364" y="26"/>
                  </a:cubicBezTo>
                  <a:cubicBezTo>
                    <a:pt x="363" y="28"/>
                    <a:pt x="364" y="31"/>
                    <a:pt x="367" y="32"/>
                  </a:cubicBezTo>
                  <a:cubicBezTo>
                    <a:pt x="367" y="32"/>
                    <a:pt x="368" y="33"/>
                    <a:pt x="369" y="33"/>
                  </a:cubicBezTo>
                  <a:close/>
                  <a:moveTo>
                    <a:pt x="156" y="32"/>
                  </a:moveTo>
                  <a:cubicBezTo>
                    <a:pt x="156" y="32"/>
                    <a:pt x="156" y="32"/>
                    <a:pt x="156" y="32"/>
                  </a:cubicBezTo>
                  <a:cubicBezTo>
                    <a:pt x="157" y="32"/>
                    <a:pt x="158" y="32"/>
                    <a:pt x="158" y="32"/>
                  </a:cubicBezTo>
                  <a:cubicBezTo>
                    <a:pt x="158" y="32"/>
                    <a:pt x="158" y="32"/>
                    <a:pt x="158" y="32"/>
                  </a:cubicBezTo>
                  <a:cubicBezTo>
                    <a:pt x="161" y="30"/>
                    <a:pt x="162" y="28"/>
                    <a:pt x="161" y="25"/>
                  </a:cubicBezTo>
                  <a:cubicBezTo>
                    <a:pt x="161" y="25"/>
                    <a:pt x="161" y="25"/>
                    <a:pt x="161" y="25"/>
                  </a:cubicBezTo>
                  <a:cubicBezTo>
                    <a:pt x="160" y="22"/>
                    <a:pt x="157" y="21"/>
                    <a:pt x="154" y="2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2" y="24"/>
                    <a:pt x="151" y="27"/>
                    <a:pt x="152" y="29"/>
                  </a:cubicBezTo>
                  <a:cubicBezTo>
                    <a:pt x="153" y="31"/>
                    <a:pt x="154" y="32"/>
                    <a:pt x="156" y="32"/>
                  </a:cubicBezTo>
                  <a:close/>
                  <a:moveTo>
                    <a:pt x="350" y="25"/>
                  </a:moveTo>
                  <a:cubicBezTo>
                    <a:pt x="350" y="25"/>
                    <a:pt x="350" y="25"/>
                    <a:pt x="350" y="25"/>
                  </a:cubicBezTo>
                  <a:cubicBezTo>
                    <a:pt x="352" y="25"/>
                    <a:pt x="354" y="24"/>
                    <a:pt x="355" y="22"/>
                  </a:cubicBezTo>
                  <a:cubicBezTo>
                    <a:pt x="355" y="22"/>
                    <a:pt x="355" y="22"/>
                    <a:pt x="355" y="22"/>
                  </a:cubicBezTo>
                  <a:cubicBezTo>
                    <a:pt x="356" y="19"/>
                    <a:pt x="355" y="16"/>
                    <a:pt x="352" y="15"/>
                  </a:cubicBezTo>
                  <a:cubicBezTo>
                    <a:pt x="352" y="15"/>
                    <a:pt x="352" y="15"/>
                    <a:pt x="352" y="15"/>
                  </a:cubicBezTo>
                  <a:cubicBezTo>
                    <a:pt x="352" y="15"/>
                    <a:pt x="352" y="15"/>
                    <a:pt x="352" y="15"/>
                  </a:cubicBezTo>
                  <a:cubicBezTo>
                    <a:pt x="352" y="15"/>
                    <a:pt x="352" y="15"/>
                    <a:pt x="352" y="15"/>
                  </a:cubicBezTo>
                  <a:cubicBezTo>
                    <a:pt x="349" y="15"/>
                    <a:pt x="347" y="16"/>
                    <a:pt x="346" y="18"/>
                  </a:cubicBezTo>
                  <a:cubicBezTo>
                    <a:pt x="346" y="18"/>
                    <a:pt x="346" y="18"/>
                    <a:pt x="346" y="18"/>
                  </a:cubicBezTo>
                  <a:cubicBezTo>
                    <a:pt x="345" y="21"/>
                    <a:pt x="346" y="24"/>
                    <a:pt x="349" y="25"/>
                  </a:cubicBezTo>
                  <a:cubicBezTo>
                    <a:pt x="349" y="25"/>
                    <a:pt x="350" y="25"/>
                    <a:pt x="350" y="25"/>
                  </a:cubicBezTo>
                  <a:close/>
                  <a:moveTo>
                    <a:pt x="175" y="25"/>
                  </a:moveTo>
                  <a:cubicBezTo>
                    <a:pt x="175" y="25"/>
                    <a:pt x="175" y="25"/>
                    <a:pt x="175" y="25"/>
                  </a:cubicBezTo>
                  <a:cubicBezTo>
                    <a:pt x="175" y="25"/>
                    <a:pt x="176" y="25"/>
                    <a:pt x="177" y="24"/>
                  </a:cubicBezTo>
                  <a:cubicBezTo>
                    <a:pt x="177" y="24"/>
                    <a:pt x="177" y="24"/>
                    <a:pt x="177" y="24"/>
                  </a:cubicBezTo>
                  <a:cubicBezTo>
                    <a:pt x="179" y="23"/>
                    <a:pt x="180" y="21"/>
                    <a:pt x="180" y="18"/>
                  </a:cubicBezTo>
                  <a:cubicBezTo>
                    <a:pt x="180" y="18"/>
                    <a:pt x="180" y="18"/>
                    <a:pt x="180" y="18"/>
                  </a:cubicBezTo>
                  <a:cubicBezTo>
                    <a:pt x="179" y="15"/>
                    <a:pt x="176" y="14"/>
                    <a:pt x="173" y="15"/>
                  </a:cubicBezTo>
                  <a:cubicBezTo>
                    <a:pt x="173" y="15"/>
                    <a:pt x="173" y="15"/>
                    <a:pt x="173" y="15"/>
                  </a:cubicBezTo>
                  <a:cubicBezTo>
                    <a:pt x="171" y="16"/>
                    <a:pt x="169" y="19"/>
                    <a:pt x="170" y="21"/>
                  </a:cubicBezTo>
                  <a:cubicBezTo>
                    <a:pt x="171" y="23"/>
                    <a:pt x="173" y="25"/>
                    <a:pt x="175" y="25"/>
                  </a:cubicBezTo>
                  <a:close/>
                  <a:moveTo>
                    <a:pt x="331" y="19"/>
                  </a:moveTo>
                  <a:cubicBezTo>
                    <a:pt x="331" y="19"/>
                    <a:pt x="331" y="19"/>
                    <a:pt x="331" y="19"/>
                  </a:cubicBezTo>
                  <a:cubicBezTo>
                    <a:pt x="334" y="19"/>
                    <a:pt x="336" y="18"/>
                    <a:pt x="336" y="15"/>
                  </a:cubicBezTo>
                  <a:cubicBezTo>
                    <a:pt x="336" y="15"/>
                    <a:pt x="336" y="15"/>
                    <a:pt x="336" y="15"/>
                  </a:cubicBezTo>
                  <a:cubicBezTo>
                    <a:pt x="337" y="13"/>
                    <a:pt x="335" y="10"/>
                    <a:pt x="333" y="9"/>
                  </a:cubicBezTo>
                  <a:cubicBezTo>
                    <a:pt x="333" y="9"/>
                    <a:pt x="333" y="9"/>
                    <a:pt x="333" y="9"/>
                  </a:cubicBezTo>
                  <a:cubicBezTo>
                    <a:pt x="333" y="9"/>
                    <a:pt x="333" y="9"/>
                    <a:pt x="333" y="9"/>
                  </a:cubicBezTo>
                  <a:cubicBezTo>
                    <a:pt x="333" y="9"/>
                    <a:pt x="333" y="9"/>
                    <a:pt x="333" y="9"/>
                  </a:cubicBezTo>
                  <a:cubicBezTo>
                    <a:pt x="330" y="9"/>
                    <a:pt x="327" y="10"/>
                    <a:pt x="327" y="13"/>
                  </a:cubicBezTo>
                  <a:cubicBezTo>
                    <a:pt x="327" y="13"/>
                    <a:pt x="327" y="13"/>
                    <a:pt x="327" y="13"/>
                  </a:cubicBezTo>
                  <a:cubicBezTo>
                    <a:pt x="326" y="15"/>
                    <a:pt x="327" y="18"/>
                    <a:pt x="330" y="19"/>
                  </a:cubicBezTo>
                  <a:cubicBezTo>
                    <a:pt x="330" y="19"/>
                    <a:pt x="330" y="19"/>
                    <a:pt x="330" y="19"/>
                  </a:cubicBezTo>
                  <a:cubicBezTo>
                    <a:pt x="331" y="19"/>
                    <a:pt x="331" y="19"/>
                    <a:pt x="331" y="19"/>
                  </a:cubicBezTo>
                  <a:close/>
                  <a:moveTo>
                    <a:pt x="194" y="19"/>
                  </a:moveTo>
                  <a:cubicBezTo>
                    <a:pt x="194" y="19"/>
                    <a:pt x="194" y="19"/>
                    <a:pt x="194" y="19"/>
                  </a:cubicBezTo>
                  <a:cubicBezTo>
                    <a:pt x="194" y="19"/>
                    <a:pt x="195" y="19"/>
                    <a:pt x="195" y="19"/>
                  </a:cubicBezTo>
                  <a:cubicBezTo>
                    <a:pt x="195" y="19"/>
                    <a:pt x="195" y="19"/>
                    <a:pt x="195" y="19"/>
                  </a:cubicBezTo>
                  <a:cubicBezTo>
                    <a:pt x="198" y="18"/>
                    <a:pt x="199" y="15"/>
                    <a:pt x="199" y="12"/>
                  </a:cubicBezTo>
                  <a:cubicBezTo>
                    <a:pt x="199" y="12"/>
                    <a:pt x="199" y="12"/>
                    <a:pt x="199" y="12"/>
                  </a:cubicBezTo>
                  <a:cubicBezTo>
                    <a:pt x="198" y="10"/>
                    <a:pt x="195" y="8"/>
                    <a:pt x="193" y="9"/>
                  </a:cubicBezTo>
                  <a:cubicBezTo>
                    <a:pt x="193" y="9"/>
                    <a:pt x="193" y="9"/>
                    <a:pt x="193" y="9"/>
                  </a:cubicBezTo>
                  <a:cubicBezTo>
                    <a:pt x="190" y="10"/>
                    <a:pt x="188" y="12"/>
                    <a:pt x="189" y="15"/>
                  </a:cubicBezTo>
                  <a:cubicBezTo>
                    <a:pt x="190" y="17"/>
                    <a:pt x="192" y="19"/>
                    <a:pt x="194" y="19"/>
                  </a:cubicBezTo>
                  <a:close/>
                  <a:moveTo>
                    <a:pt x="312" y="15"/>
                  </a:moveTo>
                  <a:cubicBezTo>
                    <a:pt x="312" y="15"/>
                    <a:pt x="312" y="15"/>
                    <a:pt x="312" y="15"/>
                  </a:cubicBezTo>
                  <a:cubicBezTo>
                    <a:pt x="314" y="15"/>
                    <a:pt x="316" y="13"/>
                    <a:pt x="317" y="11"/>
                  </a:cubicBezTo>
                  <a:cubicBezTo>
                    <a:pt x="317" y="11"/>
                    <a:pt x="317" y="11"/>
                    <a:pt x="317" y="11"/>
                  </a:cubicBezTo>
                  <a:cubicBezTo>
                    <a:pt x="317" y="8"/>
                    <a:pt x="316" y="5"/>
                    <a:pt x="313" y="5"/>
                  </a:cubicBezTo>
                  <a:cubicBezTo>
                    <a:pt x="313" y="5"/>
                    <a:pt x="313" y="5"/>
                    <a:pt x="313" y="5"/>
                  </a:cubicBezTo>
                  <a:cubicBezTo>
                    <a:pt x="313" y="5"/>
                    <a:pt x="313" y="5"/>
                    <a:pt x="313" y="5"/>
                  </a:cubicBezTo>
                  <a:cubicBezTo>
                    <a:pt x="313" y="5"/>
                    <a:pt x="313" y="5"/>
                    <a:pt x="313" y="5"/>
                  </a:cubicBezTo>
                  <a:cubicBezTo>
                    <a:pt x="310" y="4"/>
                    <a:pt x="308" y="6"/>
                    <a:pt x="307" y="9"/>
                  </a:cubicBezTo>
                  <a:cubicBezTo>
                    <a:pt x="307" y="9"/>
                    <a:pt x="307" y="9"/>
                    <a:pt x="307" y="9"/>
                  </a:cubicBezTo>
                  <a:cubicBezTo>
                    <a:pt x="307" y="11"/>
                    <a:pt x="308" y="14"/>
                    <a:pt x="311" y="14"/>
                  </a:cubicBezTo>
                  <a:cubicBezTo>
                    <a:pt x="311" y="14"/>
                    <a:pt x="311" y="14"/>
                    <a:pt x="311" y="14"/>
                  </a:cubicBezTo>
                  <a:cubicBezTo>
                    <a:pt x="311" y="15"/>
                    <a:pt x="312" y="15"/>
                    <a:pt x="312" y="15"/>
                  </a:cubicBezTo>
                  <a:close/>
                  <a:moveTo>
                    <a:pt x="213" y="14"/>
                  </a:moveTo>
                  <a:cubicBezTo>
                    <a:pt x="213" y="14"/>
                    <a:pt x="213" y="14"/>
                    <a:pt x="213" y="14"/>
                  </a:cubicBezTo>
                  <a:cubicBezTo>
                    <a:pt x="214" y="14"/>
                    <a:pt x="214" y="14"/>
                    <a:pt x="214" y="14"/>
                  </a:cubicBezTo>
                  <a:cubicBezTo>
                    <a:pt x="214" y="14"/>
                    <a:pt x="214" y="14"/>
                    <a:pt x="214" y="14"/>
                  </a:cubicBezTo>
                  <a:cubicBezTo>
                    <a:pt x="217" y="14"/>
                    <a:pt x="219" y="11"/>
                    <a:pt x="218" y="8"/>
                  </a:cubicBezTo>
                  <a:cubicBezTo>
                    <a:pt x="218" y="8"/>
                    <a:pt x="218" y="8"/>
                    <a:pt x="218" y="8"/>
                  </a:cubicBezTo>
                  <a:cubicBezTo>
                    <a:pt x="218" y="6"/>
                    <a:pt x="215" y="4"/>
                    <a:pt x="212" y="4"/>
                  </a:cubicBezTo>
                  <a:cubicBezTo>
                    <a:pt x="212" y="4"/>
                    <a:pt x="212" y="4"/>
                    <a:pt x="212" y="4"/>
                  </a:cubicBezTo>
                  <a:cubicBezTo>
                    <a:pt x="210" y="5"/>
                    <a:pt x="208" y="8"/>
                    <a:pt x="208" y="10"/>
                  </a:cubicBezTo>
                  <a:cubicBezTo>
                    <a:pt x="209" y="13"/>
                    <a:pt x="211" y="14"/>
                    <a:pt x="213" y="14"/>
                  </a:cubicBezTo>
                  <a:close/>
                  <a:moveTo>
                    <a:pt x="292" y="12"/>
                  </a:moveTo>
                  <a:cubicBezTo>
                    <a:pt x="292" y="12"/>
                    <a:pt x="292" y="12"/>
                    <a:pt x="292" y="12"/>
                  </a:cubicBezTo>
                  <a:cubicBezTo>
                    <a:pt x="295" y="12"/>
                    <a:pt x="297" y="10"/>
                    <a:pt x="297" y="7"/>
                  </a:cubicBezTo>
                  <a:cubicBezTo>
                    <a:pt x="297" y="7"/>
                    <a:pt x="297" y="7"/>
                    <a:pt x="297" y="7"/>
                  </a:cubicBezTo>
                  <a:cubicBezTo>
                    <a:pt x="298" y="4"/>
                    <a:pt x="296" y="2"/>
                    <a:pt x="293" y="2"/>
                  </a:cubicBezTo>
                  <a:cubicBezTo>
                    <a:pt x="293" y="2"/>
                    <a:pt x="293" y="2"/>
                    <a:pt x="293" y="2"/>
                  </a:cubicBezTo>
                  <a:cubicBezTo>
                    <a:pt x="293" y="2"/>
                    <a:pt x="293" y="2"/>
                    <a:pt x="293" y="2"/>
                  </a:cubicBezTo>
                  <a:cubicBezTo>
                    <a:pt x="293" y="2"/>
                    <a:pt x="293" y="2"/>
                    <a:pt x="293" y="2"/>
                  </a:cubicBezTo>
                  <a:cubicBezTo>
                    <a:pt x="290" y="1"/>
                    <a:pt x="288" y="3"/>
                    <a:pt x="287" y="6"/>
                  </a:cubicBezTo>
                  <a:cubicBezTo>
                    <a:pt x="287" y="6"/>
                    <a:pt x="287" y="6"/>
                    <a:pt x="287" y="6"/>
                  </a:cubicBezTo>
                  <a:cubicBezTo>
                    <a:pt x="287" y="9"/>
                    <a:pt x="289" y="11"/>
                    <a:pt x="292" y="11"/>
                  </a:cubicBezTo>
                  <a:cubicBezTo>
                    <a:pt x="292" y="11"/>
                    <a:pt x="292" y="12"/>
                    <a:pt x="292" y="12"/>
                  </a:cubicBezTo>
                  <a:close/>
                  <a:moveTo>
                    <a:pt x="233" y="11"/>
                  </a:moveTo>
                  <a:cubicBezTo>
                    <a:pt x="233" y="11"/>
                    <a:pt x="233" y="11"/>
                    <a:pt x="233" y="11"/>
                  </a:cubicBezTo>
                  <a:cubicBezTo>
                    <a:pt x="233" y="11"/>
                    <a:pt x="233" y="11"/>
                    <a:pt x="233" y="11"/>
                  </a:cubicBezTo>
                  <a:cubicBezTo>
                    <a:pt x="233" y="11"/>
                    <a:pt x="233" y="11"/>
                    <a:pt x="233" y="11"/>
                  </a:cubicBezTo>
                  <a:cubicBezTo>
                    <a:pt x="236" y="11"/>
                    <a:pt x="238" y="9"/>
                    <a:pt x="238" y="6"/>
                  </a:cubicBezTo>
                  <a:cubicBezTo>
                    <a:pt x="238" y="6"/>
                    <a:pt x="238" y="6"/>
                    <a:pt x="238" y="6"/>
                  </a:cubicBezTo>
                  <a:cubicBezTo>
                    <a:pt x="238" y="3"/>
                    <a:pt x="235" y="1"/>
                    <a:pt x="232" y="1"/>
                  </a:cubicBezTo>
                  <a:cubicBezTo>
                    <a:pt x="232" y="1"/>
                    <a:pt x="232" y="1"/>
                    <a:pt x="232" y="1"/>
                  </a:cubicBezTo>
                  <a:cubicBezTo>
                    <a:pt x="230" y="2"/>
                    <a:pt x="228" y="4"/>
                    <a:pt x="228" y="7"/>
                  </a:cubicBezTo>
                  <a:cubicBezTo>
                    <a:pt x="228" y="9"/>
                    <a:pt x="230" y="11"/>
                    <a:pt x="233" y="11"/>
                  </a:cubicBezTo>
                  <a:close/>
                  <a:moveTo>
                    <a:pt x="273" y="10"/>
                  </a:moveTo>
                  <a:cubicBezTo>
                    <a:pt x="273" y="10"/>
                    <a:pt x="273" y="10"/>
                    <a:pt x="273" y="10"/>
                  </a:cubicBezTo>
                  <a:cubicBezTo>
                    <a:pt x="275" y="10"/>
                    <a:pt x="277" y="8"/>
                    <a:pt x="278" y="5"/>
                  </a:cubicBezTo>
                  <a:cubicBezTo>
                    <a:pt x="278" y="5"/>
                    <a:pt x="278" y="5"/>
                    <a:pt x="278" y="5"/>
                  </a:cubicBezTo>
                  <a:cubicBezTo>
                    <a:pt x="278" y="2"/>
                    <a:pt x="276" y="0"/>
                    <a:pt x="273" y="0"/>
                  </a:cubicBezTo>
                  <a:cubicBezTo>
                    <a:pt x="273" y="0"/>
                    <a:pt x="273" y="0"/>
                    <a:pt x="273" y="0"/>
                  </a:cubicBezTo>
                  <a:cubicBezTo>
                    <a:pt x="273" y="0"/>
                    <a:pt x="273" y="0"/>
                    <a:pt x="273" y="0"/>
                  </a:cubicBezTo>
                  <a:cubicBezTo>
                    <a:pt x="273" y="0"/>
                    <a:pt x="273" y="0"/>
                    <a:pt x="273" y="0"/>
                  </a:cubicBezTo>
                  <a:cubicBezTo>
                    <a:pt x="270" y="0"/>
                    <a:pt x="268" y="2"/>
                    <a:pt x="268" y="5"/>
                  </a:cubicBezTo>
                  <a:cubicBezTo>
                    <a:pt x="268" y="5"/>
                    <a:pt x="268" y="5"/>
                    <a:pt x="268" y="5"/>
                  </a:cubicBezTo>
                  <a:cubicBezTo>
                    <a:pt x="267" y="8"/>
                    <a:pt x="270" y="10"/>
                    <a:pt x="272" y="10"/>
                  </a:cubicBezTo>
                  <a:cubicBezTo>
                    <a:pt x="272" y="10"/>
                    <a:pt x="273" y="10"/>
                    <a:pt x="273" y="10"/>
                  </a:cubicBezTo>
                  <a:close/>
                  <a:moveTo>
                    <a:pt x="253" y="10"/>
                  </a:moveTo>
                  <a:cubicBezTo>
                    <a:pt x="253" y="10"/>
                    <a:pt x="253" y="10"/>
                    <a:pt x="253" y="10"/>
                  </a:cubicBezTo>
                  <a:cubicBezTo>
                    <a:pt x="253" y="10"/>
                    <a:pt x="253" y="10"/>
                    <a:pt x="253" y="10"/>
                  </a:cubicBezTo>
                  <a:cubicBezTo>
                    <a:pt x="253" y="10"/>
                    <a:pt x="253" y="10"/>
                    <a:pt x="253" y="10"/>
                  </a:cubicBezTo>
                  <a:cubicBezTo>
                    <a:pt x="256" y="10"/>
                    <a:pt x="258" y="7"/>
                    <a:pt x="258" y="5"/>
                  </a:cubicBezTo>
                  <a:cubicBezTo>
                    <a:pt x="258" y="5"/>
                    <a:pt x="258" y="5"/>
                    <a:pt x="258" y="5"/>
                  </a:cubicBezTo>
                  <a:cubicBezTo>
                    <a:pt x="258" y="2"/>
                    <a:pt x="255" y="0"/>
                    <a:pt x="253" y="0"/>
                  </a:cubicBezTo>
                  <a:cubicBezTo>
                    <a:pt x="253" y="0"/>
                    <a:pt x="253" y="0"/>
                    <a:pt x="253" y="0"/>
                  </a:cubicBezTo>
                  <a:cubicBezTo>
                    <a:pt x="250" y="0"/>
                    <a:pt x="248" y="2"/>
                    <a:pt x="248" y="5"/>
                  </a:cubicBezTo>
                  <a:cubicBezTo>
                    <a:pt x="248" y="8"/>
                    <a:pt x="250" y="10"/>
                    <a:pt x="253" y="10"/>
                  </a:cubicBezTo>
                  <a:close/>
                  <a:moveTo>
                    <a:pt x="526" y="269"/>
                  </a:moveTo>
                  <a:cubicBezTo>
                    <a:pt x="527" y="268"/>
                    <a:pt x="527" y="266"/>
                    <a:pt x="527" y="265"/>
                  </a:cubicBezTo>
                  <a:cubicBezTo>
                    <a:pt x="527" y="265"/>
                    <a:pt x="527" y="264"/>
                    <a:pt x="527" y="264"/>
                  </a:cubicBezTo>
                  <a:cubicBezTo>
                    <a:pt x="527" y="264"/>
                    <a:pt x="527" y="263"/>
                    <a:pt x="527" y="263"/>
                  </a:cubicBezTo>
                  <a:cubicBezTo>
                    <a:pt x="527" y="263"/>
                    <a:pt x="527" y="262"/>
                    <a:pt x="526" y="262"/>
                  </a:cubicBezTo>
                  <a:cubicBezTo>
                    <a:pt x="526" y="262"/>
                    <a:pt x="526" y="262"/>
                    <a:pt x="526" y="261"/>
                  </a:cubicBezTo>
                  <a:cubicBezTo>
                    <a:pt x="524" y="260"/>
                    <a:pt x="520" y="260"/>
                    <a:pt x="519" y="261"/>
                  </a:cubicBezTo>
                  <a:cubicBezTo>
                    <a:pt x="518" y="262"/>
                    <a:pt x="518" y="262"/>
                    <a:pt x="518" y="262"/>
                  </a:cubicBezTo>
                  <a:cubicBezTo>
                    <a:pt x="518" y="262"/>
                    <a:pt x="518" y="263"/>
                    <a:pt x="518" y="263"/>
                  </a:cubicBezTo>
                  <a:cubicBezTo>
                    <a:pt x="517" y="263"/>
                    <a:pt x="517" y="264"/>
                    <a:pt x="517" y="264"/>
                  </a:cubicBezTo>
                  <a:cubicBezTo>
                    <a:pt x="517" y="264"/>
                    <a:pt x="517" y="265"/>
                    <a:pt x="517" y="265"/>
                  </a:cubicBezTo>
                  <a:cubicBezTo>
                    <a:pt x="517" y="266"/>
                    <a:pt x="518" y="268"/>
                    <a:pt x="519" y="269"/>
                  </a:cubicBezTo>
                  <a:cubicBezTo>
                    <a:pt x="520" y="269"/>
                    <a:pt x="521" y="270"/>
                    <a:pt x="522" y="270"/>
                  </a:cubicBezTo>
                  <a:cubicBezTo>
                    <a:pt x="524" y="270"/>
                    <a:pt x="525" y="269"/>
                    <a:pt x="526" y="269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UA"/>
            </a:p>
          </p:txBody>
        </p:sp>
        <p:sp>
          <p:nvSpPr>
            <p:cNvPr id="41" name="Oval 25">
              <a:extLst>
                <a:ext uri="{FF2B5EF4-FFF2-40B4-BE49-F238E27FC236}">
                  <a16:creationId xmlns:a16="http://schemas.microsoft.com/office/drawing/2014/main" id="{2D6B4270-5E0A-BCE5-848A-68AF89D783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99500" y="3376613"/>
              <a:ext cx="103188" cy="107950"/>
            </a:xfrm>
            <a:prstGeom prst="ellipse">
              <a:avLst/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UA"/>
            </a:p>
          </p:txBody>
        </p:sp>
        <p:sp>
          <p:nvSpPr>
            <p:cNvPr id="42" name="Oval 26">
              <a:extLst>
                <a:ext uri="{FF2B5EF4-FFF2-40B4-BE49-F238E27FC236}">
                  <a16:creationId xmlns:a16="http://schemas.microsoft.com/office/drawing/2014/main" id="{0AAF3B2B-9D8E-174E-665B-2962ADD401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99500" y="3376613"/>
              <a:ext cx="103188" cy="107950"/>
            </a:xfrm>
            <a:prstGeom prst="ellipse">
              <a:avLst/>
            </a:prstGeom>
            <a:ln>
              <a:noFill/>
              <a:headEnd/>
              <a:tailEnd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UA"/>
            </a:p>
          </p:txBody>
        </p:sp>
        <p:sp>
          <p:nvSpPr>
            <p:cNvPr id="43" name="Oval 27">
              <a:extLst>
                <a:ext uri="{FF2B5EF4-FFF2-40B4-BE49-F238E27FC236}">
                  <a16:creationId xmlns:a16="http://schemas.microsoft.com/office/drawing/2014/main" id="{95A99510-DE33-52D0-056D-644D1E84D6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83875" y="3376613"/>
              <a:ext cx="103188" cy="107950"/>
            </a:xfrm>
            <a:prstGeom prst="ellipse">
              <a:avLst/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UA"/>
            </a:p>
          </p:txBody>
        </p:sp>
        <p:sp>
          <p:nvSpPr>
            <p:cNvPr id="44" name="Oval 28">
              <a:extLst>
                <a:ext uri="{FF2B5EF4-FFF2-40B4-BE49-F238E27FC236}">
                  <a16:creationId xmlns:a16="http://schemas.microsoft.com/office/drawing/2014/main" id="{48F0F1E8-0237-F05A-2A15-155F530E15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83875" y="3376613"/>
              <a:ext cx="103188" cy="107950"/>
            </a:xfrm>
            <a:prstGeom prst="ellipse">
              <a:avLst/>
            </a:prstGeom>
            <a:ln>
              <a:noFill/>
              <a:headEnd/>
              <a:tailEnd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UA"/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3B48C70C-07C4-D0CC-B142-FCBD80D7B020}"/>
              </a:ext>
            </a:extLst>
          </p:cNvPr>
          <p:cNvGrpSpPr/>
          <p:nvPr/>
        </p:nvGrpSpPr>
        <p:grpSpPr>
          <a:xfrm>
            <a:off x="4325160" y="2701152"/>
            <a:ext cx="2084388" cy="1063625"/>
            <a:chOff x="3998913" y="2420938"/>
            <a:chExt cx="2084388" cy="1063625"/>
          </a:xfrm>
        </p:grpSpPr>
        <p:sp>
          <p:nvSpPr>
            <p:cNvPr id="46" name="Freeform 12">
              <a:extLst>
                <a:ext uri="{FF2B5EF4-FFF2-40B4-BE49-F238E27FC236}">
                  <a16:creationId xmlns:a16="http://schemas.microsoft.com/office/drawing/2014/main" id="{5CE22229-DB46-16A7-02EE-F03FEBB1845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41775" y="2420938"/>
              <a:ext cx="1995488" cy="873125"/>
            </a:xfrm>
            <a:custGeom>
              <a:avLst/>
              <a:gdLst>
                <a:gd name="T0" fmla="*/ 1 w 524"/>
                <a:gd name="T1" fmla="*/ 223 h 229"/>
                <a:gd name="T2" fmla="*/ 9 w 524"/>
                <a:gd name="T3" fmla="*/ 220 h 229"/>
                <a:gd name="T4" fmla="*/ 10 w 524"/>
                <a:gd name="T5" fmla="*/ 226 h 229"/>
                <a:gd name="T6" fmla="*/ 9 w 524"/>
                <a:gd name="T7" fmla="*/ 209 h 229"/>
                <a:gd name="T8" fmla="*/ 8 w 524"/>
                <a:gd name="T9" fmla="*/ 209 h 229"/>
                <a:gd name="T10" fmla="*/ 520 w 524"/>
                <a:gd name="T11" fmla="*/ 203 h 229"/>
                <a:gd name="T12" fmla="*/ 19 w 524"/>
                <a:gd name="T13" fmla="*/ 187 h 229"/>
                <a:gd name="T14" fmla="*/ 15 w 524"/>
                <a:gd name="T15" fmla="*/ 190 h 229"/>
                <a:gd name="T16" fmla="*/ 509 w 524"/>
                <a:gd name="T17" fmla="*/ 180 h 229"/>
                <a:gd name="T18" fmla="*/ 26 w 524"/>
                <a:gd name="T19" fmla="*/ 168 h 229"/>
                <a:gd name="T20" fmla="*/ 503 w 524"/>
                <a:gd name="T21" fmla="*/ 171 h 229"/>
                <a:gd name="T22" fmla="*/ 508 w 524"/>
                <a:gd name="T23" fmla="*/ 164 h 229"/>
                <a:gd name="T24" fmla="*/ 34 w 524"/>
                <a:gd name="T25" fmla="*/ 151 h 229"/>
                <a:gd name="T26" fmla="*/ 30 w 524"/>
                <a:gd name="T27" fmla="*/ 153 h 229"/>
                <a:gd name="T28" fmla="*/ 500 w 524"/>
                <a:gd name="T29" fmla="*/ 146 h 229"/>
                <a:gd name="T30" fmla="*/ 39 w 524"/>
                <a:gd name="T31" fmla="*/ 136 h 229"/>
                <a:gd name="T32" fmla="*/ 35 w 524"/>
                <a:gd name="T33" fmla="*/ 128 h 229"/>
                <a:gd name="T34" fmla="*/ 488 w 524"/>
                <a:gd name="T35" fmla="*/ 135 h 229"/>
                <a:gd name="T36" fmla="*/ 50 w 524"/>
                <a:gd name="T37" fmla="*/ 119 h 229"/>
                <a:gd name="T38" fmla="*/ 46 w 524"/>
                <a:gd name="T39" fmla="*/ 111 h 229"/>
                <a:gd name="T40" fmla="*/ 479 w 524"/>
                <a:gd name="T41" fmla="*/ 111 h 229"/>
                <a:gd name="T42" fmla="*/ 62 w 524"/>
                <a:gd name="T43" fmla="*/ 104 h 229"/>
                <a:gd name="T44" fmla="*/ 59 w 524"/>
                <a:gd name="T45" fmla="*/ 102 h 229"/>
                <a:gd name="T46" fmla="*/ 466 w 524"/>
                <a:gd name="T47" fmla="*/ 95 h 229"/>
                <a:gd name="T48" fmla="*/ 76 w 524"/>
                <a:gd name="T49" fmla="*/ 89 h 229"/>
                <a:gd name="T50" fmla="*/ 72 w 524"/>
                <a:gd name="T51" fmla="*/ 80 h 229"/>
                <a:gd name="T52" fmla="*/ 453 w 524"/>
                <a:gd name="T53" fmla="*/ 80 h 229"/>
                <a:gd name="T54" fmla="*/ 90 w 524"/>
                <a:gd name="T55" fmla="*/ 75 h 229"/>
                <a:gd name="T56" fmla="*/ 86 w 524"/>
                <a:gd name="T57" fmla="*/ 73 h 229"/>
                <a:gd name="T58" fmla="*/ 438 w 524"/>
                <a:gd name="T59" fmla="*/ 66 h 229"/>
                <a:gd name="T60" fmla="*/ 108 w 524"/>
                <a:gd name="T61" fmla="*/ 62 h 229"/>
                <a:gd name="T62" fmla="*/ 105 w 524"/>
                <a:gd name="T63" fmla="*/ 63 h 229"/>
                <a:gd name="T64" fmla="*/ 415 w 524"/>
                <a:gd name="T65" fmla="*/ 54 h 229"/>
                <a:gd name="T66" fmla="*/ 124 w 524"/>
                <a:gd name="T67" fmla="*/ 50 h 229"/>
                <a:gd name="T68" fmla="*/ 119 w 524"/>
                <a:gd name="T69" fmla="*/ 42 h 229"/>
                <a:gd name="T70" fmla="*/ 406 w 524"/>
                <a:gd name="T71" fmla="*/ 42 h 229"/>
                <a:gd name="T72" fmla="*/ 139 w 524"/>
                <a:gd name="T73" fmla="*/ 41 h 229"/>
                <a:gd name="T74" fmla="*/ 136 w 524"/>
                <a:gd name="T75" fmla="*/ 32 h 229"/>
                <a:gd name="T76" fmla="*/ 388 w 524"/>
                <a:gd name="T77" fmla="*/ 32 h 229"/>
                <a:gd name="T78" fmla="*/ 156 w 524"/>
                <a:gd name="T79" fmla="*/ 32 h 229"/>
                <a:gd name="T80" fmla="*/ 152 w 524"/>
                <a:gd name="T81" fmla="*/ 29 h 229"/>
                <a:gd name="T82" fmla="*/ 370 w 524"/>
                <a:gd name="T83" fmla="*/ 23 h 229"/>
                <a:gd name="T84" fmla="*/ 175 w 524"/>
                <a:gd name="T85" fmla="*/ 25 h 229"/>
                <a:gd name="T86" fmla="*/ 173 w 524"/>
                <a:gd name="T87" fmla="*/ 15 h 229"/>
                <a:gd name="T88" fmla="*/ 352 w 524"/>
                <a:gd name="T89" fmla="*/ 15 h 229"/>
                <a:gd name="T90" fmla="*/ 348 w 524"/>
                <a:gd name="T91" fmla="*/ 24 h 229"/>
                <a:gd name="T92" fmla="*/ 198 w 524"/>
                <a:gd name="T93" fmla="*/ 13 h 229"/>
                <a:gd name="T94" fmla="*/ 336 w 524"/>
                <a:gd name="T95" fmla="*/ 15 h 229"/>
                <a:gd name="T96" fmla="*/ 330 w 524"/>
                <a:gd name="T97" fmla="*/ 19 h 229"/>
                <a:gd name="T98" fmla="*/ 218 w 524"/>
                <a:gd name="T99" fmla="*/ 8 h 229"/>
                <a:gd name="T100" fmla="*/ 312 w 524"/>
                <a:gd name="T101" fmla="*/ 14 h 229"/>
                <a:gd name="T102" fmla="*/ 313 w 524"/>
                <a:gd name="T103" fmla="*/ 4 h 229"/>
                <a:gd name="T104" fmla="*/ 233 w 524"/>
                <a:gd name="T105" fmla="*/ 11 h 229"/>
                <a:gd name="T106" fmla="*/ 232 w 524"/>
                <a:gd name="T107" fmla="*/ 1 h 229"/>
                <a:gd name="T108" fmla="*/ 293 w 524"/>
                <a:gd name="T109" fmla="*/ 1 h 229"/>
                <a:gd name="T110" fmla="*/ 252 w 524"/>
                <a:gd name="T111" fmla="*/ 10 h 229"/>
                <a:gd name="T112" fmla="*/ 247 w 524"/>
                <a:gd name="T113" fmla="*/ 5 h 229"/>
                <a:gd name="T114" fmla="*/ 272 w 524"/>
                <a:gd name="T115" fmla="*/ 0 h 229"/>
                <a:gd name="T116" fmla="*/ 524 w 524"/>
                <a:gd name="T117" fmla="*/ 226 h 229"/>
                <a:gd name="T118" fmla="*/ 516 w 524"/>
                <a:gd name="T119" fmla="*/ 220 h 229"/>
                <a:gd name="T120" fmla="*/ 518 w 524"/>
                <a:gd name="T121" fmla="*/ 228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24" h="229">
                  <a:moveTo>
                    <a:pt x="5" y="229"/>
                  </a:moveTo>
                  <a:cubicBezTo>
                    <a:pt x="4" y="229"/>
                    <a:pt x="3" y="228"/>
                    <a:pt x="2" y="227"/>
                  </a:cubicBezTo>
                  <a:cubicBezTo>
                    <a:pt x="2" y="227"/>
                    <a:pt x="2" y="227"/>
                    <a:pt x="1" y="226"/>
                  </a:cubicBezTo>
                  <a:cubicBezTo>
                    <a:pt x="1" y="226"/>
                    <a:pt x="1" y="226"/>
                    <a:pt x="1" y="226"/>
                  </a:cubicBezTo>
                  <a:cubicBezTo>
                    <a:pt x="1" y="225"/>
                    <a:pt x="1" y="225"/>
                    <a:pt x="1" y="225"/>
                  </a:cubicBezTo>
                  <a:cubicBezTo>
                    <a:pt x="1" y="224"/>
                    <a:pt x="0" y="224"/>
                    <a:pt x="0" y="224"/>
                  </a:cubicBezTo>
                  <a:cubicBezTo>
                    <a:pt x="0" y="223"/>
                    <a:pt x="1" y="223"/>
                    <a:pt x="1" y="223"/>
                  </a:cubicBezTo>
                  <a:cubicBezTo>
                    <a:pt x="1" y="222"/>
                    <a:pt x="1" y="222"/>
                    <a:pt x="1" y="222"/>
                  </a:cubicBezTo>
                  <a:cubicBezTo>
                    <a:pt x="1" y="221"/>
                    <a:pt x="1" y="221"/>
                    <a:pt x="1" y="221"/>
                  </a:cubicBezTo>
                  <a:cubicBezTo>
                    <a:pt x="2" y="221"/>
                    <a:pt x="2" y="220"/>
                    <a:pt x="2" y="220"/>
                  </a:cubicBezTo>
                  <a:cubicBezTo>
                    <a:pt x="3" y="219"/>
                    <a:pt x="5" y="218"/>
                    <a:pt x="6" y="219"/>
                  </a:cubicBezTo>
                  <a:cubicBezTo>
                    <a:pt x="7" y="219"/>
                    <a:pt x="7" y="219"/>
                    <a:pt x="7" y="219"/>
                  </a:cubicBezTo>
                  <a:cubicBezTo>
                    <a:pt x="8" y="219"/>
                    <a:pt x="8" y="219"/>
                    <a:pt x="8" y="219"/>
                  </a:cubicBezTo>
                  <a:cubicBezTo>
                    <a:pt x="9" y="220"/>
                    <a:pt x="9" y="220"/>
                    <a:pt x="9" y="220"/>
                  </a:cubicBezTo>
                  <a:cubicBezTo>
                    <a:pt x="9" y="220"/>
                    <a:pt x="9" y="221"/>
                    <a:pt x="10" y="221"/>
                  </a:cubicBezTo>
                  <a:cubicBezTo>
                    <a:pt x="10" y="221"/>
                    <a:pt x="10" y="221"/>
                    <a:pt x="10" y="222"/>
                  </a:cubicBezTo>
                  <a:cubicBezTo>
                    <a:pt x="10" y="222"/>
                    <a:pt x="10" y="222"/>
                    <a:pt x="10" y="223"/>
                  </a:cubicBezTo>
                  <a:cubicBezTo>
                    <a:pt x="10" y="223"/>
                    <a:pt x="10" y="223"/>
                    <a:pt x="10" y="224"/>
                  </a:cubicBezTo>
                  <a:cubicBezTo>
                    <a:pt x="10" y="224"/>
                    <a:pt x="10" y="224"/>
                    <a:pt x="10" y="225"/>
                  </a:cubicBezTo>
                  <a:cubicBezTo>
                    <a:pt x="10" y="225"/>
                    <a:pt x="10" y="225"/>
                    <a:pt x="10" y="226"/>
                  </a:cubicBezTo>
                  <a:cubicBezTo>
                    <a:pt x="10" y="226"/>
                    <a:pt x="10" y="226"/>
                    <a:pt x="10" y="226"/>
                  </a:cubicBezTo>
                  <a:cubicBezTo>
                    <a:pt x="9" y="227"/>
                    <a:pt x="9" y="227"/>
                    <a:pt x="9" y="227"/>
                  </a:cubicBezTo>
                  <a:cubicBezTo>
                    <a:pt x="9" y="227"/>
                    <a:pt x="9" y="228"/>
                    <a:pt x="8" y="228"/>
                  </a:cubicBezTo>
                  <a:cubicBezTo>
                    <a:pt x="8" y="228"/>
                    <a:pt x="8" y="228"/>
                    <a:pt x="7" y="228"/>
                  </a:cubicBezTo>
                  <a:cubicBezTo>
                    <a:pt x="7" y="228"/>
                    <a:pt x="7" y="228"/>
                    <a:pt x="6" y="229"/>
                  </a:cubicBezTo>
                  <a:cubicBezTo>
                    <a:pt x="6" y="229"/>
                    <a:pt x="6" y="229"/>
                    <a:pt x="5" y="229"/>
                  </a:cubicBezTo>
                  <a:close/>
                  <a:moveTo>
                    <a:pt x="9" y="209"/>
                  </a:moveTo>
                  <a:cubicBezTo>
                    <a:pt x="9" y="209"/>
                    <a:pt x="9" y="209"/>
                    <a:pt x="9" y="209"/>
                  </a:cubicBezTo>
                  <a:cubicBezTo>
                    <a:pt x="12" y="209"/>
                    <a:pt x="14" y="208"/>
                    <a:pt x="14" y="205"/>
                  </a:cubicBezTo>
                  <a:cubicBezTo>
                    <a:pt x="14" y="205"/>
                    <a:pt x="14" y="205"/>
                    <a:pt x="14" y="205"/>
                  </a:cubicBezTo>
                  <a:cubicBezTo>
                    <a:pt x="15" y="203"/>
                    <a:pt x="13" y="200"/>
                    <a:pt x="11" y="199"/>
                  </a:cubicBezTo>
                  <a:cubicBezTo>
                    <a:pt x="11" y="199"/>
                    <a:pt x="11" y="199"/>
                    <a:pt x="11" y="199"/>
                  </a:cubicBezTo>
                  <a:cubicBezTo>
                    <a:pt x="8" y="199"/>
                    <a:pt x="5" y="200"/>
                    <a:pt x="4" y="203"/>
                  </a:cubicBezTo>
                  <a:cubicBezTo>
                    <a:pt x="4" y="203"/>
                    <a:pt x="4" y="203"/>
                    <a:pt x="4" y="203"/>
                  </a:cubicBezTo>
                  <a:cubicBezTo>
                    <a:pt x="4" y="206"/>
                    <a:pt x="6" y="208"/>
                    <a:pt x="8" y="209"/>
                  </a:cubicBezTo>
                  <a:cubicBezTo>
                    <a:pt x="9" y="209"/>
                    <a:pt x="9" y="209"/>
                    <a:pt x="9" y="209"/>
                  </a:cubicBezTo>
                  <a:close/>
                  <a:moveTo>
                    <a:pt x="515" y="209"/>
                  </a:moveTo>
                  <a:cubicBezTo>
                    <a:pt x="515" y="209"/>
                    <a:pt x="515" y="209"/>
                    <a:pt x="515" y="209"/>
                  </a:cubicBezTo>
                  <a:cubicBezTo>
                    <a:pt x="516" y="209"/>
                    <a:pt x="516" y="209"/>
                    <a:pt x="517" y="209"/>
                  </a:cubicBezTo>
                  <a:cubicBezTo>
                    <a:pt x="517" y="209"/>
                    <a:pt x="517" y="209"/>
                    <a:pt x="517" y="209"/>
                  </a:cubicBezTo>
                  <a:cubicBezTo>
                    <a:pt x="519" y="208"/>
                    <a:pt x="521" y="205"/>
                    <a:pt x="520" y="203"/>
                  </a:cubicBezTo>
                  <a:cubicBezTo>
                    <a:pt x="520" y="203"/>
                    <a:pt x="520" y="203"/>
                    <a:pt x="520" y="203"/>
                  </a:cubicBezTo>
                  <a:cubicBezTo>
                    <a:pt x="520" y="200"/>
                    <a:pt x="517" y="198"/>
                    <a:pt x="514" y="199"/>
                  </a:cubicBezTo>
                  <a:cubicBezTo>
                    <a:pt x="514" y="199"/>
                    <a:pt x="514" y="199"/>
                    <a:pt x="514" y="199"/>
                  </a:cubicBezTo>
                  <a:cubicBezTo>
                    <a:pt x="512" y="200"/>
                    <a:pt x="510" y="202"/>
                    <a:pt x="511" y="205"/>
                  </a:cubicBezTo>
                  <a:cubicBezTo>
                    <a:pt x="511" y="207"/>
                    <a:pt x="513" y="209"/>
                    <a:pt x="515" y="209"/>
                  </a:cubicBezTo>
                  <a:close/>
                  <a:moveTo>
                    <a:pt x="15" y="190"/>
                  </a:moveTo>
                  <a:cubicBezTo>
                    <a:pt x="15" y="190"/>
                    <a:pt x="15" y="190"/>
                    <a:pt x="15" y="190"/>
                  </a:cubicBezTo>
                  <a:cubicBezTo>
                    <a:pt x="17" y="190"/>
                    <a:pt x="19" y="189"/>
                    <a:pt x="19" y="187"/>
                  </a:cubicBezTo>
                  <a:cubicBezTo>
                    <a:pt x="19" y="187"/>
                    <a:pt x="19" y="187"/>
                    <a:pt x="19" y="187"/>
                  </a:cubicBezTo>
                  <a:cubicBezTo>
                    <a:pt x="20" y="184"/>
                    <a:pt x="19" y="181"/>
                    <a:pt x="16" y="180"/>
                  </a:cubicBezTo>
                  <a:cubicBezTo>
                    <a:pt x="16" y="180"/>
                    <a:pt x="16" y="180"/>
                    <a:pt x="16" y="180"/>
                  </a:cubicBezTo>
                  <a:cubicBezTo>
                    <a:pt x="14" y="179"/>
                    <a:pt x="11" y="181"/>
                    <a:pt x="10" y="183"/>
                  </a:cubicBezTo>
                  <a:cubicBezTo>
                    <a:pt x="10" y="183"/>
                    <a:pt x="10" y="183"/>
                    <a:pt x="10" y="183"/>
                  </a:cubicBezTo>
                  <a:cubicBezTo>
                    <a:pt x="9" y="186"/>
                    <a:pt x="11" y="189"/>
                    <a:pt x="13" y="190"/>
                  </a:cubicBezTo>
                  <a:cubicBezTo>
                    <a:pt x="14" y="190"/>
                    <a:pt x="14" y="190"/>
                    <a:pt x="15" y="190"/>
                  </a:cubicBezTo>
                  <a:close/>
                  <a:moveTo>
                    <a:pt x="510" y="190"/>
                  </a:moveTo>
                  <a:cubicBezTo>
                    <a:pt x="510" y="190"/>
                    <a:pt x="510" y="190"/>
                    <a:pt x="510" y="190"/>
                  </a:cubicBezTo>
                  <a:cubicBezTo>
                    <a:pt x="511" y="190"/>
                    <a:pt x="511" y="190"/>
                    <a:pt x="512" y="189"/>
                  </a:cubicBezTo>
                  <a:cubicBezTo>
                    <a:pt x="512" y="189"/>
                    <a:pt x="512" y="189"/>
                    <a:pt x="512" y="189"/>
                  </a:cubicBezTo>
                  <a:cubicBezTo>
                    <a:pt x="514" y="189"/>
                    <a:pt x="516" y="186"/>
                    <a:pt x="515" y="183"/>
                  </a:cubicBezTo>
                  <a:cubicBezTo>
                    <a:pt x="515" y="183"/>
                    <a:pt x="515" y="183"/>
                    <a:pt x="515" y="183"/>
                  </a:cubicBezTo>
                  <a:cubicBezTo>
                    <a:pt x="514" y="181"/>
                    <a:pt x="511" y="179"/>
                    <a:pt x="509" y="180"/>
                  </a:cubicBezTo>
                  <a:cubicBezTo>
                    <a:pt x="509" y="180"/>
                    <a:pt x="509" y="180"/>
                    <a:pt x="509" y="180"/>
                  </a:cubicBezTo>
                  <a:cubicBezTo>
                    <a:pt x="506" y="181"/>
                    <a:pt x="505" y="184"/>
                    <a:pt x="505" y="186"/>
                  </a:cubicBezTo>
                  <a:cubicBezTo>
                    <a:pt x="506" y="188"/>
                    <a:pt x="508" y="190"/>
                    <a:pt x="510" y="190"/>
                  </a:cubicBezTo>
                  <a:close/>
                  <a:moveTo>
                    <a:pt x="22" y="171"/>
                  </a:moveTo>
                  <a:cubicBezTo>
                    <a:pt x="22" y="171"/>
                    <a:pt x="22" y="171"/>
                    <a:pt x="22" y="171"/>
                  </a:cubicBezTo>
                  <a:cubicBezTo>
                    <a:pt x="23" y="171"/>
                    <a:pt x="25" y="170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7" y="166"/>
                    <a:pt x="26" y="163"/>
                    <a:pt x="23" y="162"/>
                  </a:cubicBezTo>
                  <a:cubicBezTo>
                    <a:pt x="23" y="162"/>
                    <a:pt x="23" y="162"/>
                    <a:pt x="23" y="162"/>
                  </a:cubicBezTo>
                  <a:cubicBezTo>
                    <a:pt x="21" y="161"/>
                    <a:pt x="18" y="162"/>
                    <a:pt x="17" y="164"/>
                  </a:cubicBezTo>
                  <a:cubicBezTo>
                    <a:pt x="17" y="164"/>
                    <a:pt x="17" y="164"/>
                    <a:pt x="17" y="164"/>
                  </a:cubicBezTo>
                  <a:cubicBezTo>
                    <a:pt x="16" y="167"/>
                    <a:pt x="17" y="170"/>
                    <a:pt x="20" y="171"/>
                  </a:cubicBezTo>
                  <a:cubicBezTo>
                    <a:pt x="20" y="171"/>
                    <a:pt x="21" y="171"/>
                    <a:pt x="22" y="171"/>
                  </a:cubicBezTo>
                  <a:close/>
                  <a:moveTo>
                    <a:pt x="503" y="171"/>
                  </a:moveTo>
                  <a:cubicBezTo>
                    <a:pt x="503" y="171"/>
                    <a:pt x="503" y="171"/>
                    <a:pt x="503" y="171"/>
                  </a:cubicBezTo>
                  <a:cubicBezTo>
                    <a:pt x="504" y="171"/>
                    <a:pt x="505" y="171"/>
                    <a:pt x="505" y="171"/>
                  </a:cubicBezTo>
                  <a:cubicBezTo>
                    <a:pt x="505" y="171"/>
                    <a:pt x="505" y="171"/>
                    <a:pt x="505" y="171"/>
                  </a:cubicBezTo>
                  <a:cubicBezTo>
                    <a:pt x="508" y="170"/>
                    <a:pt x="509" y="167"/>
                    <a:pt x="508" y="164"/>
                  </a:cubicBezTo>
                  <a:cubicBezTo>
                    <a:pt x="508" y="164"/>
                    <a:pt x="508" y="164"/>
                    <a:pt x="508" y="164"/>
                  </a:cubicBezTo>
                  <a:cubicBezTo>
                    <a:pt x="508" y="164"/>
                    <a:pt x="508" y="164"/>
                    <a:pt x="508" y="164"/>
                  </a:cubicBezTo>
                  <a:cubicBezTo>
                    <a:pt x="508" y="164"/>
                    <a:pt x="508" y="164"/>
                    <a:pt x="508" y="164"/>
                  </a:cubicBezTo>
                  <a:cubicBezTo>
                    <a:pt x="507" y="162"/>
                    <a:pt x="504" y="160"/>
                    <a:pt x="501" y="161"/>
                  </a:cubicBezTo>
                  <a:cubicBezTo>
                    <a:pt x="501" y="161"/>
                    <a:pt x="501" y="161"/>
                    <a:pt x="501" y="161"/>
                  </a:cubicBezTo>
                  <a:cubicBezTo>
                    <a:pt x="499" y="163"/>
                    <a:pt x="498" y="165"/>
                    <a:pt x="499" y="168"/>
                  </a:cubicBezTo>
                  <a:cubicBezTo>
                    <a:pt x="499" y="170"/>
                    <a:pt x="501" y="171"/>
                    <a:pt x="503" y="171"/>
                  </a:cubicBezTo>
                  <a:close/>
                  <a:moveTo>
                    <a:pt x="30" y="153"/>
                  </a:moveTo>
                  <a:cubicBezTo>
                    <a:pt x="30" y="153"/>
                    <a:pt x="30" y="153"/>
                    <a:pt x="30" y="153"/>
                  </a:cubicBezTo>
                  <a:cubicBezTo>
                    <a:pt x="32" y="153"/>
                    <a:pt x="33" y="152"/>
                    <a:pt x="34" y="151"/>
                  </a:cubicBezTo>
                  <a:cubicBezTo>
                    <a:pt x="34" y="151"/>
                    <a:pt x="34" y="151"/>
                    <a:pt x="34" y="151"/>
                  </a:cubicBezTo>
                  <a:cubicBezTo>
                    <a:pt x="35" y="148"/>
                    <a:pt x="34" y="145"/>
                    <a:pt x="32" y="144"/>
                  </a:cubicBezTo>
                  <a:cubicBezTo>
                    <a:pt x="32" y="144"/>
                    <a:pt x="32" y="144"/>
                    <a:pt x="32" y="144"/>
                  </a:cubicBezTo>
                  <a:cubicBezTo>
                    <a:pt x="30" y="143"/>
                    <a:pt x="27" y="144"/>
                    <a:pt x="25" y="146"/>
                  </a:cubicBezTo>
                  <a:cubicBezTo>
                    <a:pt x="25" y="146"/>
                    <a:pt x="25" y="146"/>
                    <a:pt x="25" y="146"/>
                  </a:cubicBezTo>
                  <a:cubicBezTo>
                    <a:pt x="24" y="149"/>
                    <a:pt x="25" y="152"/>
                    <a:pt x="28" y="153"/>
                  </a:cubicBezTo>
                  <a:cubicBezTo>
                    <a:pt x="28" y="153"/>
                    <a:pt x="29" y="153"/>
                    <a:pt x="30" y="153"/>
                  </a:cubicBezTo>
                  <a:close/>
                  <a:moveTo>
                    <a:pt x="495" y="153"/>
                  </a:moveTo>
                  <a:cubicBezTo>
                    <a:pt x="495" y="153"/>
                    <a:pt x="495" y="153"/>
                    <a:pt x="495" y="153"/>
                  </a:cubicBezTo>
                  <a:cubicBezTo>
                    <a:pt x="496" y="153"/>
                    <a:pt x="497" y="153"/>
                    <a:pt x="497" y="153"/>
                  </a:cubicBezTo>
                  <a:cubicBezTo>
                    <a:pt x="497" y="153"/>
                    <a:pt x="497" y="153"/>
                    <a:pt x="497" y="153"/>
                  </a:cubicBezTo>
                  <a:cubicBezTo>
                    <a:pt x="500" y="151"/>
                    <a:pt x="501" y="148"/>
                    <a:pt x="500" y="146"/>
                  </a:cubicBezTo>
                  <a:cubicBezTo>
                    <a:pt x="500" y="146"/>
                    <a:pt x="500" y="146"/>
                    <a:pt x="500" y="146"/>
                  </a:cubicBezTo>
                  <a:cubicBezTo>
                    <a:pt x="500" y="146"/>
                    <a:pt x="500" y="146"/>
                    <a:pt x="500" y="146"/>
                  </a:cubicBezTo>
                  <a:cubicBezTo>
                    <a:pt x="500" y="146"/>
                    <a:pt x="500" y="146"/>
                    <a:pt x="500" y="146"/>
                  </a:cubicBezTo>
                  <a:cubicBezTo>
                    <a:pt x="498" y="143"/>
                    <a:pt x="495" y="142"/>
                    <a:pt x="493" y="144"/>
                  </a:cubicBezTo>
                  <a:cubicBezTo>
                    <a:pt x="493" y="144"/>
                    <a:pt x="493" y="144"/>
                    <a:pt x="493" y="144"/>
                  </a:cubicBezTo>
                  <a:cubicBezTo>
                    <a:pt x="490" y="145"/>
                    <a:pt x="489" y="148"/>
                    <a:pt x="491" y="150"/>
                  </a:cubicBezTo>
                  <a:cubicBezTo>
                    <a:pt x="491" y="152"/>
                    <a:pt x="493" y="153"/>
                    <a:pt x="495" y="153"/>
                  </a:cubicBezTo>
                  <a:close/>
                  <a:moveTo>
                    <a:pt x="39" y="136"/>
                  </a:moveTo>
                  <a:cubicBezTo>
                    <a:pt x="39" y="136"/>
                    <a:pt x="39" y="136"/>
                    <a:pt x="39" y="136"/>
                  </a:cubicBezTo>
                  <a:cubicBezTo>
                    <a:pt x="41" y="136"/>
                    <a:pt x="43" y="135"/>
                    <a:pt x="44" y="134"/>
                  </a:cubicBezTo>
                  <a:cubicBezTo>
                    <a:pt x="44" y="134"/>
                    <a:pt x="44" y="134"/>
                    <a:pt x="44" y="134"/>
                  </a:cubicBezTo>
                  <a:cubicBezTo>
                    <a:pt x="45" y="131"/>
                    <a:pt x="44" y="128"/>
                    <a:pt x="42" y="127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0" y="125"/>
                    <a:pt x="36" y="126"/>
                    <a:pt x="35" y="128"/>
                  </a:cubicBezTo>
                  <a:cubicBezTo>
                    <a:pt x="35" y="128"/>
                    <a:pt x="35" y="128"/>
                    <a:pt x="35" y="128"/>
                  </a:cubicBezTo>
                  <a:cubicBezTo>
                    <a:pt x="35" y="128"/>
                    <a:pt x="35" y="128"/>
                    <a:pt x="35" y="128"/>
                  </a:cubicBezTo>
                  <a:cubicBezTo>
                    <a:pt x="35" y="128"/>
                    <a:pt x="35" y="128"/>
                    <a:pt x="35" y="128"/>
                  </a:cubicBezTo>
                  <a:cubicBezTo>
                    <a:pt x="34" y="131"/>
                    <a:pt x="34" y="134"/>
                    <a:pt x="37" y="135"/>
                  </a:cubicBezTo>
                  <a:cubicBezTo>
                    <a:pt x="38" y="136"/>
                    <a:pt x="38" y="136"/>
                    <a:pt x="39" y="136"/>
                  </a:cubicBezTo>
                  <a:close/>
                  <a:moveTo>
                    <a:pt x="485" y="136"/>
                  </a:moveTo>
                  <a:cubicBezTo>
                    <a:pt x="485" y="136"/>
                    <a:pt x="485" y="136"/>
                    <a:pt x="485" y="136"/>
                  </a:cubicBezTo>
                  <a:cubicBezTo>
                    <a:pt x="486" y="136"/>
                    <a:pt x="487" y="135"/>
                    <a:pt x="488" y="135"/>
                  </a:cubicBezTo>
                  <a:cubicBezTo>
                    <a:pt x="488" y="135"/>
                    <a:pt x="488" y="135"/>
                    <a:pt x="488" y="135"/>
                  </a:cubicBezTo>
                  <a:cubicBezTo>
                    <a:pt x="490" y="134"/>
                    <a:pt x="491" y="130"/>
                    <a:pt x="490" y="128"/>
                  </a:cubicBezTo>
                  <a:cubicBezTo>
                    <a:pt x="490" y="128"/>
                    <a:pt x="490" y="128"/>
                    <a:pt x="490" y="128"/>
                  </a:cubicBezTo>
                  <a:cubicBezTo>
                    <a:pt x="488" y="126"/>
                    <a:pt x="485" y="125"/>
                    <a:pt x="483" y="126"/>
                  </a:cubicBezTo>
                  <a:cubicBezTo>
                    <a:pt x="483" y="126"/>
                    <a:pt x="483" y="126"/>
                    <a:pt x="483" y="126"/>
                  </a:cubicBezTo>
                  <a:cubicBezTo>
                    <a:pt x="480" y="128"/>
                    <a:pt x="480" y="131"/>
                    <a:pt x="481" y="133"/>
                  </a:cubicBezTo>
                  <a:cubicBezTo>
                    <a:pt x="482" y="135"/>
                    <a:pt x="484" y="136"/>
                    <a:pt x="485" y="136"/>
                  </a:cubicBezTo>
                  <a:close/>
                  <a:moveTo>
                    <a:pt x="50" y="119"/>
                  </a:moveTo>
                  <a:cubicBezTo>
                    <a:pt x="50" y="119"/>
                    <a:pt x="50" y="119"/>
                    <a:pt x="50" y="119"/>
                  </a:cubicBezTo>
                  <a:cubicBezTo>
                    <a:pt x="52" y="119"/>
                    <a:pt x="53" y="119"/>
                    <a:pt x="54" y="117"/>
                  </a:cubicBezTo>
                  <a:cubicBezTo>
                    <a:pt x="54" y="117"/>
                    <a:pt x="54" y="117"/>
                    <a:pt x="54" y="117"/>
                  </a:cubicBezTo>
                  <a:cubicBezTo>
                    <a:pt x="56" y="115"/>
                    <a:pt x="55" y="112"/>
                    <a:pt x="53" y="110"/>
                  </a:cubicBezTo>
                  <a:cubicBezTo>
                    <a:pt x="53" y="110"/>
                    <a:pt x="53" y="110"/>
                    <a:pt x="53" y="110"/>
                  </a:cubicBezTo>
                  <a:cubicBezTo>
                    <a:pt x="51" y="109"/>
                    <a:pt x="48" y="109"/>
                    <a:pt x="46" y="111"/>
                  </a:cubicBezTo>
                  <a:cubicBezTo>
                    <a:pt x="46" y="111"/>
                    <a:pt x="46" y="111"/>
                    <a:pt x="46" y="111"/>
                  </a:cubicBezTo>
                  <a:cubicBezTo>
                    <a:pt x="45" y="114"/>
                    <a:pt x="45" y="117"/>
                    <a:pt x="47" y="118"/>
                  </a:cubicBezTo>
                  <a:cubicBezTo>
                    <a:pt x="48" y="119"/>
                    <a:pt x="49" y="119"/>
                    <a:pt x="50" y="119"/>
                  </a:cubicBezTo>
                  <a:close/>
                  <a:moveTo>
                    <a:pt x="475" y="119"/>
                  </a:moveTo>
                  <a:cubicBezTo>
                    <a:pt x="475" y="119"/>
                    <a:pt x="475" y="119"/>
                    <a:pt x="475" y="119"/>
                  </a:cubicBezTo>
                  <a:cubicBezTo>
                    <a:pt x="476" y="119"/>
                    <a:pt x="477" y="119"/>
                    <a:pt x="477" y="118"/>
                  </a:cubicBezTo>
                  <a:cubicBezTo>
                    <a:pt x="477" y="118"/>
                    <a:pt x="477" y="118"/>
                    <a:pt x="477" y="118"/>
                  </a:cubicBezTo>
                  <a:cubicBezTo>
                    <a:pt x="480" y="117"/>
                    <a:pt x="480" y="113"/>
                    <a:pt x="479" y="111"/>
                  </a:cubicBezTo>
                  <a:cubicBezTo>
                    <a:pt x="479" y="111"/>
                    <a:pt x="479" y="111"/>
                    <a:pt x="479" y="111"/>
                  </a:cubicBezTo>
                  <a:cubicBezTo>
                    <a:pt x="477" y="109"/>
                    <a:pt x="474" y="108"/>
                    <a:pt x="472" y="110"/>
                  </a:cubicBezTo>
                  <a:cubicBezTo>
                    <a:pt x="472" y="110"/>
                    <a:pt x="472" y="110"/>
                    <a:pt x="472" y="110"/>
                  </a:cubicBezTo>
                  <a:cubicBezTo>
                    <a:pt x="469" y="112"/>
                    <a:pt x="469" y="115"/>
                    <a:pt x="470" y="117"/>
                  </a:cubicBezTo>
                  <a:cubicBezTo>
                    <a:pt x="471" y="118"/>
                    <a:pt x="473" y="119"/>
                    <a:pt x="475" y="119"/>
                  </a:cubicBezTo>
                  <a:close/>
                  <a:moveTo>
                    <a:pt x="62" y="104"/>
                  </a:moveTo>
                  <a:cubicBezTo>
                    <a:pt x="62" y="104"/>
                    <a:pt x="62" y="104"/>
                    <a:pt x="62" y="104"/>
                  </a:cubicBezTo>
                  <a:cubicBezTo>
                    <a:pt x="64" y="104"/>
                    <a:pt x="65" y="103"/>
                    <a:pt x="66" y="102"/>
                  </a:cubicBezTo>
                  <a:cubicBezTo>
                    <a:pt x="66" y="102"/>
                    <a:pt x="66" y="102"/>
                    <a:pt x="66" y="102"/>
                  </a:cubicBezTo>
                  <a:cubicBezTo>
                    <a:pt x="68" y="100"/>
                    <a:pt x="68" y="97"/>
                    <a:pt x="66" y="95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3" y="93"/>
                    <a:pt x="60" y="93"/>
                    <a:pt x="58" y="95"/>
                  </a:cubicBezTo>
                  <a:cubicBezTo>
                    <a:pt x="58" y="95"/>
                    <a:pt x="58" y="95"/>
                    <a:pt x="58" y="95"/>
                  </a:cubicBezTo>
                  <a:cubicBezTo>
                    <a:pt x="57" y="98"/>
                    <a:pt x="57" y="101"/>
                    <a:pt x="59" y="102"/>
                  </a:cubicBezTo>
                  <a:cubicBezTo>
                    <a:pt x="60" y="103"/>
                    <a:pt x="61" y="104"/>
                    <a:pt x="62" y="104"/>
                  </a:cubicBezTo>
                  <a:close/>
                  <a:moveTo>
                    <a:pt x="462" y="103"/>
                  </a:moveTo>
                  <a:cubicBezTo>
                    <a:pt x="462" y="103"/>
                    <a:pt x="462" y="103"/>
                    <a:pt x="462" y="103"/>
                  </a:cubicBezTo>
                  <a:cubicBezTo>
                    <a:pt x="464" y="103"/>
                    <a:pt x="465" y="103"/>
                    <a:pt x="466" y="102"/>
                  </a:cubicBezTo>
                  <a:cubicBezTo>
                    <a:pt x="466" y="102"/>
                    <a:pt x="466" y="102"/>
                    <a:pt x="466" y="102"/>
                  </a:cubicBezTo>
                  <a:cubicBezTo>
                    <a:pt x="468" y="100"/>
                    <a:pt x="468" y="97"/>
                    <a:pt x="466" y="95"/>
                  </a:cubicBezTo>
                  <a:cubicBezTo>
                    <a:pt x="466" y="95"/>
                    <a:pt x="466" y="95"/>
                    <a:pt x="466" y="95"/>
                  </a:cubicBezTo>
                  <a:cubicBezTo>
                    <a:pt x="466" y="95"/>
                    <a:pt x="466" y="95"/>
                    <a:pt x="466" y="95"/>
                  </a:cubicBezTo>
                  <a:cubicBezTo>
                    <a:pt x="466" y="95"/>
                    <a:pt x="466" y="95"/>
                    <a:pt x="466" y="95"/>
                  </a:cubicBezTo>
                  <a:cubicBezTo>
                    <a:pt x="464" y="93"/>
                    <a:pt x="461" y="93"/>
                    <a:pt x="459" y="95"/>
                  </a:cubicBezTo>
                  <a:cubicBezTo>
                    <a:pt x="459" y="95"/>
                    <a:pt x="459" y="95"/>
                    <a:pt x="459" y="95"/>
                  </a:cubicBezTo>
                  <a:cubicBezTo>
                    <a:pt x="457" y="96"/>
                    <a:pt x="457" y="99"/>
                    <a:pt x="459" y="102"/>
                  </a:cubicBezTo>
                  <a:cubicBezTo>
                    <a:pt x="460" y="103"/>
                    <a:pt x="461" y="103"/>
                    <a:pt x="462" y="103"/>
                  </a:cubicBezTo>
                  <a:close/>
                  <a:moveTo>
                    <a:pt x="76" y="89"/>
                  </a:moveTo>
                  <a:cubicBezTo>
                    <a:pt x="76" y="89"/>
                    <a:pt x="76" y="89"/>
                    <a:pt x="76" y="89"/>
                  </a:cubicBezTo>
                  <a:cubicBezTo>
                    <a:pt x="77" y="89"/>
                    <a:pt x="78" y="88"/>
                    <a:pt x="79" y="87"/>
                  </a:cubicBezTo>
                  <a:cubicBezTo>
                    <a:pt x="79" y="87"/>
                    <a:pt x="79" y="87"/>
                    <a:pt x="79" y="87"/>
                  </a:cubicBezTo>
                  <a:cubicBezTo>
                    <a:pt x="81" y="85"/>
                    <a:pt x="81" y="82"/>
                    <a:pt x="79" y="80"/>
                  </a:cubicBezTo>
                  <a:cubicBezTo>
                    <a:pt x="79" y="80"/>
                    <a:pt x="79" y="80"/>
                    <a:pt x="79" y="80"/>
                  </a:cubicBezTo>
                  <a:cubicBezTo>
                    <a:pt x="77" y="78"/>
                    <a:pt x="74" y="78"/>
                    <a:pt x="72" y="80"/>
                  </a:cubicBezTo>
                  <a:cubicBezTo>
                    <a:pt x="72" y="80"/>
                    <a:pt x="72" y="80"/>
                    <a:pt x="72" y="80"/>
                  </a:cubicBezTo>
                  <a:cubicBezTo>
                    <a:pt x="70" y="82"/>
                    <a:pt x="70" y="86"/>
                    <a:pt x="72" y="87"/>
                  </a:cubicBezTo>
                  <a:cubicBezTo>
                    <a:pt x="73" y="88"/>
                    <a:pt x="74" y="89"/>
                    <a:pt x="76" y="89"/>
                  </a:cubicBezTo>
                  <a:close/>
                  <a:moveTo>
                    <a:pt x="449" y="89"/>
                  </a:moveTo>
                  <a:cubicBezTo>
                    <a:pt x="449" y="89"/>
                    <a:pt x="449" y="89"/>
                    <a:pt x="449" y="89"/>
                  </a:cubicBezTo>
                  <a:cubicBezTo>
                    <a:pt x="450" y="89"/>
                    <a:pt x="452" y="88"/>
                    <a:pt x="453" y="87"/>
                  </a:cubicBezTo>
                  <a:cubicBezTo>
                    <a:pt x="453" y="87"/>
                    <a:pt x="453" y="87"/>
                    <a:pt x="453" y="87"/>
                  </a:cubicBezTo>
                  <a:cubicBezTo>
                    <a:pt x="455" y="85"/>
                    <a:pt x="455" y="82"/>
                    <a:pt x="453" y="80"/>
                  </a:cubicBezTo>
                  <a:cubicBezTo>
                    <a:pt x="453" y="80"/>
                    <a:pt x="453" y="80"/>
                    <a:pt x="453" y="80"/>
                  </a:cubicBezTo>
                  <a:cubicBezTo>
                    <a:pt x="451" y="78"/>
                    <a:pt x="448" y="78"/>
                    <a:pt x="446" y="80"/>
                  </a:cubicBezTo>
                  <a:cubicBezTo>
                    <a:pt x="446" y="80"/>
                    <a:pt x="446" y="80"/>
                    <a:pt x="446" y="80"/>
                  </a:cubicBezTo>
                  <a:cubicBezTo>
                    <a:pt x="444" y="82"/>
                    <a:pt x="444" y="85"/>
                    <a:pt x="446" y="87"/>
                  </a:cubicBezTo>
                  <a:cubicBezTo>
                    <a:pt x="447" y="88"/>
                    <a:pt x="448" y="89"/>
                    <a:pt x="449" y="89"/>
                  </a:cubicBezTo>
                  <a:close/>
                  <a:moveTo>
                    <a:pt x="90" y="75"/>
                  </a:moveTo>
                  <a:cubicBezTo>
                    <a:pt x="90" y="75"/>
                    <a:pt x="90" y="75"/>
                    <a:pt x="90" y="75"/>
                  </a:cubicBezTo>
                  <a:cubicBezTo>
                    <a:pt x="91" y="75"/>
                    <a:pt x="92" y="75"/>
                    <a:pt x="93" y="74"/>
                  </a:cubicBezTo>
                  <a:cubicBezTo>
                    <a:pt x="93" y="74"/>
                    <a:pt x="93" y="74"/>
                    <a:pt x="93" y="74"/>
                  </a:cubicBezTo>
                  <a:cubicBezTo>
                    <a:pt x="95" y="72"/>
                    <a:pt x="95" y="69"/>
                    <a:pt x="94" y="67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92" y="65"/>
                    <a:pt x="89" y="65"/>
                    <a:pt x="87" y="66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5" y="68"/>
                    <a:pt x="84" y="71"/>
                    <a:pt x="86" y="73"/>
                  </a:cubicBezTo>
                  <a:cubicBezTo>
                    <a:pt x="87" y="75"/>
                    <a:pt x="89" y="75"/>
                    <a:pt x="90" y="75"/>
                  </a:cubicBezTo>
                  <a:close/>
                  <a:moveTo>
                    <a:pt x="435" y="75"/>
                  </a:moveTo>
                  <a:cubicBezTo>
                    <a:pt x="435" y="75"/>
                    <a:pt x="435" y="75"/>
                    <a:pt x="435" y="75"/>
                  </a:cubicBezTo>
                  <a:cubicBezTo>
                    <a:pt x="436" y="75"/>
                    <a:pt x="438" y="74"/>
                    <a:pt x="439" y="73"/>
                  </a:cubicBezTo>
                  <a:cubicBezTo>
                    <a:pt x="439" y="73"/>
                    <a:pt x="439" y="73"/>
                    <a:pt x="439" y="73"/>
                  </a:cubicBezTo>
                  <a:cubicBezTo>
                    <a:pt x="440" y="71"/>
                    <a:pt x="440" y="68"/>
                    <a:pt x="438" y="66"/>
                  </a:cubicBezTo>
                  <a:cubicBezTo>
                    <a:pt x="438" y="66"/>
                    <a:pt x="438" y="66"/>
                    <a:pt x="438" y="66"/>
                  </a:cubicBezTo>
                  <a:cubicBezTo>
                    <a:pt x="436" y="64"/>
                    <a:pt x="433" y="65"/>
                    <a:pt x="431" y="67"/>
                  </a:cubicBezTo>
                  <a:cubicBezTo>
                    <a:pt x="431" y="67"/>
                    <a:pt x="431" y="67"/>
                    <a:pt x="431" y="67"/>
                  </a:cubicBezTo>
                  <a:cubicBezTo>
                    <a:pt x="429" y="69"/>
                    <a:pt x="429" y="72"/>
                    <a:pt x="431" y="74"/>
                  </a:cubicBezTo>
                  <a:cubicBezTo>
                    <a:pt x="432" y="75"/>
                    <a:pt x="434" y="75"/>
                    <a:pt x="435" y="75"/>
                  </a:cubicBezTo>
                  <a:close/>
                  <a:moveTo>
                    <a:pt x="105" y="63"/>
                  </a:moveTo>
                  <a:cubicBezTo>
                    <a:pt x="105" y="63"/>
                    <a:pt x="105" y="63"/>
                    <a:pt x="105" y="63"/>
                  </a:cubicBezTo>
                  <a:cubicBezTo>
                    <a:pt x="106" y="63"/>
                    <a:pt x="107" y="62"/>
                    <a:pt x="108" y="62"/>
                  </a:cubicBezTo>
                  <a:cubicBezTo>
                    <a:pt x="108" y="62"/>
                    <a:pt x="108" y="62"/>
                    <a:pt x="108" y="62"/>
                  </a:cubicBezTo>
                  <a:cubicBezTo>
                    <a:pt x="110" y="60"/>
                    <a:pt x="111" y="57"/>
                    <a:pt x="109" y="55"/>
                  </a:cubicBezTo>
                  <a:cubicBezTo>
                    <a:pt x="109" y="55"/>
                    <a:pt x="109" y="55"/>
                    <a:pt x="109" y="55"/>
                  </a:cubicBezTo>
                  <a:cubicBezTo>
                    <a:pt x="108" y="52"/>
                    <a:pt x="104" y="52"/>
                    <a:pt x="102" y="54"/>
                  </a:cubicBezTo>
                  <a:cubicBezTo>
                    <a:pt x="102" y="54"/>
                    <a:pt x="102" y="54"/>
                    <a:pt x="102" y="54"/>
                  </a:cubicBezTo>
                  <a:cubicBezTo>
                    <a:pt x="100" y="55"/>
                    <a:pt x="100" y="58"/>
                    <a:pt x="101" y="61"/>
                  </a:cubicBezTo>
                  <a:cubicBezTo>
                    <a:pt x="102" y="62"/>
                    <a:pt x="104" y="63"/>
                    <a:pt x="105" y="63"/>
                  </a:cubicBezTo>
                  <a:close/>
                  <a:moveTo>
                    <a:pt x="419" y="62"/>
                  </a:moveTo>
                  <a:cubicBezTo>
                    <a:pt x="419" y="62"/>
                    <a:pt x="419" y="62"/>
                    <a:pt x="419" y="62"/>
                  </a:cubicBezTo>
                  <a:cubicBezTo>
                    <a:pt x="421" y="62"/>
                    <a:pt x="422" y="62"/>
                    <a:pt x="423" y="60"/>
                  </a:cubicBezTo>
                  <a:cubicBezTo>
                    <a:pt x="423" y="60"/>
                    <a:pt x="423" y="60"/>
                    <a:pt x="423" y="60"/>
                  </a:cubicBezTo>
                  <a:cubicBezTo>
                    <a:pt x="425" y="58"/>
                    <a:pt x="425" y="55"/>
                    <a:pt x="422" y="53"/>
                  </a:cubicBezTo>
                  <a:cubicBezTo>
                    <a:pt x="422" y="53"/>
                    <a:pt x="422" y="53"/>
                    <a:pt x="422" y="53"/>
                  </a:cubicBezTo>
                  <a:cubicBezTo>
                    <a:pt x="420" y="52"/>
                    <a:pt x="417" y="52"/>
                    <a:pt x="415" y="54"/>
                  </a:cubicBezTo>
                  <a:cubicBezTo>
                    <a:pt x="415" y="54"/>
                    <a:pt x="415" y="54"/>
                    <a:pt x="415" y="54"/>
                  </a:cubicBezTo>
                  <a:cubicBezTo>
                    <a:pt x="414" y="57"/>
                    <a:pt x="414" y="60"/>
                    <a:pt x="416" y="61"/>
                  </a:cubicBezTo>
                  <a:cubicBezTo>
                    <a:pt x="416" y="61"/>
                    <a:pt x="416" y="61"/>
                    <a:pt x="416" y="61"/>
                  </a:cubicBezTo>
                  <a:cubicBezTo>
                    <a:pt x="417" y="62"/>
                    <a:pt x="418" y="62"/>
                    <a:pt x="419" y="62"/>
                  </a:cubicBezTo>
                  <a:close/>
                  <a:moveTo>
                    <a:pt x="121" y="51"/>
                  </a:moveTo>
                  <a:cubicBezTo>
                    <a:pt x="121" y="51"/>
                    <a:pt x="121" y="51"/>
                    <a:pt x="121" y="51"/>
                  </a:cubicBezTo>
                  <a:cubicBezTo>
                    <a:pt x="122" y="51"/>
                    <a:pt x="123" y="51"/>
                    <a:pt x="124" y="50"/>
                  </a:cubicBezTo>
                  <a:cubicBezTo>
                    <a:pt x="124" y="50"/>
                    <a:pt x="124" y="50"/>
                    <a:pt x="124" y="50"/>
                  </a:cubicBezTo>
                  <a:cubicBezTo>
                    <a:pt x="127" y="49"/>
                    <a:pt x="127" y="46"/>
                    <a:pt x="126" y="43"/>
                  </a:cubicBezTo>
                  <a:cubicBezTo>
                    <a:pt x="126" y="43"/>
                    <a:pt x="126" y="43"/>
                    <a:pt x="126" y="43"/>
                  </a:cubicBezTo>
                  <a:cubicBezTo>
                    <a:pt x="124" y="41"/>
                    <a:pt x="121" y="40"/>
                    <a:pt x="119" y="42"/>
                  </a:cubicBezTo>
                  <a:cubicBezTo>
                    <a:pt x="119" y="42"/>
                    <a:pt x="119" y="42"/>
                    <a:pt x="119" y="42"/>
                  </a:cubicBezTo>
                  <a:cubicBezTo>
                    <a:pt x="119" y="42"/>
                    <a:pt x="119" y="42"/>
                    <a:pt x="119" y="42"/>
                  </a:cubicBezTo>
                  <a:cubicBezTo>
                    <a:pt x="119" y="42"/>
                    <a:pt x="119" y="42"/>
                    <a:pt x="119" y="42"/>
                  </a:cubicBezTo>
                  <a:cubicBezTo>
                    <a:pt x="116" y="43"/>
                    <a:pt x="116" y="47"/>
                    <a:pt x="117" y="49"/>
                  </a:cubicBezTo>
                  <a:cubicBezTo>
                    <a:pt x="118" y="50"/>
                    <a:pt x="120" y="51"/>
                    <a:pt x="121" y="51"/>
                  </a:cubicBezTo>
                  <a:close/>
                  <a:moveTo>
                    <a:pt x="403" y="51"/>
                  </a:moveTo>
                  <a:cubicBezTo>
                    <a:pt x="403" y="51"/>
                    <a:pt x="403" y="51"/>
                    <a:pt x="403" y="51"/>
                  </a:cubicBezTo>
                  <a:cubicBezTo>
                    <a:pt x="405" y="51"/>
                    <a:pt x="406" y="50"/>
                    <a:pt x="407" y="49"/>
                  </a:cubicBezTo>
                  <a:cubicBezTo>
                    <a:pt x="407" y="49"/>
                    <a:pt x="407" y="49"/>
                    <a:pt x="407" y="49"/>
                  </a:cubicBezTo>
                  <a:cubicBezTo>
                    <a:pt x="409" y="46"/>
                    <a:pt x="408" y="43"/>
                    <a:pt x="406" y="42"/>
                  </a:cubicBezTo>
                  <a:cubicBezTo>
                    <a:pt x="406" y="42"/>
                    <a:pt x="406" y="42"/>
                    <a:pt x="406" y="42"/>
                  </a:cubicBezTo>
                  <a:cubicBezTo>
                    <a:pt x="404" y="40"/>
                    <a:pt x="400" y="41"/>
                    <a:pt x="399" y="43"/>
                  </a:cubicBezTo>
                  <a:cubicBezTo>
                    <a:pt x="399" y="43"/>
                    <a:pt x="399" y="43"/>
                    <a:pt x="399" y="43"/>
                  </a:cubicBezTo>
                  <a:cubicBezTo>
                    <a:pt x="397" y="46"/>
                    <a:pt x="398" y="49"/>
                    <a:pt x="400" y="50"/>
                  </a:cubicBezTo>
                  <a:cubicBezTo>
                    <a:pt x="400" y="50"/>
                    <a:pt x="400" y="50"/>
                    <a:pt x="400" y="50"/>
                  </a:cubicBezTo>
                  <a:cubicBezTo>
                    <a:pt x="401" y="51"/>
                    <a:pt x="402" y="51"/>
                    <a:pt x="403" y="51"/>
                  </a:cubicBezTo>
                  <a:close/>
                  <a:moveTo>
                    <a:pt x="139" y="41"/>
                  </a:moveTo>
                  <a:cubicBezTo>
                    <a:pt x="139" y="41"/>
                    <a:pt x="139" y="41"/>
                    <a:pt x="139" y="41"/>
                  </a:cubicBezTo>
                  <a:cubicBezTo>
                    <a:pt x="139" y="41"/>
                    <a:pt x="140" y="41"/>
                    <a:pt x="141" y="40"/>
                  </a:cubicBezTo>
                  <a:cubicBezTo>
                    <a:pt x="141" y="40"/>
                    <a:pt x="141" y="40"/>
                    <a:pt x="141" y="40"/>
                  </a:cubicBezTo>
                  <a:cubicBezTo>
                    <a:pt x="143" y="39"/>
                    <a:pt x="144" y="36"/>
                    <a:pt x="143" y="34"/>
                  </a:cubicBezTo>
                  <a:cubicBezTo>
                    <a:pt x="143" y="34"/>
                    <a:pt x="143" y="34"/>
                    <a:pt x="143" y="34"/>
                  </a:cubicBezTo>
                  <a:cubicBezTo>
                    <a:pt x="142" y="31"/>
                    <a:pt x="139" y="30"/>
                    <a:pt x="136" y="32"/>
                  </a:cubicBezTo>
                  <a:cubicBezTo>
                    <a:pt x="136" y="32"/>
                    <a:pt x="136" y="32"/>
                    <a:pt x="136" y="32"/>
                  </a:cubicBezTo>
                  <a:cubicBezTo>
                    <a:pt x="134" y="33"/>
                    <a:pt x="133" y="36"/>
                    <a:pt x="134" y="38"/>
                  </a:cubicBezTo>
                  <a:cubicBezTo>
                    <a:pt x="135" y="40"/>
                    <a:pt x="137" y="41"/>
                    <a:pt x="139" y="41"/>
                  </a:cubicBezTo>
                  <a:close/>
                  <a:moveTo>
                    <a:pt x="386" y="41"/>
                  </a:moveTo>
                  <a:cubicBezTo>
                    <a:pt x="386" y="41"/>
                    <a:pt x="386" y="41"/>
                    <a:pt x="386" y="41"/>
                  </a:cubicBezTo>
                  <a:cubicBezTo>
                    <a:pt x="388" y="41"/>
                    <a:pt x="390" y="40"/>
                    <a:pt x="390" y="38"/>
                  </a:cubicBezTo>
                  <a:cubicBezTo>
                    <a:pt x="390" y="38"/>
                    <a:pt x="390" y="38"/>
                    <a:pt x="390" y="38"/>
                  </a:cubicBezTo>
                  <a:cubicBezTo>
                    <a:pt x="392" y="36"/>
                    <a:pt x="391" y="33"/>
                    <a:pt x="388" y="32"/>
                  </a:cubicBezTo>
                  <a:cubicBezTo>
                    <a:pt x="388" y="32"/>
                    <a:pt x="388" y="32"/>
                    <a:pt x="388" y="32"/>
                  </a:cubicBezTo>
                  <a:cubicBezTo>
                    <a:pt x="386" y="30"/>
                    <a:pt x="383" y="31"/>
                    <a:pt x="382" y="34"/>
                  </a:cubicBezTo>
                  <a:cubicBezTo>
                    <a:pt x="382" y="34"/>
                    <a:pt x="382" y="34"/>
                    <a:pt x="382" y="34"/>
                  </a:cubicBezTo>
                  <a:cubicBezTo>
                    <a:pt x="380" y="36"/>
                    <a:pt x="381" y="39"/>
                    <a:pt x="384" y="40"/>
                  </a:cubicBezTo>
                  <a:cubicBezTo>
                    <a:pt x="384" y="41"/>
                    <a:pt x="385" y="41"/>
                    <a:pt x="386" y="41"/>
                  </a:cubicBezTo>
                  <a:close/>
                  <a:moveTo>
                    <a:pt x="156" y="32"/>
                  </a:moveTo>
                  <a:cubicBezTo>
                    <a:pt x="156" y="32"/>
                    <a:pt x="156" y="32"/>
                    <a:pt x="156" y="32"/>
                  </a:cubicBezTo>
                  <a:cubicBezTo>
                    <a:pt x="157" y="32"/>
                    <a:pt x="158" y="32"/>
                    <a:pt x="158" y="32"/>
                  </a:cubicBezTo>
                  <a:cubicBezTo>
                    <a:pt x="158" y="32"/>
                    <a:pt x="158" y="32"/>
                    <a:pt x="158" y="32"/>
                  </a:cubicBezTo>
                  <a:cubicBezTo>
                    <a:pt x="161" y="31"/>
                    <a:pt x="162" y="28"/>
                    <a:pt x="161" y="25"/>
                  </a:cubicBezTo>
                  <a:cubicBezTo>
                    <a:pt x="161" y="25"/>
                    <a:pt x="161" y="25"/>
                    <a:pt x="161" y="25"/>
                  </a:cubicBezTo>
                  <a:cubicBezTo>
                    <a:pt x="160" y="23"/>
                    <a:pt x="157" y="22"/>
                    <a:pt x="154" y="23"/>
                  </a:cubicBezTo>
                  <a:cubicBezTo>
                    <a:pt x="154" y="23"/>
                    <a:pt x="154" y="23"/>
                    <a:pt x="154" y="23"/>
                  </a:cubicBezTo>
                  <a:cubicBezTo>
                    <a:pt x="152" y="24"/>
                    <a:pt x="151" y="27"/>
                    <a:pt x="152" y="29"/>
                  </a:cubicBezTo>
                  <a:cubicBezTo>
                    <a:pt x="153" y="31"/>
                    <a:pt x="154" y="32"/>
                    <a:pt x="156" y="32"/>
                  </a:cubicBezTo>
                  <a:close/>
                  <a:moveTo>
                    <a:pt x="368" y="32"/>
                  </a:moveTo>
                  <a:cubicBezTo>
                    <a:pt x="368" y="32"/>
                    <a:pt x="368" y="32"/>
                    <a:pt x="368" y="32"/>
                  </a:cubicBezTo>
                  <a:cubicBezTo>
                    <a:pt x="370" y="32"/>
                    <a:pt x="372" y="31"/>
                    <a:pt x="373" y="29"/>
                  </a:cubicBezTo>
                  <a:cubicBezTo>
                    <a:pt x="373" y="29"/>
                    <a:pt x="373" y="29"/>
                    <a:pt x="373" y="29"/>
                  </a:cubicBezTo>
                  <a:cubicBezTo>
                    <a:pt x="374" y="27"/>
                    <a:pt x="373" y="24"/>
                    <a:pt x="370" y="23"/>
                  </a:cubicBezTo>
                  <a:cubicBezTo>
                    <a:pt x="370" y="23"/>
                    <a:pt x="370" y="23"/>
                    <a:pt x="370" y="23"/>
                  </a:cubicBezTo>
                  <a:cubicBezTo>
                    <a:pt x="370" y="23"/>
                    <a:pt x="370" y="23"/>
                    <a:pt x="370" y="23"/>
                  </a:cubicBezTo>
                  <a:cubicBezTo>
                    <a:pt x="370" y="23"/>
                    <a:pt x="370" y="23"/>
                    <a:pt x="370" y="23"/>
                  </a:cubicBezTo>
                  <a:cubicBezTo>
                    <a:pt x="368" y="21"/>
                    <a:pt x="365" y="23"/>
                    <a:pt x="364" y="25"/>
                  </a:cubicBezTo>
                  <a:cubicBezTo>
                    <a:pt x="364" y="25"/>
                    <a:pt x="364" y="25"/>
                    <a:pt x="364" y="25"/>
                  </a:cubicBezTo>
                  <a:cubicBezTo>
                    <a:pt x="363" y="28"/>
                    <a:pt x="364" y="31"/>
                    <a:pt x="366" y="32"/>
                  </a:cubicBezTo>
                  <a:cubicBezTo>
                    <a:pt x="367" y="32"/>
                    <a:pt x="368" y="32"/>
                    <a:pt x="368" y="32"/>
                  </a:cubicBezTo>
                  <a:close/>
                  <a:moveTo>
                    <a:pt x="175" y="25"/>
                  </a:moveTo>
                  <a:cubicBezTo>
                    <a:pt x="175" y="25"/>
                    <a:pt x="175" y="25"/>
                    <a:pt x="175" y="25"/>
                  </a:cubicBezTo>
                  <a:cubicBezTo>
                    <a:pt x="175" y="25"/>
                    <a:pt x="176" y="25"/>
                    <a:pt x="176" y="25"/>
                  </a:cubicBezTo>
                  <a:cubicBezTo>
                    <a:pt x="176" y="25"/>
                    <a:pt x="176" y="25"/>
                    <a:pt x="176" y="25"/>
                  </a:cubicBezTo>
                  <a:cubicBezTo>
                    <a:pt x="179" y="24"/>
                    <a:pt x="180" y="21"/>
                    <a:pt x="179" y="18"/>
                  </a:cubicBezTo>
                  <a:cubicBezTo>
                    <a:pt x="179" y="18"/>
                    <a:pt x="179" y="18"/>
                    <a:pt x="179" y="18"/>
                  </a:cubicBezTo>
                  <a:cubicBezTo>
                    <a:pt x="179" y="16"/>
                    <a:pt x="176" y="14"/>
                    <a:pt x="173" y="15"/>
                  </a:cubicBezTo>
                  <a:cubicBezTo>
                    <a:pt x="173" y="15"/>
                    <a:pt x="173" y="15"/>
                    <a:pt x="173" y="15"/>
                  </a:cubicBezTo>
                  <a:cubicBezTo>
                    <a:pt x="170" y="16"/>
                    <a:pt x="169" y="19"/>
                    <a:pt x="170" y="22"/>
                  </a:cubicBezTo>
                  <a:cubicBezTo>
                    <a:pt x="171" y="24"/>
                    <a:pt x="173" y="25"/>
                    <a:pt x="175" y="25"/>
                  </a:cubicBezTo>
                  <a:close/>
                  <a:moveTo>
                    <a:pt x="350" y="25"/>
                  </a:moveTo>
                  <a:cubicBezTo>
                    <a:pt x="350" y="25"/>
                    <a:pt x="350" y="25"/>
                    <a:pt x="350" y="25"/>
                  </a:cubicBezTo>
                  <a:cubicBezTo>
                    <a:pt x="352" y="25"/>
                    <a:pt x="354" y="24"/>
                    <a:pt x="355" y="21"/>
                  </a:cubicBezTo>
                  <a:cubicBezTo>
                    <a:pt x="355" y="21"/>
                    <a:pt x="355" y="21"/>
                    <a:pt x="355" y="21"/>
                  </a:cubicBezTo>
                  <a:cubicBezTo>
                    <a:pt x="356" y="19"/>
                    <a:pt x="354" y="16"/>
                    <a:pt x="352" y="15"/>
                  </a:cubicBezTo>
                  <a:cubicBezTo>
                    <a:pt x="352" y="15"/>
                    <a:pt x="352" y="15"/>
                    <a:pt x="352" y="15"/>
                  </a:cubicBezTo>
                  <a:cubicBezTo>
                    <a:pt x="352" y="15"/>
                    <a:pt x="352" y="15"/>
                    <a:pt x="352" y="15"/>
                  </a:cubicBezTo>
                  <a:cubicBezTo>
                    <a:pt x="352" y="15"/>
                    <a:pt x="352" y="15"/>
                    <a:pt x="352" y="15"/>
                  </a:cubicBezTo>
                  <a:cubicBezTo>
                    <a:pt x="349" y="14"/>
                    <a:pt x="346" y="15"/>
                    <a:pt x="345" y="18"/>
                  </a:cubicBezTo>
                  <a:cubicBezTo>
                    <a:pt x="345" y="18"/>
                    <a:pt x="345" y="18"/>
                    <a:pt x="345" y="18"/>
                  </a:cubicBezTo>
                  <a:cubicBezTo>
                    <a:pt x="344" y="21"/>
                    <a:pt x="346" y="24"/>
                    <a:pt x="348" y="24"/>
                  </a:cubicBezTo>
                  <a:cubicBezTo>
                    <a:pt x="348" y="24"/>
                    <a:pt x="348" y="24"/>
                    <a:pt x="348" y="24"/>
                  </a:cubicBezTo>
                  <a:cubicBezTo>
                    <a:pt x="349" y="25"/>
                    <a:pt x="349" y="25"/>
                    <a:pt x="350" y="25"/>
                  </a:cubicBezTo>
                  <a:close/>
                  <a:moveTo>
                    <a:pt x="194" y="19"/>
                  </a:moveTo>
                  <a:cubicBezTo>
                    <a:pt x="194" y="19"/>
                    <a:pt x="194" y="19"/>
                    <a:pt x="194" y="19"/>
                  </a:cubicBezTo>
                  <a:cubicBezTo>
                    <a:pt x="194" y="19"/>
                    <a:pt x="195" y="19"/>
                    <a:pt x="195" y="19"/>
                  </a:cubicBezTo>
                  <a:cubicBezTo>
                    <a:pt x="195" y="19"/>
                    <a:pt x="195" y="19"/>
                    <a:pt x="195" y="19"/>
                  </a:cubicBezTo>
                  <a:cubicBezTo>
                    <a:pt x="198" y="18"/>
                    <a:pt x="199" y="15"/>
                    <a:pt x="198" y="13"/>
                  </a:cubicBezTo>
                  <a:cubicBezTo>
                    <a:pt x="198" y="13"/>
                    <a:pt x="198" y="13"/>
                    <a:pt x="198" y="13"/>
                  </a:cubicBezTo>
                  <a:cubicBezTo>
                    <a:pt x="198" y="10"/>
                    <a:pt x="195" y="8"/>
                    <a:pt x="192" y="9"/>
                  </a:cubicBezTo>
                  <a:cubicBezTo>
                    <a:pt x="192" y="9"/>
                    <a:pt x="192" y="9"/>
                    <a:pt x="192" y="9"/>
                  </a:cubicBezTo>
                  <a:cubicBezTo>
                    <a:pt x="190" y="10"/>
                    <a:pt x="188" y="13"/>
                    <a:pt x="189" y="15"/>
                  </a:cubicBezTo>
                  <a:cubicBezTo>
                    <a:pt x="189" y="17"/>
                    <a:pt x="191" y="19"/>
                    <a:pt x="194" y="19"/>
                  </a:cubicBezTo>
                  <a:close/>
                  <a:moveTo>
                    <a:pt x="331" y="19"/>
                  </a:moveTo>
                  <a:cubicBezTo>
                    <a:pt x="331" y="19"/>
                    <a:pt x="331" y="19"/>
                    <a:pt x="331" y="19"/>
                  </a:cubicBezTo>
                  <a:cubicBezTo>
                    <a:pt x="333" y="19"/>
                    <a:pt x="335" y="17"/>
                    <a:pt x="336" y="15"/>
                  </a:cubicBezTo>
                  <a:cubicBezTo>
                    <a:pt x="336" y="15"/>
                    <a:pt x="336" y="15"/>
                    <a:pt x="336" y="15"/>
                  </a:cubicBezTo>
                  <a:cubicBezTo>
                    <a:pt x="336" y="12"/>
                    <a:pt x="335" y="10"/>
                    <a:pt x="332" y="9"/>
                  </a:cubicBezTo>
                  <a:cubicBezTo>
                    <a:pt x="332" y="9"/>
                    <a:pt x="332" y="9"/>
                    <a:pt x="332" y="9"/>
                  </a:cubicBezTo>
                  <a:cubicBezTo>
                    <a:pt x="330" y="8"/>
                    <a:pt x="327" y="10"/>
                    <a:pt x="326" y="13"/>
                  </a:cubicBezTo>
                  <a:cubicBezTo>
                    <a:pt x="326" y="13"/>
                    <a:pt x="326" y="13"/>
                    <a:pt x="326" y="13"/>
                  </a:cubicBezTo>
                  <a:cubicBezTo>
                    <a:pt x="325" y="15"/>
                    <a:pt x="327" y="18"/>
                    <a:pt x="330" y="19"/>
                  </a:cubicBezTo>
                  <a:cubicBezTo>
                    <a:pt x="330" y="19"/>
                    <a:pt x="330" y="19"/>
                    <a:pt x="330" y="19"/>
                  </a:cubicBezTo>
                  <a:cubicBezTo>
                    <a:pt x="330" y="19"/>
                    <a:pt x="330" y="19"/>
                    <a:pt x="331" y="19"/>
                  </a:cubicBezTo>
                  <a:close/>
                  <a:moveTo>
                    <a:pt x="213" y="14"/>
                  </a:moveTo>
                  <a:cubicBezTo>
                    <a:pt x="213" y="14"/>
                    <a:pt x="213" y="14"/>
                    <a:pt x="213" y="14"/>
                  </a:cubicBezTo>
                  <a:cubicBezTo>
                    <a:pt x="213" y="14"/>
                    <a:pt x="214" y="14"/>
                    <a:pt x="214" y="14"/>
                  </a:cubicBezTo>
                  <a:cubicBezTo>
                    <a:pt x="214" y="14"/>
                    <a:pt x="214" y="14"/>
                    <a:pt x="214" y="14"/>
                  </a:cubicBezTo>
                  <a:cubicBezTo>
                    <a:pt x="217" y="14"/>
                    <a:pt x="218" y="11"/>
                    <a:pt x="218" y="8"/>
                  </a:cubicBezTo>
                  <a:cubicBezTo>
                    <a:pt x="218" y="8"/>
                    <a:pt x="218" y="8"/>
                    <a:pt x="218" y="8"/>
                  </a:cubicBezTo>
                  <a:cubicBezTo>
                    <a:pt x="217" y="6"/>
                    <a:pt x="215" y="4"/>
                    <a:pt x="212" y="5"/>
                  </a:cubicBezTo>
                  <a:cubicBezTo>
                    <a:pt x="212" y="5"/>
                    <a:pt x="212" y="5"/>
                    <a:pt x="212" y="5"/>
                  </a:cubicBezTo>
                  <a:cubicBezTo>
                    <a:pt x="212" y="5"/>
                    <a:pt x="212" y="5"/>
                    <a:pt x="212" y="5"/>
                  </a:cubicBezTo>
                  <a:cubicBezTo>
                    <a:pt x="212" y="5"/>
                    <a:pt x="212" y="5"/>
                    <a:pt x="212" y="5"/>
                  </a:cubicBezTo>
                  <a:cubicBezTo>
                    <a:pt x="209" y="5"/>
                    <a:pt x="208" y="8"/>
                    <a:pt x="208" y="10"/>
                  </a:cubicBezTo>
                  <a:cubicBezTo>
                    <a:pt x="209" y="13"/>
                    <a:pt x="211" y="14"/>
                    <a:pt x="213" y="14"/>
                  </a:cubicBezTo>
                  <a:close/>
                  <a:moveTo>
                    <a:pt x="312" y="14"/>
                  </a:moveTo>
                  <a:cubicBezTo>
                    <a:pt x="312" y="14"/>
                    <a:pt x="312" y="14"/>
                    <a:pt x="312" y="14"/>
                  </a:cubicBezTo>
                  <a:cubicBezTo>
                    <a:pt x="314" y="14"/>
                    <a:pt x="316" y="13"/>
                    <a:pt x="317" y="10"/>
                  </a:cubicBezTo>
                  <a:cubicBezTo>
                    <a:pt x="317" y="10"/>
                    <a:pt x="317" y="10"/>
                    <a:pt x="317" y="10"/>
                  </a:cubicBezTo>
                  <a:cubicBezTo>
                    <a:pt x="317" y="8"/>
                    <a:pt x="315" y="5"/>
                    <a:pt x="313" y="4"/>
                  </a:cubicBezTo>
                  <a:cubicBezTo>
                    <a:pt x="313" y="4"/>
                    <a:pt x="313" y="4"/>
                    <a:pt x="313" y="4"/>
                  </a:cubicBezTo>
                  <a:cubicBezTo>
                    <a:pt x="313" y="4"/>
                    <a:pt x="313" y="4"/>
                    <a:pt x="313" y="4"/>
                  </a:cubicBezTo>
                  <a:cubicBezTo>
                    <a:pt x="313" y="4"/>
                    <a:pt x="313" y="4"/>
                    <a:pt x="313" y="4"/>
                  </a:cubicBezTo>
                  <a:cubicBezTo>
                    <a:pt x="310" y="4"/>
                    <a:pt x="307" y="6"/>
                    <a:pt x="307" y="8"/>
                  </a:cubicBezTo>
                  <a:cubicBezTo>
                    <a:pt x="307" y="8"/>
                    <a:pt x="307" y="8"/>
                    <a:pt x="307" y="8"/>
                  </a:cubicBezTo>
                  <a:cubicBezTo>
                    <a:pt x="306" y="11"/>
                    <a:pt x="308" y="14"/>
                    <a:pt x="311" y="14"/>
                  </a:cubicBezTo>
                  <a:cubicBezTo>
                    <a:pt x="311" y="14"/>
                    <a:pt x="311" y="14"/>
                    <a:pt x="312" y="14"/>
                  </a:cubicBezTo>
                  <a:close/>
                  <a:moveTo>
                    <a:pt x="233" y="11"/>
                  </a:moveTo>
                  <a:cubicBezTo>
                    <a:pt x="233" y="11"/>
                    <a:pt x="233" y="11"/>
                    <a:pt x="233" y="11"/>
                  </a:cubicBezTo>
                  <a:cubicBezTo>
                    <a:pt x="233" y="11"/>
                    <a:pt x="233" y="11"/>
                    <a:pt x="233" y="11"/>
                  </a:cubicBezTo>
                  <a:cubicBezTo>
                    <a:pt x="233" y="11"/>
                    <a:pt x="233" y="11"/>
                    <a:pt x="233" y="11"/>
                  </a:cubicBezTo>
                  <a:cubicBezTo>
                    <a:pt x="236" y="11"/>
                    <a:pt x="238" y="9"/>
                    <a:pt x="238" y="6"/>
                  </a:cubicBezTo>
                  <a:cubicBezTo>
                    <a:pt x="238" y="6"/>
                    <a:pt x="238" y="6"/>
                    <a:pt x="238" y="6"/>
                  </a:cubicBezTo>
                  <a:cubicBezTo>
                    <a:pt x="237" y="3"/>
                    <a:pt x="235" y="1"/>
                    <a:pt x="232" y="1"/>
                  </a:cubicBezTo>
                  <a:cubicBezTo>
                    <a:pt x="232" y="1"/>
                    <a:pt x="232" y="1"/>
                    <a:pt x="232" y="1"/>
                  </a:cubicBezTo>
                  <a:cubicBezTo>
                    <a:pt x="232" y="1"/>
                    <a:pt x="232" y="1"/>
                    <a:pt x="232" y="1"/>
                  </a:cubicBezTo>
                  <a:cubicBezTo>
                    <a:pt x="232" y="1"/>
                    <a:pt x="232" y="1"/>
                    <a:pt x="232" y="1"/>
                  </a:cubicBezTo>
                  <a:cubicBezTo>
                    <a:pt x="229" y="2"/>
                    <a:pt x="227" y="4"/>
                    <a:pt x="228" y="7"/>
                  </a:cubicBezTo>
                  <a:cubicBezTo>
                    <a:pt x="228" y="10"/>
                    <a:pt x="230" y="11"/>
                    <a:pt x="233" y="11"/>
                  </a:cubicBezTo>
                  <a:close/>
                  <a:moveTo>
                    <a:pt x="292" y="11"/>
                  </a:moveTo>
                  <a:cubicBezTo>
                    <a:pt x="292" y="11"/>
                    <a:pt x="292" y="11"/>
                    <a:pt x="292" y="11"/>
                  </a:cubicBezTo>
                  <a:cubicBezTo>
                    <a:pt x="294" y="11"/>
                    <a:pt x="297" y="10"/>
                    <a:pt x="297" y="7"/>
                  </a:cubicBezTo>
                  <a:cubicBezTo>
                    <a:pt x="297" y="7"/>
                    <a:pt x="297" y="7"/>
                    <a:pt x="297" y="7"/>
                  </a:cubicBezTo>
                  <a:cubicBezTo>
                    <a:pt x="297" y="4"/>
                    <a:pt x="295" y="2"/>
                    <a:pt x="293" y="1"/>
                  </a:cubicBezTo>
                  <a:cubicBezTo>
                    <a:pt x="293" y="1"/>
                    <a:pt x="293" y="1"/>
                    <a:pt x="293" y="1"/>
                  </a:cubicBezTo>
                  <a:cubicBezTo>
                    <a:pt x="290" y="1"/>
                    <a:pt x="287" y="3"/>
                    <a:pt x="287" y="6"/>
                  </a:cubicBezTo>
                  <a:cubicBezTo>
                    <a:pt x="287" y="6"/>
                    <a:pt x="287" y="6"/>
                    <a:pt x="287" y="6"/>
                  </a:cubicBezTo>
                  <a:cubicBezTo>
                    <a:pt x="287" y="9"/>
                    <a:pt x="289" y="11"/>
                    <a:pt x="291" y="11"/>
                  </a:cubicBezTo>
                  <a:cubicBezTo>
                    <a:pt x="292" y="11"/>
                    <a:pt x="292" y="11"/>
                    <a:pt x="292" y="11"/>
                  </a:cubicBezTo>
                  <a:close/>
                  <a:moveTo>
                    <a:pt x="252" y="10"/>
                  </a:moveTo>
                  <a:cubicBezTo>
                    <a:pt x="252" y="10"/>
                    <a:pt x="252" y="10"/>
                    <a:pt x="252" y="10"/>
                  </a:cubicBezTo>
                  <a:cubicBezTo>
                    <a:pt x="252" y="10"/>
                    <a:pt x="252" y="10"/>
                    <a:pt x="253" y="10"/>
                  </a:cubicBezTo>
                  <a:cubicBezTo>
                    <a:pt x="253" y="10"/>
                    <a:pt x="253" y="10"/>
                    <a:pt x="253" y="10"/>
                  </a:cubicBezTo>
                  <a:cubicBezTo>
                    <a:pt x="255" y="10"/>
                    <a:pt x="257" y="7"/>
                    <a:pt x="257" y="5"/>
                  </a:cubicBezTo>
                  <a:cubicBezTo>
                    <a:pt x="257" y="5"/>
                    <a:pt x="257" y="5"/>
                    <a:pt x="257" y="5"/>
                  </a:cubicBezTo>
                  <a:cubicBezTo>
                    <a:pt x="257" y="2"/>
                    <a:pt x="255" y="0"/>
                    <a:pt x="252" y="0"/>
                  </a:cubicBezTo>
                  <a:cubicBezTo>
                    <a:pt x="252" y="0"/>
                    <a:pt x="252" y="0"/>
                    <a:pt x="252" y="0"/>
                  </a:cubicBezTo>
                  <a:cubicBezTo>
                    <a:pt x="249" y="0"/>
                    <a:pt x="247" y="2"/>
                    <a:pt x="247" y="5"/>
                  </a:cubicBezTo>
                  <a:cubicBezTo>
                    <a:pt x="247" y="8"/>
                    <a:pt x="250" y="10"/>
                    <a:pt x="252" y="10"/>
                  </a:cubicBezTo>
                  <a:close/>
                  <a:moveTo>
                    <a:pt x="272" y="10"/>
                  </a:moveTo>
                  <a:cubicBezTo>
                    <a:pt x="272" y="10"/>
                    <a:pt x="272" y="10"/>
                    <a:pt x="272" y="10"/>
                  </a:cubicBezTo>
                  <a:cubicBezTo>
                    <a:pt x="275" y="10"/>
                    <a:pt x="277" y="8"/>
                    <a:pt x="277" y="5"/>
                  </a:cubicBezTo>
                  <a:cubicBezTo>
                    <a:pt x="277" y="5"/>
                    <a:pt x="277" y="5"/>
                    <a:pt x="277" y="5"/>
                  </a:cubicBezTo>
                  <a:cubicBezTo>
                    <a:pt x="277" y="2"/>
                    <a:pt x="275" y="0"/>
                    <a:pt x="272" y="0"/>
                  </a:cubicBezTo>
                  <a:cubicBezTo>
                    <a:pt x="272" y="0"/>
                    <a:pt x="272" y="0"/>
                    <a:pt x="272" y="0"/>
                  </a:cubicBezTo>
                  <a:cubicBezTo>
                    <a:pt x="270" y="0"/>
                    <a:pt x="267" y="2"/>
                    <a:pt x="267" y="5"/>
                  </a:cubicBezTo>
                  <a:cubicBezTo>
                    <a:pt x="267" y="5"/>
                    <a:pt x="267" y="5"/>
                    <a:pt x="267" y="5"/>
                  </a:cubicBezTo>
                  <a:cubicBezTo>
                    <a:pt x="267" y="7"/>
                    <a:pt x="269" y="10"/>
                    <a:pt x="272" y="10"/>
                  </a:cubicBezTo>
                  <a:cubicBezTo>
                    <a:pt x="272" y="10"/>
                    <a:pt x="272" y="10"/>
                    <a:pt x="272" y="10"/>
                  </a:cubicBezTo>
                  <a:close/>
                  <a:moveTo>
                    <a:pt x="523" y="227"/>
                  </a:moveTo>
                  <a:cubicBezTo>
                    <a:pt x="523" y="227"/>
                    <a:pt x="523" y="227"/>
                    <a:pt x="524" y="226"/>
                  </a:cubicBezTo>
                  <a:cubicBezTo>
                    <a:pt x="524" y="226"/>
                    <a:pt x="524" y="226"/>
                    <a:pt x="524" y="226"/>
                  </a:cubicBezTo>
                  <a:cubicBezTo>
                    <a:pt x="524" y="225"/>
                    <a:pt x="524" y="225"/>
                    <a:pt x="524" y="225"/>
                  </a:cubicBezTo>
                  <a:cubicBezTo>
                    <a:pt x="524" y="224"/>
                    <a:pt x="524" y="224"/>
                    <a:pt x="524" y="224"/>
                  </a:cubicBezTo>
                  <a:cubicBezTo>
                    <a:pt x="524" y="222"/>
                    <a:pt x="524" y="221"/>
                    <a:pt x="523" y="220"/>
                  </a:cubicBezTo>
                  <a:cubicBezTo>
                    <a:pt x="522" y="219"/>
                    <a:pt x="520" y="218"/>
                    <a:pt x="518" y="219"/>
                  </a:cubicBezTo>
                  <a:cubicBezTo>
                    <a:pt x="518" y="219"/>
                    <a:pt x="518" y="219"/>
                    <a:pt x="518" y="219"/>
                  </a:cubicBezTo>
                  <a:cubicBezTo>
                    <a:pt x="517" y="219"/>
                    <a:pt x="517" y="219"/>
                    <a:pt x="517" y="219"/>
                  </a:cubicBezTo>
                  <a:cubicBezTo>
                    <a:pt x="516" y="220"/>
                    <a:pt x="516" y="220"/>
                    <a:pt x="516" y="220"/>
                  </a:cubicBezTo>
                  <a:cubicBezTo>
                    <a:pt x="515" y="221"/>
                    <a:pt x="514" y="222"/>
                    <a:pt x="514" y="224"/>
                  </a:cubicBezTo>
                  <a:cubicBezTo>
                    <a:pt x="514" y="224"/>
                    <a:pt x="514" y="224"/>
                    <a:pt x="515" y="225"/>
                  </a:cubicBezTo>
                  <a:cubicBezTo>
                    <a:pt x="515" y="225"/>
                    <a:pt x="515" y="225"/>
                    <a:pt x="515" y="226"/>
                  </a:cubicBezTo>
                  <a:cubicBezTo>
                    <a:pt x="515" y="226"/>
                    <a:pt x="515" y="226"/>
                    <a:pt x="515" y="226"/>
                  </a:cubicBezTo>
                  <a:cubicBezTo>
                    <a:pt x="515" y="227"/>
                    <a:pt x="516" y="227"/>
                    <a:pt x="516" y="227"/>
                  </a:cubicBezTo>
                  <a:cubicBezTo>
                    <a:pt x="516" y="227"/>
                    <a:pt x="516" y="228"/>
                    <a:pt x="517" y="228"/>
                  </a:cubicBezTo>
                  <a:cubicBezTo>
                    <a:pt x="517" y="228"/>
                    <a:pt x="517" y="228"/>
                    <a:pt x="518" y="228"/>
                  </a:cubicBezTo>
                  <a:cubicBezTo>
                    <a:pt x="518" y="228"/>
                    <a:pt x="518" y="228"/>
                    <a:pt x="518" y="229"/>
                  </a:cubicBezTo>
                  <a:cubicBezTo>
                    <a:pt x="519" y="229"/>
                    <a:pt x="519" y="229"/>
                    <a:pt x="519" y="229"/>
                  </a:cubicBezTo>
                  <a:cubicBezTo>
                    <a:pt x="521" y="229"/>
                    <a:pt x="522" y="228"/>
                    <a:pt x="523" y="227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UA"/>
            </a:p>
          </p:txBody>
        </p:sp>
        <p:sp>
          <p:nvSpPr>
            <p:cNvPr id="47" name="Oval 13">
              <a:extLst>
                <a:ext uri="{FF2B5EF4-FFF2-40B4-BE49-F238E27FC236}">
                  <a16:creationId xmlns:a16="http://schemas.microsoft.com/office/drawing/2014/main" id="{5AE25554-F383-B120-66A8-255F4EA0A2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98913" y="3376613"/>
              <a:ext cx="103188" cy="107950"/>
            </a:xfrm>
            <a:prstGeom prst="ellipse">
              <a:avLst/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UA"/>
            </a:p>
          </p:txBody>
        </p:sp>
        <p:sp>
          <p:nvSpPr>
            <p:cNvPr id="48" name="Oval 14">
              <a:extLst>
                <a:ext uri="{FF2B5EF4-FFF2-40B4-BE49-F238E27FC236}">
                  <a16:creationId xmlns:a16="http://schemas.microsoft.com/office/drawing/2014/main" id="{795C769E-8FA5-006F-DFB6-15AA534B93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98913" y="3376613"/>
              <a:ext cx="103188" cy="107950"/>
            </a:xfrm>
            <a:prstGeom prst="ellipse">
              <a:avLst/>
            </a:prstGeom>
            <a:ln>
              <a:noFill/>
              <a:headEnd/>
              <a:tailEnd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UA"/>
            </a:p>
          </p:txBody>
        </p:sp>
        <p:sp>
          <p:nvSpPr>
            <p:cNvPr id="49" name="Oval 29">
              <a:extLst>
                <a:ext uri="{FF2B5EF4-FFF2-40B4-BE49-F238E27FC236}">
                  <a16:creationId xmlns:a16="http://schemas.microsoft.com/office/drawing/2014/main" id="{1FEDAB26-3629-A26E-A45F-8D1F26F701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80113" y="3376613"/>
              <a:ext cx="103188" cy="107950"/>
            </a:xfrm>
            <a:prstGeom prst="ellipse">
              <a:avLst/>
            </a:prstGeom>
            <a:ln>
              <a:noFill/>
              <a:headEnd/>
              <a:tailEnd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UA"/>
            </a:p>
          </p:txBody>
        </p:sp>
      </p:grpSp>
      <p:sp>
        <p:nvSpPr>
          <p:cNvPr id="50" name="Line 30">
            <a:extLst>
              <a:ext uri="{FF2B5EF4-FFF2-40B4-BE49-F238E27FC236}">
                <a16:creationId xmlns:a16="http://schemas.microsoft.com/office/drawing/2014/main" id="{B87DFD16-A719-48FB-E172-FDD6C895618C}"/>
              </a:ext>
            </a:extLst>
          </p:cNvPr>
          <p:cNvSpPr>
            <a:spLocks noChangeShapeType="1"/>
          </p:cNvSpPr>
          <p:nvPr/>
        </p:nvSpPr>
        <p:spPr bwMode="auto">
          <a:xfrm>
            <a:off x="6409547" y="3710802"/>
            <a:ext cx="266700" cy="0"/>
          </a:xfrm>
          <a:prstGeom prst="line">
            <a:avLst/>
          </a:prstGeom>
          <a:noFill/>
          <a:ln w="30163" cap="rnd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UA"/>
          </a:p>
        </p:txBody>
      </p:sp>
      <p:grpSp>
        <p:nvGrpSpPr>
          <p:cNvPr id="51" name="Group 50">
            <a:extLst>
              <a:ext uri="{FF2B5EF4-FFF2-40B4-BE49-F238E27FC236}">
                <a16:creationId xmlns:a16="http://schemas.microsoft.com/office/drawing/2014/main" id="{D4747440-39AA-5B02-013F-34DD84BE8186}"/>
              </a:ext>
            </a:extLst>
          </p:cNvPr>
          <p:cNvGrpSpPr/>
          <p:nvPr/>
        </p:nvGrpSpPr>
        <p:grpSpPr>
          <a:xfrm>
            <a:off x="6676247" y="3656827"/>
            <a:ext cx="2085976" cy="1063625"/>
            <a:chOff x="6350000" y="3376613"/>
            <a:chExt cx="2085976" cy="1063625"/>
          </a:xfrm>
        </p:grpSpPr>
        <p:sp>
          <p:nvSpPr>
            <p:cNvPr id="52" name="Freeform 16">
              <a:extLst>
                <a:ext uri="{FF2B5EF4-FFF2-40B4-BE49-F238E27FC236}">
                  <a16:creationId xmlns:a16="http://schemas.microsoft.com/office/drawing/2014/main" id="{07B3EDF0-AB49-E492-1E34-BA8EE10C9D7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94450" y="3567113"/>
              <a:ext cx="1997075" cy="873125"/>
            </a:xfrm>
            <a:custGeom>
              <a:avLst/>
              <a:gdLst>
                <a:gd name="T0" fmla="*/ 517 w 524"/>
                <a:gd name="T1" fmla="*/ 1 h 229"/>
                <a:gd name="T2" fmla="*/ 522 w 524"/>
                <a:gd name="T3" fmla="*/ 9 h 229"/>
                <a:gd name="T4" fmla="*/ 252 w 524"/>
                <a:gd name="T5" fmla="*/ 219 h 229"/>
                <a:gd name="T6" fmla="*/ 272 w 524"/>
                <a:gd name="T7" fmla="*/ 229 h 229"/>
                <a:gd name="T8" fmla="*/ 271 w 524"/>
                <a:gd name="T9" fmla="*/ 219 h 229"/>
                <a:gd name="T10" fmla="*/ 233 w 524"/>
                <a:gd name="T11" fmla="*/ 218 h 229"/>
                <a:gd name="T12" fmla="*/ 291 w 524"/>
                <a:gd name="T13" fmla="*/ 228 h 229"/>
                <a:gd name="T14" fmla="*/ 286 w 524"/>
                <a:gd name="T15" fmla="*/ 223 h 229"/>
                <a:gd name="T16" fmla="*/ 213 w 524"/>
                <a:gd name="T17" fmla="*/ 215 h 229"/>
                <a:gd name="T18" fmla="*/ 311 w 524"/>
                <a:gd name="T19" fmla="*/ 225 h 229"/>
                <a:gd name="T20" fmla="*/ 316 w 524"/>
                <a:gd name="T21" fmla="*/ 219 h 229"/>
                <a:gd name="T22" fmla="*/ 198 w 524"/>
                <a:gd name="T23" fmla="*/ 216 h 229"/>
                <a:gd name="T24" fmla="*/ 193 w 524"/>
                <a:gd name="T25" fmla="*/ 220 h 229"/>
                <a:gd name="T26" fmla="*/ 329 w 524"/>
                <a:gd name="T27" fmla="*/ 210 h 229"/>
                <a:gd name="T28" fmla="*/ 179 w 524"/>
                <a:gd name="T29" fmla="*/ 211 h 229"/>
                <a:gd name="T30" fmla="*/ 349 w 524"/>
                <a:gd name="T31" fmla="*/ 214 h 229"/>
                <a:gd name="T32" fmla="*/ 348 w 524"/>
                <a:gd name="T33" fmla="*/ 204 h 229"/>
                <a:gd name="T34" fmla="*/ 158 w 524"/>
                <a:gd name="T35" fmla="*/ 197 h 229"/>
                <a:gd name="T36" fmla="*/ 368 w 524"/>
                <a:gd name="T37" fmla="*/ 207 h 229"/>
                <a:gd name="T38" fmla="*/ 363 w 524"/>
                <a:gd name="T39" fmla="*/ 204 h 229"/>
                <a:gd name="T40" fmla="*/ 140 w 524"/>
                <a:gd name="T41" fmla="*/ 189 h 229"/>
                <a:gd name="T42" fmla="*/ 388 w 524"/>
                <a:gd name="T43" fmla="*/ 197 h 229"/>
                <a:gd name="T44" fmla="*/ 383 w 524"/>
                <a:gd name="T45" fmla="*/ 189 h 229"/>
                <a:gd name="T46" fmla="*/ 124 w 524"/>
                <a:gd name="T47" fmla="*/ 179 h 229"/>
                <a:gd name="T48" fmla="*/ 403 w 524"/>
                <a:gd name="T49" fmla="*/ 188 h 229"/>
                <a:gd name="T50" fmla="*/ 400 w 524"/>
                <a:gd name="T51" fmla="*/ 179 h 229"/>
                <a:gd name="T52" fmla="*/ 109 w 524"/>
                <a:gd name="T53" fmla="*/ 175 h 229"/>
                <a:gd name="T54" fmla="*/ 419 w 524"/>
                <a:gd name="T55" fmla="*/ 176 h 229"/>
                <a:gd name="T56" fmla="*/ 423 w 524"/>
                <a:gd name="T57" fmla="*/ 168 h 229"/>
                <a:gd name="T58" fmla="*/ 93 w 524"/>
                <a:gd name="T59" fmla="*/ 162 h 229"/>
                <a:gd name="T60" fmla="*/ 86 w 524"/>
                <a:gd name="T61" fmla="*/ 163 h 229"/>
                <a:gd name="T62" fmla="*/ 438 w 524"/>
                <a:gd name="T63" fmla="*/ 156 h 229"/>
                <a:gd name="T64" fmla="*/ 75 w 524"/>
                <a:gd name="T65" fmla="*/ 150 h 229"/>
                <a:gd name="T66" fmla="*/ 71 w 524"/>
                <a:gd name="T67" fmla="*/ 149 h 229"/>
                <a:gd name="T68" fmla="*/ 452 w 524"/>
                <a:gd name="T69" fmla="*/ 142 h 229"/>
                <a:gd name="T70" fmla="*/ 65 w 524"/>
                <a:gd name="T71" fmla="*/ 134 h 229"/>
                <a:gd name="T72" fmla="*/ 62 w 524"/>
                <a:gd name="T73" fmla="*/ 136 h 229"/>
                <a:gd name="T74" fmla="*/ 458 w 524"/>
                <a:gd name="T75" fmla="*/ 127 h 229"/>
                <a:gd name="T76" fmla="*/ 52 w 524"/>
                <a:gd name="T77" fmla="*/ 119 h 229"/>
                <a:gd name="T78" fmla="*/ 45 w 524"/>
                <a:gd name="T79" fmla="*/ 118 h 229"/>
                <a:gd name="T80" fmla="*/ 477 w 524"/>
                <a:gd name="T81" fmla="*/ 111 h 229"/>
                <a:gd name="T82" fmla="*/ 41 w 524"/>
                <a:gd name="T83" fmla="*/ 103 h 229"/>
                <a:gd name="T84" fmla="*/ 34 w 524"/>
                <a:gd name="T85" fmla="*/ 101 h 229"/>
                <a:gd name="T86" fmla="*/ 487 w 524"/>
                <a:gd name="T87" fmla="*/ 94 h 229"/>
                <a:gd name="T88" fmla="*/ 29 w 524"/>
                <a:gd name="T89" fmla="*/ 86 h 229"/>
                <a:gd name="T90" fmla="*/ 25 w 524"/>
                <a:gd name="T91" fmla="*/ 83 h 229"/>
                <a:gd name="T92" fmla="*/ 499 w 524"/>
                <a:gd name="T93" fmla="*/ 83 h 229"/>
                <a:gd name="T94" fmla="*/ 21 w 524"/>
                <a:gd name="T95" fmla="*/ 68 h 229"/>
                <a:gd name="T96" fmla="*/ 19 w 524"/>
                <a:gd name="T97" fmla="*/ 58 h 229"/>
                <a:gd name="T98" fmla="*/ 504 w 524"/>
                <a:gd name="T99" fmla="*/ 58 h 229"/>
                <a:gd name="T100" fmla="*/ 14 w 524"/>
                <a:gd name="T101" fmla="*/ 49 h 229"/>
                <a:gd name="T102" fmla="*/ 9 w 524"/>
                <a:gd name="T103" fmla="*/ 46 h 229"/>
                <a:gd name="T104" fmla="*/ 514 w 524"/>
                <a:gd name="T105" fmla="*/ 46 h 229"/>
                <a:gd name="T106" fmla="*/ 9 w 524"/>
                <a:gd name="T107" fmla="*/ 30 h 229"/>
                <a:gd name="T108" fmla="*/ 7 w 524"/>
                <a:gd name="T109" fmla="*/ 20 h 229"/>
                <a:gd name="T110" fmla="*/ 520 w 524"/>
                <a:gd name="T111" fmla="*/ 26 h 229"/>
                <a:gd name="T112" fmla="*/ 515 w 524"/>
                <a:gd name="T113" fmla="*/ 30 h 229"/>
                <a:gd name="T114" fmla="*/ 8 w 524"/>
                <a:gd name="T115" fmla="*/ 2 h 229"/>
                <a:gd name="T116" fmla="*/ 1 w 524"/>
                <a:gd name="T117" fmla="*/ 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24" h="229">
                  <a:moveTo>
                    <a:pt x="519" y="10"/>
                  </a:moveTo>
                  <a:cubicBezTo>
                    <a:pt x="518" y="10"/>
                    <a:pt x="517" y="10"/>
                    <a:pt x="517" y="10"/>
                  </a:cubicBezTo>
                  <a:cubicBezTo>
                    <a:pt x="516" y="10"/>
                    <a:pt x="516" y="9"/>
                    <a:pt x="515" y="9"/>
                  </a:cubicBezTo>
                  <a:cubicBezTo>
                    <a:pt x="514" y="8"/>
                    <a:pt x="514" y="7"/>
                    <a:pt x="514" y="5"/>
                  </a:cubicBezTo>
                  <a:cubicBezTo>
                    <a:pt x="514" y="4"/>
                    <a:pt x="514" y="3"/>
                    <a:pt x="515" y="2"/>
                  </a:cubicBezTo>
                  <a:cubicBezTo>
                    <a:pt x="515" y="2"/>
                    <a:pt x="516" y="1"/>
                    <a:pt x="516" y="1"/>
                  </a:cubicBezTo>
                  <a:cubicBezTo>
                    <a:pt x="516" y="1"/>
                    <a:pt x="516" y="1"/>
                    <a:pt x="517" y="1"/>
                  </a:cubicBezTo>
                  <a:cubicBezTo>
                    <a:pt x="517" y="1"/>
                    <a:pt x="517" y="1"/>
                    <a:pt x="518" y="1"/>
                  </a:cubicBezTo>
                  <a:cubicBezTo>
                    <a:pt x="518" y="0"/>
                    <a:pt x="519" y="0"/>
                    <a:pt x="520" y="1"/>
                  </a:cubicBezTo>
                  <a:cubicBezTo>
                    <a:pt x="520" y="1"/>
                    <a:pt x="520" y="1"/>
                    <a:pt x="520" y="1"/>
                  </a:cubicBezTo>
                  <a:cubicBezTo>
                    <a:pt x="521" y="1"/>
                    <a:pt x="521" y="1"/>
                    <a:pt x="521" y="1"/>
                  </a:cubicBezTo>
                  <a:cubicBezTo>
                    <a:pt x="522" y="1"/>
                    <a:pt x="522" y="2"/>
                    <a:pt x="522" y="2"/>
                  </a:cubicBezTo>
                  <a:cubicBezTo>
                    <a:pt x="523" y="3"/>
                    <a:pt x="524" y="4"/>
                    <a:pt x="524" y="5"/>
                  </a:cubicBezTo>
                  <a:cubicBezTo>
                    <a:pt x="524" y="7"/>
                    <a:pt x="523" y="8"/>
                    <a:pt x="522" y="9"/>
                  </a:cubicBezTo>
                  <a:cubicBezTo>
                    <a:pt x="521" y="10"/>
                    <a:pt x="520" y="10"/>
                    <a:pt x="519" y="10"/>
                  </a:cubicBezTo>
                  <a:close/>
                  <a:moveTo>
                    <a:pt x="252" y="229"/>
                  </a:moveTo>
                  <a:cubicBezTo>
                    <a:pt x="252" y="229"/>
                    <a:pt x="252" y="229"/>
                    <a:pt x="252" y="229"/>
                  </a:cubicBezTo>
                  <a:cubicBezTo>
                    <a:pt x="255" y="229"/>
                    <a:pt x="257" y="227"/>
                    <a:pt x="257" y="224"/>
                  </a:cubicBezTo>
                  <a:cubicBezTo>
                    <a:pt x="257" y="224"/>
                    <a:pt x="257" y="224"/>
                    <a:pt x="257" y="224"/>
                  </a:cubicBezTo>
                  <a:cubicBezTo>
                    <a:pt x="257" y="222"/>
                    <a:pt x="255" y="219"/>
                    <a:pt x="252" y="219"/>
                  </a:cubicBezTo>
                  <a:cubicBezTo>
                    <a:pt x="252" y="219"/>
                    <a:pt x="252" y="219"/>
                    <a:pt x="252" y="219"/>
                  </a:cubicBezTo>
                  <a:cubicBezTo>
                    <a:pt x="249" y="219"/>
                    <a:pt x="247" y="221"/>
                    <a:pt x="247" y="224"/>
                  </a:cubicBezTo>
                  <a:cubicBezTo>
                    <a:pt x="247" y="224"/>
                    <a:pt x="247" y="224"/>
                    <a:pt x="247" y="224"/>
                  </a:cubicBezTo>
                  <a:cubicBezTo>
                    <a:pt x="247" y="227"/>
                    <a:pt x="249" y="229"/>
                    <a:pt x="252" y="229"/>
                  </a:cubicBezTo>
                  <a:cubicBezTo>
                    <a:pt x="252" y="229"/>
                    <a:pt x="252" y="229"/>
                    <a:pt x="252" y="229"/>
                  </a:cubicBezTo>
                  <a:close/>
                  <a:moveTo>
                    <a:pt x="272" y="229"/>
                  </a:moveTo>
                  <a:cubicBezTo>
                    <a:pt x="272" y="229"/>
                    <a:pt x="272" y="229"/>
                    <a:pt x="272" y="229"/>
                  </a:cubicBezTo>
                  <a:cubicBezTo>
                    <a:pt x="272" y="229"/>
                    <a:pt x="272" y="229"/>
                    <a:pt x="272" y="229"/>
                  </a:cubicBezTo>
                  <a:cubicBezTo>
                    <a:pt x="272" y="229"/>
                    <a:pt x="272" y="229"/>
                    <a:pt x="272" y="229"/>
                  </a:cubicBezTo>
                  <a:cubicBezTo>
                    <a:pt x="272" y="229"/>
                    <a:pt x="272" y="229"/>
                    <a:pt x="272" y="229"/>
                  </a:cubicBezTo>
                  <a:cubicBezTo>
                    <a:pt x="272" y="229"/>
                    <a:pt x="272" y="229"/>
                    <a:pt x="272" y="229"/>
                  </a:cubicBezTo>
                  <a:cubicBezTo>
                    <a:pt x="275" y="229"/>
                    <a:pt x="277" y="227"/>
                    <a:pt x="277" y="224"/>
                  </a:cubicBezTo>
                  <a:cubicBezTo>
                    <a:pt x="277" y="224"/>
                    <a:pt x="277" y="224"/>
                    <a:pt x="277" y="224"/>
                  </a:cubicBezTo>
                  <a:cubicBezTo>
                    <a:pt x="277" y="221"/>
                    <a:pt x="274" y="219"/>
                    <a:pt x="271" y="219"/>
                  </a:cubicBezTo>
                  <a:cubicBezTo>
                    <a:pt x="271" y="219"/>
                    <a:pt x="271" y="219"/>
                    <a:pt x="271" y="219"/>
                  </a:cubicBezTo>
                  <a:cubicBezTo>
                    <a:pt x="269" y="219"/>
                    <a:pt x="267" y="221"/>
                    <a:pt x="267" y="224"/>
                  </a:cubicBezTo>
                  <a:cubicBezTo>
                    <a:pt x="267" y="227"/>
                    <a:pt x="269" y="229"/>
                    <a:pt x="272" y="229"/>
                  </a:cubicBezTo>
                  <a:close/>
                  <a:moveTo>
                    <a:pt x="232" y="228"/>
                  </a:moveTo>
                  <a:cubicBezTo>
                    <a:pt x="232" y="228"/>
                    <a:pt x="232" y="228"/>
                    <a:pt x="232" y="228"/>
                  </a:cubicBezTo>
                  <a:cubicBezTo>
                    <a:pt x="235" y="228"/>
                    <a:pt x="237" y="226"/>
                    <a:pt x="237" y="223"/>
                  </a:cubicBezTo>
                  <a:cubicBezTo>
                    <a:pt x="237" y="223"/>
                    <a:pt x="237" y="223"/>
                    <a:pt x="237" y="223"/>
                  </a:cubicBezTo>
                  <a:cubicBezTo>
                    <a:pt x="237" y="220"/>
                    <a:pt x="235" y="218"/>
                    <a:pt x="233" y="218"/>
                  </a:cubicBezTo>
                  <a:cubicBezTo>
                    <a:pt x="233" y="218"/>
                    <a:pt x="233" y="218"/>
                    <a:pt x="233" y="218"/>
                  </a:cubicBezTo>
                  <a:cubicBezTo>
                    <a:pt x="230" y="217"/>
                    <a:pt x="227" y="219"/>
                    <a:pt x="227" y="222"/>
                  </a:cubicBezTo>
                  <a:cubicBezTo>
                    <a:pt x="227" y="222"/>
                    <a:pt x="227" y="222"/>
                    <a:pt x="227" y="222"/>
                  </a:cubicBezTo>
                  <a:cubicBezTo>
                    <a:pt x="227" y="225"/>
                    <a:pt x="229" y="227"/>
                    <a:pt x="231" y="228"/>
                  </a:cubicBezTo>
                  <a:cubicBezTo>
                    <a:pt x="232" y="228"/>
                    <a:pt x="232" y="228"/>
                    <a:pt x="232" y="228"/>
                  </a:cubicBezTo>
                  <a:close/>
                  <a:moveTo>
                    <a:pt x="291" y="228"/>
                  </a:moveTo>
                  <a:cubicBezTo>
                    <a:pt x="291" y="228"/>
                    <a:pt x="291" y="228"/>
                    <a:pt x="291" y="228"/>
                  </a:cubicBezTo>
                  <a:cubicBezTo>
                    <a:pt x="292" y="228"/>
                    <a:pt x="292" y="228"/>
                    <a:pt x="292" y="228"/>
                  </a:cubicBezTo>
                  <a:cubicBezTo>
                    <a:pt x="292" y="228"/>
                    <a:pt x="292" y="228"/>
                    <a:pt x="292" y="228"/>
                  </a:cubicBezTo>
                  <a:cubicBezTo>
                    <a:pt x="295" y="227"/>
                    <a:pt x="297" y="225"/>
                    <a:pt x="296" y="222"/>
                  </a:cubicBezTo>
                  <a:cubicBezTo>
                    <a:pt x="296" y="222"/>
                    <a:pt x="296" y="222"/>
                    <a:pt x="296" y="222"/>
                  </a:cubicBezTo>
                  <a:cubicBezTo>
                    <a:pt x="296" y="219"/>
                    <a:pt x="294" y="217"/>
                    <a:pt x="291" y="218"/>
                  </a:cubicBezTo>
                  <a:cubicBezTo>
                    <a:pt x="291" y="218"/>
                    <a:pt x="291" y="218"/>
                    <a:pt x="291" y="218"/>
                  </a:cubicBezTo>
                  <a:cubicBezTo>
                    <a:pt x="288" y="218"/>
                    <a:pt x="286" y="220"/>
                    <a:pt x="286" y="223"/>
                  </a:cubicBezTo>
                  <a:cubicBezTo>
                    <a:pt x="287" y="226"/>
                    <a:pt x="289" y="228"/>
                    <a:pt x="291" y="228"/>
                  </a:cubicBezTo>
                  <a:close/>
                  <a:moveTo>
                    <a:pt x="212" y="225"/>
                  </a:moveTo>
                  <a:cubicBezTo>
                    <a:pt x="212" y="225"/>
                    <a:pt x="212" y="225"/>
                    <a:pt x="212" y="225"/>
                  </a:cubicBezTo>
                  <a:cubicBezTo>
                    <a:pt x="215" y="225"/>
                    <a:pt x="217" y="223"/>
                    <a:pt x="217" y="221"/>
                  </a:cubicBezTo>
                  <a:cubicBezTo>
                    <a:pt x="217" y="221"/>
                    <a:pt x="217" y="221"/>
                    <a:pt x="217" y="221"/>
                  </a:cubicBezTo>
                  <a:cubicBezTo>
                    <a:pt x="218" y="218"/>
                    <a:pt x="216" y="215"/>
                    <a:pt x="213" y="215"/>
                  </a:cubicBezTo>
                  <a:cubicBezTo>
                    <a:pt x="213" y="215"/>
                    <a:pt x="213" y="215"/>
                    <a:pt x="213" y="215"/>
                  </a:cubicBezTo>
                  <a:cubicBezTo>
                    <a:pt x="211" y="214"/>
                    <a:pt x="208" y="216"/>
                    <a:pt x="208" y="219"/>
                  </a:cubicBezTo>
                  <a:cubicBezTo>
                    <a:pt x="208" y="219"/>
                    <a:pt x="208" y="219"/>
                    <a:pt x="208" y="219"/>
                  </a:cubicBezTo>
                  <a:cubicBezTo>
                    <a:pt x="207" y="221"/>
                    <a:pt x="209" y="224"/>
                    <a:pt x="212" y="225"/>
                  </a:cubicBezTo>
                  <a:cubicBezTo>
                    <a:pt x="212" y="225"/>
                    <a:pt x="212" y="225"/>
                    <a:pt x="212" y="225"/>
                  </a:cubicBezTo>
                  <a:cubicBezTo>
                    <a:pt x="212" y="225"/>
                    <a:pt x="212" y="225"/>
                    <a:pt x="212" y="225"/>
                  </a:cubicBezTo>
                  <a:cubicBezTo>
                    <a:pt x="212" y="225"/>
                    <a:pt x="212" y="225"/>
                    <a:pt x="212" y="225"/>
                  </a:cubicBezTo>
                  <a:close/>
                  <a:moveTo>
                    <a:pt x="311" y="225"/>
                  </a:moveTo>
                  <a:cubicBezTo>
                    <a:pt x="311" y="225"/>
                    <a:pt x="311" y="225"/>
                    <a:pt x="311" y="225"/>
                  </a:cubicBezTo>
                  <a:cubicBezTo>
                    <a:pt x="311" y="225"/>
                    <a:pt x="312" y="225"/>
                    <a:pt x="312" y="224"/>
                  </a:cubicBezTo>
                  <a:cubicBezTo>
                    <a:pt x="312" y="224"/>
                    <a:pt x="312" y="224"/>
                    <a:pt x="312" y="224"/>
                  </a:cubicBezTo>
                  <a:cubicBezTo>
                    <a:pt x="312" y="224"/>
                    <a:pt x="312" y="224"/>
                    <a:pt x="312" y="224"/>
                  </a:cubicBezTo>
                  <a:cubicBezTo>
                    <a:pt x="312" y="224"/>
                    <a:pt x="312" y="224"/>
                    <a:pt x="312" y="224"/>
                  </a:cubicBezTo>
                  <a:cubicBezTo>
                    <a:pt x="315" y="224"/>
                    <a:pt x="316" y="221"/>
                    <a:pt x="316" y="219"/>
                  </a:cubicBezTo>
                  <a:cubicBezTo>
                    <a:pt x="316" y="219"/>
                    <a:pt x="316" y="219"/>
                    <a:pt x="316" y="219"/>
                  </a:cubicBezTo>
                  <a:cubicBezTo>
                    <a:pt x="315" y="216"/>
                    <a:pt x="313" y="214"/>
                    <a:pt x="310" y="215"/>
                  </a:cubicBezTo>
                  <a:cubicBezTo>
                    <a:pt x="310" y="215"/>
                    <a:pt x="310" y="215"/>
                    <a:pt x="310" y="215"/>
                  </a:cubicBezTo>
                  <a:cubicBezTo>
                    <a:pt x="307" y="215"/>
                    <a:pt x="306" y="218"/>
                    <a:pt x="306" y="221"/>
                  </a:cubicBezTo>
                  <a:cubicBezTo>
                    <a:pt x="307" y="223"/>
                    <a:pt x="309" y="225"/>
                    <a:pt x="311" y="225"/>
                  </a:cubicBezTo>
                  <a:close/>
                  <a:moveTo>
                    <a:pt x="193" y="220"/>
                  </a:moveTo>
                  <a:cubicBezTo>
                    <a:pt x="193" y="220"/>
                    <a:pt x="193" y="220"/>
                    <a:pt x="193" y="220"/>
                  </a:cubicBezTo>
                  <a:cubicBezTo>
                    <a:pt x="195" y="220"/>
                    <a:pt x="197" y="219"/>
                    <a:pt x="198" y="216"/>
                  </a:cubicBezTo>
                  <a:cubicBezTo>
                    <a:pt x="198" y="216"/>
                    <a:pt x="198" y="216"/>
                    <a:pt x="198" y="216"/>
                  </a:cubicBezTo>
                  <a:cubicBezTo>
                    <a:pt x="199" y="214"/>
                    <a:pt x="197" y="211"/>
                    <a:pt x="194" y="210"/>
                  </a:cubicBezTo>
                  <a:cubicBezTo>
                    <a:pt x="194" y="210"/>
                    <a:pt x="194" y="210"/>
                    <a:pt x="194" y="210"/>
                  </a:cubicBezTo>
                  <a:cubicBezTo>
                    <a:pt x="192" y="210"/>
                    <a:pt x="189" y="211"/>
                    <a:pt x="188" y="214"/>
                  </a:cubicBezTo>
                  <a:cubicBezTo>
                    <a:pt x="188" y="214"/>
                    <a:pt x="188" y="214"/>
                    <a:pt x="188" y="214"/>
                  </a:cubicBezTo>
                  <a:cubicBezTo>
                    <a:pt x="188" y="217"/>
                    <a:pt x="189" y="219"/>
                    <a:pt x="192" y="220"/>
                  </a:cubicBezTo>
                  <a:cubicBezTo>
                    <a:pt x="192" y="220"/>
                    <a:pt x="193" y="220"/>
                    <a:pt x="193" y="220"/>
                  </a:cubicBezTo>
                  <a:close/>
                  <a:moveTo>
                    <a:pt x="330" y="220"/>
                  </a:moveTo>
                  <a:cubicBezTo>
                    <a:pt x="330" y="220"/>
                    <a:pt x="330" y="220"/>
                    <a:pt x="330" y="220"/>
                  </a:cubicBezTo>
                  <a:cubicBezTo>
                    <a:pt x="331" y="220"/>
                    <a:pt x="331" y="220"/>
                    <a:pt x="332" y="220"/>
                  </a:cubicBezTo>
                  <a:cubicBezTo>
                    <a:pt x="332" y="220"/>
                    <a:pt x="332" y="220"/>
                    <a:pt x="332" y="220"/>
                  </a:cubicBezTo>
                  <a:cubicBezTo>
                    <a:pt x="334" y="219"/>
                    <a:pt x="336" y="216"/>
                    <a:pt x="335" y="214"/>
                  </a:cubicBezTo>
                  <a:cubicBezTo>
                    <a:pt x="335" y="214"/>
                    <a:pt x="335" y="214"/>
                    <a:pt x="335" y="214"/>
                  </a:cubicBezTo>
                  <a:cubicBezTo>
                    <a:pt x="334" y="211"/>
                    <a:pt x="332" y="210"/>
                    <a:pt x="329" y="210"/>
                  </a:cubicBezTo>
                  <a:cubicBezTo>
                    <a:pt x="329" y="210"/>
                    <a:pt x="329" y="210"/>
                    <a:pt x="329" y="210"/>
                  </a:cubicBezTo>
                  <a:cubicBezTo>
                    <a:pt x="326" y="211"/>
                    <a:pt x="325" y="214"/>
                    <a:pt x="326" y="216"/>
                  </a:cubicBezTo>
                  <a:cubicBezTo>
                    <a:pt x="326" y="219"/>
                    <a:pt x="328" y="220"/>
                    <a:pt x="330" y="220"/>
                  </a:cubicBezTo>
                  <a:close/>
                  <a:moveTo>
                    <a:pt x="174" y="214"/>
                  </a:moveTo>
                  <a:cubicBezTo>
                    <a:pt x="174" y="214"/>
                    <a:pt x="174" y="214"/>
                    <a:pt x="174" y="214"/>
                  </a:cubicBezTo>
                  <a:cubicBezTo>
                    <a:pt x="176" y="214"/>
                    <a:pt x="178" y="213"/>
                    <a:pt x="179" y="211"/>
                  </a:cubicBezTo>
                  <a:cubicBezTo>
                    <a:pt x="179" y="211"/>
                    <a:pt x="179" y="211"/>
                    <a:pt x="179" y="211"/>
                  </a:cubicBezTo>
                  <a:cubicBezTo>
                    <a:pt x="180" y="208"/>
                    <a:pt x="178" y="205"/>
                    <a:pt x="176" y="205"/>
                  </a:cubicBezTo>
                  <a:cubicBezTo>
                    <a:pt x="176" y="205"/>
                    <a:pt x="176" y="205"/>
                    <a:pt x="176" y="205"/>
                  </a:cubicBezTo>
                  <a:cubicBezTo>
                    <a:pt x="173" y="204"/>
                    <a:pt x="170" y="205"/>
                    <a:pt x="169" y="208"/>
                  </a:cubicBezTo>
                  <a:cubicBezTo>
                    <a:pt x="169" y="208"/>
                    <a:pt x="169" y="208"/>
                    <a:pt x="169" y="208"/>
                  </a:cubicBezTo>
                  <a:cubicBezTo>
                    <a:pt x="169" y="210"/>
                    <a:pt x="170" y="213"/>
                    <a:pt x="172" y="214"/>
                  </a:cubicBezTo>
                  <a:cubicBezTo>
                    <a:pt x="173" y="214"/>
                    <a:pt x="174" y="214"/>
                    <a:pt x="174" y="214"/>
                  </a:cubicBezTo>
                  <a:close/>
                  <a:moveTo>
                    <a:pt x="349" y="214"/>
                  </a:moveTo>
                  <a:cubicBezTo>
                    <a:pt x="349" y="214"/>
                    <a:pt x="349" y="214"/>
                    <a:pt x="349" y="214"/>
                  </a:cubicBezTo>
                  <a:cubicBezTo>
                    <a:pt x="350" y="214"/>
                    <a:pt x="350" y="214"/>
                    <a:pt x="351" y="214"/>
                  </a:cubicBezTo>
                  <a:cubicBezTo>
                    <a:pt x="351" y="214"/>
                    <a:pt x="351" y="214"/>
                    <a:pt x="351" y="214"/>
                  </a:cubicBezTo>
                  <a:cubicBezTo>
                    <a:pt x="354" y="213"/>
                    <a:pt x="355" y="210"/>
                    <a:pt x="354" y="207"/>
                  </a:cubicBezTo>
                  <a:cubicBezTo>
                    <a:pt x="354" y="207"/>
                    <a:pt x="354" y="207"/>
                    <a:pt x="354" y="207"/>
                  </a:cubicBezTo>
                  <a:cubicBezTo>
                    <a:pt x="353" y="205"/>
                    <a:pt x="350" y="203"/>
                    <a:pt x="348" y="204"/>
                  </a:cubicBezTo>
                  <a:cubicBezTo>
                    <a:pt x="348" y="204"/>
                    <a:pt x="348" y="204"/>
                    <a:pt x="348" y="204"/>
                  </a:cubicBezTo>
                  <a:cubicBezTo>
                    <a:pt x="345" y="205"/>
                    <a:pt x="344" y="208"/>
                    <a:pt x="345" y="211"/>
                  </a:cubicBezTo>
                  <a:cubicBezTo>
                    <a:pt x="345" y="213"/>
                    <a:pt x="347" y="214"/>
                    <a:pt x="349" y="214"/>
                  </a:cubicBezTo>
                  <a:close/>
                  <a:moveTo>
                    <a:pt x="156" y="207"/>
                  </a:moveTo>
                  <a:cubicBezTo>
                    <a:pt x="156" y="207"/>
                    <a:pt x="156" y="207"/>
                    <a:pt x="156" y="207"/>
                  </a:cubicBezTo>
                  <a:cubicBezTo>
                    <a:pt x="158" y="207"/>
                    <a:pt x="159" y="206"/>
                    <a:pt x="160" y="204"/>
                  </a:cubicBezTo>
                  <a:cubicBezTo>
                    <a:pt x="160" y="204"/>
                    <a:pt x="160" y="204"/>
                    <a:pt x="160" y="204"/>
                  </a:cubicBezTo>
                  <a:cubicBezTo>
                    <a:pt x="161" y="201"/>
                    <a:pt x="160" y="198"/>
                    <a:pt x="158" y="197"/>
                  </a:cubicBezTo>
                  <a:cubicBezTo>
                    <a:pt x="158" y="197"/>
                    <a:pt x="158" y="197"/>
                    <a:pt x="158" y="197"/>
                  </a:cubicBezTo>
                  <a:cubicBezTo>
                    <a:pt x="155" y="196"/>
                    <a:pt x="152" y="197"/>
                    <a:pt x="151" y="200"/>
                  </a:cubicBezTo>
                  <a:cubicBezTo>
                    <a:pt x="151" y="200"/>
                    <a:pt x="151" y="200"/>
                    <a:pt x="151" y="200"/>
                  </a:cubicBezTo>
                  <a:cubicBezTo>
                    <a:pt x="150" y="202"/>
                    <a:pt x="151" y="205"/>
                    <a:pt x="154" y="206"/>
                  </a:cubicBezTo>
                  <a:cubicBezTo>
                    <a:pt x="154" y="207"/>
                    <a:pt x="155" y="207"/>
                    <a:pt x="156" y="207"/>
                  </a:cubicBezTo>
                  <a:close/>
                  <a:moveTo>
                    <a:pt x="368" y="207"/>
                  </a:moveTo>
                  <a:cubicBezTo>
                    <a:pt x="368" y="207"/>
                    <a:pt x="368" y="207"/>
                    <a:pt x="368" y="207"/>
                  </a:cubicBezTo>
                  <a:cubicBezTo>
                    <a:pt x="368" y="207"/>
                    <a:pt x="369" y="207"/>
                    <a:pt x="370" y="206"/>
                  </a:cubicBezTo>
                  <a:cubicBezTo>
                    <a:pt x="370" y="206"/>
                    <a:pt x="370" y="206"/>
                    <a:pt x="370" y="206"/>
                  </a:cubicBezTo>
                  <a:cubicBezTo>
                    <a:pt x="372" y="205"/>
                    <a:pt x="373" y="202"/>
                    <a:pt x="372" y="200"/>
                  </a:cubicBezTo>
                  <a:cubicBezTo>
                    <a:pt x="372" y="200"/>
                    <a:pt x="372" y="200"/>
                    <a:pt x="372" y="200"/>
                  </a:cubicBezTo>
                  <a:cubicBezTo>
                    <a:pt x="371" y="197"/>
                    <a:pt x="368" y="196"/>
                    <a:pt x="366" y="197"/>
                  </a:cubicBezTo>
                  <a:cubicBezTo>
                    <a:pt x="366" y="197"/>
                    <a:pt x="366" y="197"/>
                    <a:pt x="366" y="197"/>
                  </a:cubicBezTo>
                  <a:cubicBezTo>
                    <a:pt x="363" y="198"/>
                    <a:pt x="362" y="201"/>
                    <a:pt x="363" y="204"/>
                  </a:cubicBezTo>
                  <a:cubicBezTo>
                    <a:pt x="364" y="206"/>
                    <a:pt x="366" y="207"/>
                    <a:pt x="368" y="207"/>
                  </a:cubicBezTo>
                  <a:close/>
                  <a:moveTo>
                    <a:pt x="138" y="198"/>
                  </a:moveTo>
                  <a:cubicBezTo>
                    <a:pt x="138" y="198"/>
                    <a:pt x="138" y="198"/>
                    <a:pt x="138" y="198"/>
                  </a:cubicBezTo>
                  <a:cubicBezTo>
                    <a:pt x="140" y="198"/>
                    <a:pt x="141" y="197"/>
                    <a:pt x="142" y="195"/>
                  </a:cubicBezTo>
                  <a:cubicBezTo>
                    <a:pt x="142" y="195"/>
                    <a:pt x="142" y="195"/>
                    <a:pt x="142" y="195"/>
                  </a:cubicBezTo>
                  <a:cubicBezTo>
                    <a:pt x="144" y="193"/>
                    <a:pt x="143" y="190"/>
                    <a:pt x="140" y="189"/>
                  </a:cubicBezTo>
                  <a:cubicBezTo>
                    <a:pt x="140" y="189"/>
                    <a:pt x="140" y="189"/>
                    <a:pt x="140" y="189"/>
                  </a:cubicBezTo>
                  <a:cubicBezTo>
                    <a:pt x="138" y="187"/>
                    <a:pt x="135" y="188"/>
                    <a:pt x="134" y="191"/>
                  </a:cubicBezTo>
                  <a:cubicBezTo>
                    <a:pt x="134" y="191"/>
                    <a:pt x="134" y="191"/>
                    <a:pt x="134" y="191"/>
                  </a:cubicBezTo>
                  <a:cubicBezTo>
                    <a:pt x="132" y="193"/>
                    <a:pt x="133" y="196"/>
                    <a:pt x="136" y="197"/>
                  </a:cubicBezTo>
                  <a:cubicBezTo>
                    <a:pt x="136" y="198"/>
                    <a:pt x="137" y="198"/>
                    <a:pt x="138" y="198"/>
                  </a:cubicBezTo>
                  <a:close/>
                  <a:moveTo>
                    <a:pt x="385" y="198"/>
                  </a:moveTo>
                  <a:cubicBezTo>
                    <a:pt x="385" y="198"/>
                    <a:pt x="385" y="198"/>
                    <a:pt x="385" y="198"/>
                  </a:cubicBezTo>
                  <a:cubicBezTo>
                    <a:pt x="386" y="198"/>
                    <a:pt x="387" y="198"/>
                    <a:pt x="388" y="197"/>
                  </a:cubicBezTo>
                  <a:cubicBezTo>
                    <a:pt x="388" y="197"/>
                    <a:pt x="388" y="197"/>
                    <a:pt x="388" y="197"/>
                  </a:cubicBezTo>
                  <a:cubicBezTo>
                    <a:pt x="388" y="197"/>
                    <a:pt x="388" y="197"/>
                    <a:pt x="388" y="197"/>
                  </a:cubicBezTo>
                  <a:cubicBezTo>
                    <a:pt x="388" y="197"/>
                    <a:pt x="388" y="197"/>
                    <a:pt x="388" y="197"/>
                  </a:cubicBezTo>
                  <a:cubicBezTo>
                    <a:pt x="390" y="196"/>
                    <a:pt x="391" y="193"/>
                    <a:pt x="390" y="191"/>
                  </a:cubicBezTo>
                  <a:cubicBezTo>
                    <a:pt x="390" y="191"/>
                    <a:pt x="390" y="191"/>
                    <a:pt x="390" y="191"/>
                  </a:cubicBezTo>
                  <a:cubicBezTo>
                    <a:pt x="389" y="188"/>
                    <a:pt x="386" y="187"/>
                    <a:pt x="383" y="189"/>
                  </a:cubicBezTo>
                  <a:cubicBezTo>
                    <a:pt x="383" y="189"/>
                    <a:pt x="383" y="189"/>
                    <a:pt x="383" y="189"/>
                  </a:cubicBezTo>
                  <a:cubicBezTo>
                    <a:pt x="381" y="190"/>
                    <a:pt x="380" y="193"/>
                    <a:pt x="381" y="195"/>
                  </a:cubicBezTo>
                  <a:cubicBezTo>
                    <a:pt x="382" y="197"/>
                    <a:pt x="384" y="198"/>
                    <a:pt x="385" y="198"/>
                  </a:cubicBezTo>
                  <a:close/>
                  <a:moveTo>
                    <a:pt x="121" y="188"/>
                  </a:moveTo>
                  <a:cubicBezTo>
                    <a:pt x="121" y="188"/>
                    <a:pt x="121" y="188"/>
                    <a:pt x="121" y="188"/>
                  </a:cubicBezTo>
                  <a:cubicBezTo>
                    <a:pt x="123" y="188"/>
                    <a:pt x="124" y="187"/>
                    <a:pt x="125" y="186"/>
                  </a:cubicBezTo>
                  <a:cubicBezTo>
                    <a:pt x="125" y="186"/>
                    <a:pt x="125" y="186"/>
                    <a:pt x="125" y="186"/>
                  </a:cubicBezTo>
                  <a:cubicBezTo>
                    <a:pt x="127" y="183"/>
                    <a:pt x="126" y="180"/>
                    <a:pt x="124" y="179"/>
                  </a:cubicBezTo>
                  <a:cubicBezTo>
                    <a:pt x="124" y="179"/>
                    <a:pt x="124" y="179"/>
                    <a:pt x="124" y="179"/>
                  </a:cubicBezTo>
                  <a:cubicBezTo>
                    <a:pt x="121" y="177"/>
                    <a:pt x="118" y="178"/>
                    <a:pt x="117" y="180"/>
                  </a:cubicBezTo>
                  <a:cubicBezTo>
                    <a:pt x="117" y="180"/>
                    <a:pt x="117" y="180"/>
                    <a:pt x="117" y="180"/>
                  </a:cubicBezTo>
                  <a:cubicBezTo>
                    <a:pt x="115" y="183"/>
                    <a:pt x="116" y="186"/>
                    <a:pt x="118" y="187"/>
                  </a:cubicBezTo>
                  <a:cubicBezTo>
                    <a:pt x="119" y="188"/>
                    <a:pt x="120" y="188"/>
                    <a:pt x="121" y="188"/>
                  </a:cubicBezTo>
                  <a:close/>
                  <a:moveTo>
                    <a:pt x="403" y="188"/>
                  </a:moveTo>
                  <a:cubicBezTo>
                    <a:pt x="403" y="188"/>
                    <a:pt x="403" y="188"/>
                    <a:pt x="403" y="188"/>
                  </a:cubicBezTo>
                  <a:cubicBezTo>
                    <a:pt x="403" y="188"/>
                    <a:pt x="404" y="188"/>
                    <a:pt x="405" y="187"/>
                  </a:cubicBezTo>
                  <a:cubicBezTo>
                    <a:pt x="405" y="187"/>
                    <a:pt x="405" y="187"/>
                    <a:pt x="405" y="187"/>
                  </a:cubicBezTo>
                  <a:cubicBezTo>
                    <a:pt x="405" y="187"/>
                    <a:pt x="405" y="187"/>
                    <a:pt x="405" y="187"/>
                  </a:cubicBezTo>
                  <a:cubicBezTo>
                    <a:pt x="405" y="187"/>
                    <a:pt x="405" y="187"/>
                    <a:pt x="405" y="187"/>
                  </a:cubicBezTo>
                  <a:cubicBezTo>
                    <a:pt x="408" y="186"/>
                    <a:pt x="408" y="182"/>
                    <a:pt x="407" y="180"/>
                  </a:cubicBezTo>
                  <a:cubicBezTo>
                    <a:pt x="407" y="180"/>
                    <a:pt x="407" y="180"/>
                    <a:pt x="407" y="180"/>
                  </a:cubicBezTo>
                  <a:cubicBezTo>
                    <a:pt x="405" y="178"/>
                    <a:pt x="402" y="177"/>
                    <a:pt x="400" y="179"/>
                  </a:cubicBezTo>
                  <a:cubicBezTo>
                    <a:pt x="400" y="179"/>
                    <a:pt x="400" y="179"/>
                    <a:pt x="400" y="179"/>
                  </a:cubicBezTo>
                  <a:cubicBezTo>
                    <a:pt x="398" y="180"/>
                    <a:pt x="397" y="183"/>
                    <a:pt x="398" y="186"/>
                  </a:cubicBezTo>
                  <a:cubicBezTo>
                    <a:pt x="399" y="187"/>
                    <a:pt x="401" y="188"/>
                    <a:pt x="403" y="188"/>
                  </a:cubicBezTo>
                  <a:close/>
                  <a:moveTo>
                    <a:pt x="105" y="177"/>
                  </a:moveTo>
                  <a:cubicBezTo>
                    <a:pt x="105" y="177"/>
                    <a:pt x="105" y="177"/>
                    <a:pt x="105" y="177"/>
                  </a:cubicBezTo>
                  <a:cubicBezTo>
                    <a:pt x="106" y="177"/>
                    <a:pt x="108" y="176"/>
                    <a:pt x="109" y="175"/>
                  </a:cubicBezTo>
                  <a:cubicBezTo>
                    <a:pt x="109" y="175"/>
                    <a:pt x="109" y="175"/>
                    <a:pt x="109" y="175"/>
                  </a:cubicBezTo>
                  <a:cubicBezTo>
                    <a:pt x="110" y="172"/>
                    <a:pt x="110" y="169"/>
                    <a:pt x="108" y="168"/>
                  </a:cubicBezTo>
                  <a:cubicBezTo>
                    <a:pt x="108" y="168"/>
                    <a:pt x="108" y="168"/>
                    <a:pt x="108" y="168"/>
                  </a:cubicBezTo>
                  <a:cubicBezTo>
                    <a:pt x="105" y="166"/>
                    <a:pt x="102" y="166"/>
                    <a:pt x="101" y="169"/>
                  </a:cubicBezTo>
                  <a:cubicBezTo>
                    <a:pt x="101" y="169"/>
                    <a:pt x="101" y="169"/>
                    <a:pt x="101" y="169"/>
                  </a:cubicBezTo>
                  <a:cubicBezTo>
                    <a:pt x="99" y="171"/>
                    <a:pt x="99" y="174"/>
                    <a:pt x="102" y="176"/>
                  </a:cubicBezTo>
                  <a:cubicBezTo>
                    <a:pt x="102" y="176"/>
                    <a:pt x="104" y="177"/>
                    <a:pt x="105" y="177"/>
                  </a:cubicBezTo>
                  <a:close/>
                  <a:moveTo>
                    <a:pt x="419" y="176"/>
                  </a:moveTo>
                  <a:cubicBezTo>
                    <a:pt x="419" y="176"/>
                    <a:pt x="419" y="176"/>
                    <a:pt x="419" y="176"/>
                  </a:cubicBezTo>
                  <a:cubicBezTo>
                    <a:pt x="420" y="176"/>
                    <a:pt x="421" y="176"/>
                    <a:pt x="422" y="175"/>
                  </a:cubicBezTo>
                  <a:cubicBezTo>
                    <a:pt x="422" y="175"/>
                    <a:pt x="422" y="175"/>
                    <a:pt x="422" y="175"/>
                  </a:cubicBezTo>
                  <a:cubicBezTo>
                    <a:pt x="422" y="175"/>
                    <a:pt x="422" y="175"/>
                    <a:pt x="422" y="175"/>
                  </a:cubicBezTo>
                  <a:cubicBezTo>
                    <a:pt x="422" y="175"/>
                    <a:pt x="422" y="175"/>
                    <a:pt x="422" y="175"/>
                  </a:cubicBezTo>
                  <a:cubicBezTo>
                    <a:pt x="424" y="174"/>
                    <a:pt x="424" y="171"/>
                    <a:pt x="423" y="168"/>
                  </a:cubicBezTo>
                  <a:cubicBezTo>
                    <a:pt x="423" y="168"/>
                    <a:pt x="423" y="168"/>
                    <a:pt x="423" y="168"/>
                  </a:cubicBezTo>
                  <a:cubicBezTo>
                    <a:pt x="421" y="166"/>
                    <a:pt x="418" y="166"/>
                    <a:pt x="416" y="167"/>
                  </a:cubicBezTo>
                  <a:cubicBezTo>
                    <a:pt x="416" y="167"/>
                    <a:pt x="416" y="167"/>
                    <a:pt x="416" y="167"/>
                  </a:cubicBezTo>
                  <a:cubicBezTo>
                    <a:pt x="414" y="169"/>
                    <a:pt x="413" y="172"/>
                    <a:pt x="415" y="174"/>
                  </a:cubicBezTo>
                  <a:cubicBezTo>
                    <a:pt x="416" y="176"/>
                    <a:pt x="417" y="176"/>
                    <a:pt x="419" y="176"/>
                  </a:cubicBezTo>
                  <a:close/>
                  <a:moveTo>
                    <a:pt x="89" y="164"/>
                  </a:moveTo>
                  <a:cubicBezTo>
                    <a:pt x="89" y="164"/>
                    <a:pt x="89" y="164"/>
                    <a:pt x="89" y="164"/>
                  </a:cubicBezTo>
                  <a:cubicBezTo>
                    <a:pt x="91" y="164"/>
                    <a:pt x="92" y="163"/>
                    <a:pt x="93" y="162"/>
                  </a:cubicBezTo>
                  <a:cubicBezTo>
                    <a:pt x="93" y="162"/>
                    <a:pt x="93" y="162"/>
                    <a:pt x="93" y="162"/>
                  </a:cubicBezTo>
                  <a:cubicBezTo>
                    <a:pt x="95" y="160"/>
                    <a:pt x="95" y="157"/>
                    <a:pt x="93" y="155"/>
                  </a:cubicBezTo>
                  <a:cubicBezTo>
                    <a:pt x="93" y="155"/>
                    <a:pt x="93" y="155"/>
                    <a:pt x="93" y="155"/>
                  </a:cubicBezTo>
                  <a:cubicBezTo>
                    <a:pt x="90" y="153"/>
                    <a:pt x="87" y="154"/>
                    <a:pt x="86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4" y="158"/>
                    <a:pt x="84" y="161"/>
                    <a:pt x="86" y="163"/>
                  </a:cubicBezTo>
                  <a:cubicBezTo>
                    <a:pt x="86" y="163"/>
                    <a:pt x="86" y="163"/>
                    <a:pt x="86" y="163"/>
                  </a:cubicBezTo>
                  <a:cubicBezTo>
                    <a:pt x="86" y="163"/>
                    <a:pt x="86" y="163"/>
                    <a:pt x="86" y="163"/>
                  </a:cubicBezTo>
                  <a:cubicBezTo>
                    <a:pt x="87" y="164"/>
                    <a:pt x="88" y="164"/>
                    <a:pt x="89" y="164"/>
                  </a:cubicBezTo>
                  <a:close/>
                  <a:moveTo>
                    <a:pt x="434" y="164"/>
                  </a:moveTo>
                  <a:cubicBezTo>
                    <a:pt x="434" y="164"/>
                    <a:pt x="434" y="164"/>
                    <a:pt x="434" y="164"/>
                  </a:cubicBezTo>
                  <a:cubicBezTo>
                    <a:pt x="435" y="164"/>
                    <a:pt x="436" y="163"/>
                    <a:pt x="437" y="163"/>
                  </a:cubicBezTo>
                  <a:cubicBezTo>
                    <a:pt x="437" y="163"/>
                    <a:pt x="437" y="163"/>
                    <a:pt x="437" y="163"/>
                  </a:cubicBezTo>
                  <a:cubicBezTo>
                    <a:pt x="440" y="161"/>
                    <a:pt x="440" y="158"/>
                    <a:pt x="438" y="156"/>
                  </a:cubicBezTo>
                  <a:cubicBezTo>
                    <a:pt x="438" y="156"/>
                    <a:pt x="438" y="156"/>
                    <a:pt x="438" y="156"/>
                  </a:cubicBezTo>
                  <a:cubicBezTo>
                    <a:pt x="436" y="153"/>
                    <a:pt x="433" y="153"/>
                    <a:pt x="431" y="155"/>
                  </a:cubicBezTo>
                  <a:cubicBezTo>
                    <a:pt x="431" y="155"/>
                    <a:pt x="431" y="155"/>
                    <a:pt x="431" y="155"/>
                  </a:cubicBezTo>
                  <a:cubicBezTo>
                    <a:pt x="429" y="157"/>
                    <a:pt x="429" y="160"/>
                    <a:pt x="430" y="162"/>
                  </a:cubicBezTo>
                  <a:cubicBezTo>
                    <a:pt x="431" y="163"/>
                    <a:pt x="433" y="164"/>
                    <a:pt x="434" y="164"/>
                  </a:cubicBezTo>
                  <a:close/>
                  <a:moveTo>
                    <a:pt x="75" y="150"/>
                  </a:moveTo>
                  <a:cubicBezTo>
                    <a:pt x="75" y="150"/>
                    <a:pt x="75" y="150"/>
                    <a:pt x="75" y="150"/>
                  </a:cubicBezTo>
                  <a:cubicBezTo>
                    <a:pt x="76" y="150"/>
                    <a:pt x="77" y="150"/>
                    <a:pt x="78" y="149"/>
                  </a:cubicBezTo>
                  <a:cubicBezTo>
                    <a:pt x="78" y="149"/>
                    <a:pt x="78" y="149"/>
                    <a:pt x="78" y="149"/>
                  </a:cubicBezTo>
                  <a:cubicBezTo>
                    <a:pt x="80" y="147"/>
                    <a:pt x="80" y="144"/>
                    <a:pt x="78" y="142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7" y="140"/>
                    <a:pt x="73" y="140"/>
                    <a:pt x="71" y="142"/>
                  </a:cubicBezTo>
                  <a:cubicBezTo>
                    <a:pt x="71" y="142"/>
                    <a:pt x="71" y="142"/>
                    <a:pt x="71" y="142"/>
                  </a:cubicBezTo>
                  <a:cubicBezTo>
                    <a:pt x="69" y="144"/>
                    <a:pt x="69" y="147"/>
                    <a:pt x="71" y="149"/>
                  </a:cubicBezTo>
                  <a:cubicBezTo>
                    <a:pt x="72" y="150"/>
                    <a:pt x="74" y="150"/>
                    <a:pt x="75" y="150"/>
                  </a:cubicBezTo>
                  <a:close/>
                  <a:moveTo>
                    <a:pt x="448" y="150"/>
                  </a:moveTo>
                  <a:cubicBezTo>
                    <a:pt x="448" y="150"/>
                    <a:pt x="448" y="150"/>
                    <a:pt x="448" y="150"/>
                  </a:cubicBezTo>
                  <a:cubicBezTo>
                    <a:pt x="450" y="150"/>
                    <a:pt x="451" y="150"/>
                    <a:pt x="452" y="149"/>
                  </a:cubicBezTo>
                  <a:cubicBezTo>
                    <a:pt x="452" y="149"/>
                    <a:pt x="452" y="149"/>
                    <a:pt x="452" y="149"/>
                  </a:cubicBezTo>
                  <a:cubicBezTo>
                    <a:pt x="454" y="147"/>
                    <a:pt x="454" y="143"/>
                    <a:pt x="452" y="142"/>
                  </a:cubicBezTo>
                  <a:cubicBezTo>
                    <a:pt x="452" y="142"/>
                    <a:pt x="452" y="142"/>
                    <a:pt x="452" y="142"/>
                  </a:cubicBezTo>
                  <a:cubicBezTo>
                    <a:pt x="450" y="140"/>
                    <a:pt x="447" y="140"/>
                    <a:pt x="445" y="142"/>
                  </a:cubicBezTo>
                  <a:cubicBezTo>
                    <a:pt x="445" y="142"/>
                    <a:pt x="445" y="142"/>
                    <a:pt x="445" y="142"/>
                  </a:cubicBezTo>
                  <a:cubicBezTo>
                    <a:pt x="443" y="144"/>
                    <a:pt x="443" y="147"/>
                    <a:pt x="445" y="149"/>
                  </a:cubicBezTo>
                  <a:cubicBezTo>
                    <a:pt x="446" y="150"/>
                    <a:pt x="447" y="150"/>
                    <a:pt x="448" y="150"/>
                  </a:cubicBezTo>
                  <a:close/>
                  <a:moveTo>
                    <a:pt x="62" y="136"/>
                  </a:moveTo>
                  <a:cubicBezTo>
                    <a:pt x="62" y="136"/>
                    <a:pt x="62" y="136"/>
                    <a:pt x="62" y="136"/>
                  </a:cubicBezTo>
                  <a:cubicBezTo>
                    <a:pt x="63" y="136"/>
                    <a:pt x="64" y="135"/>
                    <a:pt x="65" y="134"/>
                  </a:cubicBezTo>
                  <a:cubicBezTo>
                    <a:pt x="65" y="134"/>
                    <a:pt x="65" y="134"/>
                    <a:pt x="65" y="134"/>
                  </a:cubicBezTo>
                  <a:cubicBezTo>
                    <a:pt x="67" y="133"/>
                    <a:pt x="67" y="130"/>
                    <a:pt x="65" y="127"/>
                  </a:cubicBezTo>
                  <a:cubicBezTo>
                    <a:pt x="65" y="127"/>
                    <a:pt x="65" y="127"/>
                    <a:pt x="65" y="127"/>
                  </a:cubicBezTo>
                  <a:cubicBezTo>
                    <a:pt x="64" y="125"/>
                    <a:pt x="61" y="125"/>
                    <a:pt x="58" y="127"/>
                  </a:cubicBezTo>
                  <a:cubicBezTo>
                    <a:pt x="58" y="127"/>
                    <a:pt x="58" y="127"/>
                    <a:pt x="58" y="127"/>
                  </a:cubicBezTo>
                  <a:cubicBezTo>
                    <a:pt x="56" y="129"/>
                    <a:pt x="56" y="132"/>
                    <a:pt x="58" y="134"/>
                  </a:cubicBezTo>
                  <a:cubicBezTo>
                    <a:pt x="59" y="135"/>
                    <a:pt x="60" y="136"/>
                    <a:pt x="62" y="136"/>
                  </a:cubicBezTo>
                  <a:close/>
                  <a:moveTo>
                    <a:pt x="462" y="135"/>
                  </a:moveTo>
                  <a:cubicBezTo>
                    <a:pt x="462" y="135"/>
                    <a:pt x="462" y="135"/>
                    <a:pt x="462" y="135"/>
                  </a:cubicBezTo>
                  <a:cubicBezTo>
                    <a:pt x="463" y="135"/>
                    <a:pt x="465" y="135"/>
                    <a:pt x="466" y="134"/>
                  </a:cubicBezTo>
                  <a:cubicBezTo>
                    <a:pt x="466" y="134"/>
                    <a:pt x="466" y="134"/>
                    <a:pt x="466" y="134"/>
                  </a:cubicBezTo>
                  <a:cubicBezTo>
                    <a:pt x="467" y="131"/>
                    <a:pt x="467" y="128"/>
                    <a:pt x="465" y="127"/>
                  </a:cubicBezTo>
                  <a:cubicBezTo>
                    <a:pt x="465" y="127"/>
                    <a:pt x="465" y="127"/>
                    <a:pt x="465" y="127"/>
                  </a:cubicBezTo>
                  <a:cubicBezTo>
                    <a:pt x="463" y="125"/>
                    <a:pt x="460" y="125"/>
                    <a:pt x="458" y="127"/>
                  </a:cubicBezTo>
                  <a:cubicBezTo>
                    <a:pt x="458" y="127"/>
                    <a:pt x="458" y="127"/>
                    <a:pt x="458" y="127"/>
                  </a:cubicBezTo>
                  <a:cubicBezTo>
                    <a:pt x="456" y="129"/>
                    <a:pt x="456" y="132"/>
                    <a:pt x="459" y="134"/>
                  </a:cubicBezTo>
                  <a:cubicBezTo>
                    <a:pt x="459" y="135"/>
                    <a:pt x="461" y="135"/>
                    <a:pt x="462" y="135"/>
                  </a:cubicBezTo>
                  <a:close/>
                  <a:moveTo>
                    <a:pt x="50" y="120"/>
                  </a:moveTo>
                  <a:cubicBezTo>
                    <a:pt x="50" y="120"/>
                    <a:pt x="50" y="120"/>
                    <a:pt x="50" y="120"/>
                  </a:cubicBezTo>
                  <a:cubicBezTo>
                    <a:pt x="51" y="120"/>
                    <a:pt x="52" y="120"/>
                    <a:pt x="52" y="119"/>
                  </a:cubicBezTo>
                  <a:cubicBezTo>
                    <a:pt x="52" y="119"/>
                    <a:pt x="52" y="119"/>
                    <a:pt x="52" y="119"/>
                  </a:cubicBezTo>
                  <a:cubicBezTo>
                    <a:pt x="55" y="117"/>
                    <a:pt x="55" y="114"/>
                    <a:pt x="54" y="112"/>
                  </a:cubicBezTo>
                  <a:cubicBezTo>
                    <a:pt x="54" y="112"/>
                    <a:pt x="54" y="112"/>
                    <a:pt x="54" y="112"/>
                  </a:cubicBezTo>
                  <a:cubicBezTo>
                    <a:pt x="52" y="110"/>
                    <a:pt x="49" y="109"/>
                    <a:pt x="47" y="111"/>
                  </a:cubicBezTo>
                  <a:cubicBezTo>
                    <a:pt x="47" y="111"/>
                    <a:pt x="47" y="111"/>
                    <a:pt x="47" y="111"/>
                  </a:cubicBezTo>
                  <a:cubicBezTo>
                    <a:pt x="44" y="112"/>
                    <a:pt x="44" y="116"/>
                    <a:pt x="45" y="118"/>
                  </a:cubicBezTo>
                  <a:cubicBezTo>
                    <a:pt x="45" y="118"/>
                    <a:pt x="45" y="118"/>
                    <a:pt x="45" y="118"/>
                  </a:cubicBezTo>
                  <a:cubicBezTo>
                    <a:pt x="45" y="118"/>
                    <a:pt x="45" y="118"/>
                    <a:pt x="45" y="118"/>
                  </a:cubicBezTo>
                  <a:cubicBezTo>
                    <a:pt x="46" y="119"/>
                    <a:pt x="48" y="120"/>
                    <a:pt x="50" y="120"/>
                  </a:cubicBezTo>
                  <a:close/>
                  <a:moveTo>
                    <a:pt x="474" y="120"/>
                  </a:moveTo>
                  <a:cubicBezTo>
                    <a:pt x="474" y="120"/>
                    <a:pt x="474" y="120"/>
                    <a:pt x="474" y="120"/>
                  </a:cubicBezTo>
                  <a:cubicBezTo>
                    <a:pt x="475" y="120"/>
                    <a:pt x="477" y="119"/>
                    <a:pt x="478" y="118"/>
                  </a:cubicBezTo>
                  <a:cubicBezTo>
                    <a:pt x="478" y="118"/>
                    <a:pt x="478" y="118"/>
                    <a:pt x="478" y="118"/>
                  </a:cubicBezTo>
                  <a:cubicBezTo>
                    <a:pt x="480" y="115"/>
                    <a:pt x="479" y="112"/>
                    <a:pt x="477" y="111"/>
                  </a:cubicBezTo>
                  <a:cubicBezTo>
                    <a:pt x="477" y="111"/>
                    <a:pt x="477" y="111"/>
                    <a:pt x="477" y="111"/>
                  </a:cubicBezTo>
                  <a:cubicBezTo>
                    <a:pt x="474" y="109"/>
                    <a:pt x="471" y="109"/>
                    <a:pt x="470" y="112"/>
                  </a:cubicBezTo>
                  <a:cubicBezTo>
                    <a:pt x="470" y="112"/>
                    <a:pt x="470" y="112"/>
                    <a:pt x="470" y="112"/>
                  </a:cubicBezTo>
                  <a:cubicBezTo>
                    <a:pt x="468" y="114"/>
                    <a:pt x="469" y="117"/>
                    <a:pt x="471" y="119"/>
                  </a:cubicBezTo>
                  <a:cubicBezTo>
                    <a:pt x="472" y="119"/>
                    <a:pt x="473" y="120"/>
                    <a:pt x="474" y="120"/>
                  </a:cubicBezTo>
                  <a:close/>
                  <a:moveTo>
                    <a:pt x="39" y="103"/>
                  </a:moveTo>
                  <a:cubicBezTo>
                    <a:pt x="39" y="103"/>
                    <a:pt x="39" y="103"/>
                    <a:pt x="39" y="103"/>
                  </a:cubicBezTo>
                  <a:cubicBezTo>
                    <a:pt x="39" y="103"/>
                    <a:pt x="40" y="103"/>
                    <a:pt x="41" y="103"/>
                  </a:cubicBezTo>
                  <a:cubicBezTo>
                    <a:pt x="41" y="103"/>
                    <a:pt x="41" y="103"/>
                    <a:pt x="41" y="103"/>
                  </a:cubicBezTo>
                  <a:cubicBezTo>
                    <a:pt x="44" y="101"/>
                    <a:pt x="44" y="98"/>
                    <a:pt x="43" y="96"/>
                  </a:cubicBezTo>
                  <a:cubicBezTo>
                    <a:pt x="43" y="96"/>
                    <a:pt x="43" y="96"/>
                    <a:pt x="43" y="96"/>
                  </a:cubicBezTo>
                  <a:cubicBezTo>
                    <a:pt x="41" y="93"/>
                    <a:pt x="38" y="93"/>
                    <a:pt x="36" y="94"/>
                  </a:cubicBezTo>
                  <a:cubicBezTo>
                    <a:pt x="36" y="94"/>
                    <a:pt x="36" y="94"/>
                    <a:pt x="36" y="94"/>
                  </a:cubicBezTo>
                  <a:cubicBezTo>
                    <a:pt x="34" y="95"/>
                    <a:pt x="33" y="99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5" y="102"/>
                    <a:pt x="37" y="103"/>
                    <a:pt x="39" y="103"/>
                  </a:cubicBezTo>
                  <a:close/>
                  <a:moveTo>
                    <a:pt x="485" y="103"/>
                  </a:moveTo>
                  <a:cubicBezTo>
                    <a:pt x="485" y="103"/>
                    <a:pt x="485" y="103"/>
                    <a:pt x="485" y="103"/>
                  </a:cubicBezTo>
                  <a:cubicBezTo>
                    <a:pt x="486" y="103"/>
                    <a:pt x="488" y="102"/>
                    <a:pt x="489" y="101"/>
                  </a:cubicBezTo>
                  <a:cubicBezTo>
                    <a:pt x="489" y="101"/>
                    <a:pt x="489" y="101"/>
                    <a:pt x="489" y="101"/>
                  </a:cubicBezTo>
                  <a:cubicBezTo>
                    <a:pt x="490" y="98"/>
                    <a:pt x="490" y="95"/>
                    <a:pt x="487" y="94"/>
                  </a:cubicBezTo>
                  <a:cubicBezTo>
                    <a:pt x="487" y="94"/>
                    <a:pt x="487" y="94"/>
                    <a:pt x="487" y="94"/>
                  </a:cubicBezTo>
                  <a:cubicBezTo>
                    <a:pt x="485" y="92"/>
                    <a:pt x="482" y="93"/>
                    <a:pt x="480" y="95"/>
                  </a:cubicBezTo>
                  <a:cubicBezTo>
                    <a:pt x="480" y="95"/>
                    <a:pt x="480" y="95"/>
                    <a:pt x="480" y="95"/>
                  </a:cubicBezTo>
                  <a:cubicBezTo>
                    <a:pt x="479" y="98"/>
                    <a:pt x="480" y="101"/>
                    <a:pt x="482" y="102"/>
                  </a:cubicBezTo>
                  <a:cubicBezTo>
                    <a:pt x="483" y="103"/>
                    <a:pt x="484" y="103"/>
                    <a:pt x="485" y="103"/>
                  </a:cubicBezTo>
                  <a:close/>
                  <a:moveTo>
                    <a:pt x="29" y="86"/>
                  </a:moveTo>
                  <a:cubicBezTo>
                    <a:pt x="29" y="86"/>
                    <a:pt x="29" y="86"/>
                    <a:pt x="29" y="86"/>
                  </a:cubicBezTo>
                  <a:cubicBezTo>
                    <a:pt x="30" y="86"/>
                    <a:pt x="31" y="86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4" y="84"/>
                    <a:pt x="35" y="81"/>
                    <a:pt x="33" y="79"/>
                  </a:cubicBezTo>
                  <a:cubicBezTo>
                    <a:pt x="33" y="79"/>
                    <a:pt x="33" y="79"/>
                    <a:pt x="33" y="79"/>
                  </a:cubicBezTo>
                  <a:cubicBezTo>
                    <a:pt x="32" y="76"/>
                    <a:pt x="29" y="75"/>
                    <a:pt x="27" y="76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24" y="78"/>
                    <a:pt x="23" y="81"/>
                    <a:pt x="25" y="83"/>
                  </a:cubicBezTo>
                  <a:cubicBezTo>
                    <a:pt x="25" y="85"/>
                    <a:pt x="27" y="86"/>
                    <a:pt x="29" y="86"/>
                  </a:cubicBezTo>
                  <a:close/>
                  <a:moveTo>
                    <a:pt x="494" y="86"/>
                  </a:moveTo>
                  <a:cubicBezTo>
                    <a:pt x="494" y="86"/>
                    <a:pt x="494" y="86"/>
                    <a:pt x="494" y="86"/>
                  </a:cubicBezTo>
                  <a:cubicBezTo>
                    <a:pt x="496" y="86"/>
                    <a:pt x="498" y="85"/>
                    <a:pt x="499" y="83"/>
                  </a:cubicBezTo>
                  <a:cubicBezTo>
                    <a:pt x="499" y="83"/>
                    <a:pt x="499" y="83"/>
                    <a:pt x="499" y="83"/>
                  </a:cubicBezTo>
                  <a:cubicBezTo>
                    <a:pt x="499" y="83"/>
                    <a:pt x="499" y="83"/>
                    <a:pt x="499" y="83"/>
                  </a:cubicBezTo>
                  <a:cubicBezTo>
                    <a:pt x="499" y="83"/>
                    <a:pt x="499" y="83"/>
                    <a:pt x="499" y="83"/>
                  </a:cubicBezTo>
                  <a:cubicBezTo>
                    <a:pt x="500" y="80"/>
                    <a:pt x="499" y="77"/>
                    <a:pt x="497" y="76"/>
                  </a:cubicBezTo>
                  <a:cubicBezTo>
                    <a:pt x="497" y="76"/>
                    <a:pt x="497" y="76"/>
                    <a:pt x="497" y="76"/>
                  </a:cubicBezTo>
                  <a:cubicBezTo>
                    <a:pt x="494" y="75"/>
                    <a:pt x="491" y="76"/>
                    <a:pt x="490" y="78"/>
                  </a:cubicBezTo>
                  <a:cubicBezTo>
                    <a:pt x="490" y="78"/>
                    <a:pt x="490" y="78"/>
                    <a:pt x="490" y="78"/>
                  </a:cubicBezTo>
                  <a:cubicBezTo>
                    <a:pt x="489" y="81"/>
                    <a:pt x="490" y="84"/>
                    <a:pt x="492" y="85"/>
                  </a:cubicBezTo>
                  <a:cubicBezTo>
                    <a:pt x="493" y="86"/>
                    <a:pt x="494" y="86"/>
                    <a:pt x="494" y="86"/>
                  </a:cubicBezTo>
                  <a:close/>
                  <a:moveTo>
                    <a:pt x="21" y="68"/>
                  </a:moveTo>
                  <a:cubicBezTo>
                    <a:pt x="21" y="68"/>
                    <a:pt x="21" y="68"/>
                    <a:pt x="21" y="68"/>
                  </a:cubicBezTo>
                  <a:cubicBezTo>
                    <a:pt x="21" y="68"/>
                    <a:pt x="22" y="68"/>
                    <a:pt x="23" y="68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5" y="66"/>
                    <a:pt x="26" y="64"/>
                    <a:pt x="25" y="61"/>
                  </a:cubicBezTo>
                  <a:cubicBezTo>
                    <a:pt x="25" y="61"/>
                    <a:pt x="25" y="61"/>
                    <a:pt x="25" y="61"/>
                  </a:cubicBezTo>
                  <a:cubicBezTo>
                    <a:pt x="24" y="58"/>
                    <a:pt x="21" y="57"/>
                    <a:pt x="19" y="58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16" y="59"/>
                    <a:pt x="15" y="62"/>
                    <a:pt x="16" y="65"/>
                  </a:cubicBezTo>
                  <a:cubicBezTo>
                    <a:pt x="17" y="67"/>
                    <a:pt x="19" y="68"/>
                    <a:pt x="21" y="68"/>
                  </a:cubicBezTo>
                  <a:close/>
                  <a:moveTo>
                    <a:pt x="502" y="68"/>
                  </a:moveTo>
                  <a:cubicBezTo>
                    <a:pt x="502" y="68"/>
                    <a:pt x="502" y="68"/>
                    <a:pt x="502" y="68"/>
                  </a:cubicBezTo>
                  <a:cubicBezTo>
                    <a:pt x="504" y="68"/>
                    <a:pt x="506" y="66"/>
                    <a:pt x="507" y="65"/>
                  </a:cubicBezTo>
                  <a:cubicBezTo>
                    <a:pt x="507" y="65"/>
                    <a:pt x="507" y="65"/>
                    <a:pt x="507" y="65"/>
                  </a:cubicBezTo>
                  <a:cubicBezTo>
                    <a:pt x="508" y="62"/>
                    <a:pt x="507" y="59"/>
                    <a:pt x="504" y="58"/>
                  </a:cubicBezTo>
                  <a:cubicBezTo>
                    <a:pt x="504" y="58"/>
                    <a:pt x="504" y="58"/>
                    <a:pt x="504" y="58"/>
                  </a:cubicBezTo>
                  <a:cubicBezTo>
                    <a:pt x="502" y="57"/>
                    <a:pt x="499" y="58"/>
                    <a:pt x="498" y="61"/>
                  </a:cubicBezTo>
                  <a:cubicBezTo>
                    <a:pt x="498" y="61"/>
                    <a:pt x="498" y="61"/>
                    <a:pt x="498" y="61"/>
                  </a:cubicBezTo>
                  <a:cubicBezTo>
                    <a:pt x="497" y="63"/>
                    <a:pt x="498" y="66"/>
                    <a:pt x="501" y="67"/>
                  </a:cubicBezTo>
                  <a:cubicBezTo>
                    <a:pt x="501" y="67"/>
                    <a:pt x="502" y="68"/>
                    <a:pt x="502" y="68"/>
                  </a:cubicBezTo>
                  <a:close/>
                  <a:moveTo>
                    <a:pt x="14" y="49"/>
                  </a:moveTo>
                  <a:cubicBezTo>
                    <a:pt x="14" y="49"/>
                    <a:pt x="14" y="49"/>
                    <a:pt x="14" y="49"/>
                  </a:cubicBezTo>
                  <a:cubicBezTo>
                    <a:pt x="14" y="49"/>
                    <a:pt x="15" y="49"/>
                    <a:pt x="15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8" y="48"/>
                    <a:pt x="20" y="45"/>
                    <a:pt x="19" y="43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18" y="40"/>
                    <a:pt x="15" y="39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0" y="40"/>
                    <a:pt x="8" y="43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10" y="48"/>
                    <a:pt x="12" y="49"/>
                    <a:pt x="14" y="49"/>
                  </a:cubicBezTo>
                  <a:close/>
                  <a:moveTo>
                    <a:pt x="509" y="49"/>
                  </a:moveTo>
                  <a:cubicBezTo>
                    <a:pt x="509" y="49"/>
                    <a:pt x="509" y="49"/>
                    <a:pt x="509" y="49"/>
                  </a:cubicBezTo>
                  <a:cubicBezTo>
                    <a:pt x="511" y="49"/>
                    <a:pt x="513" y="48"/>
                    <a:pt x="514" y="46"/>
                  </a:cubicBezTo>
                  <a:cubicBezTo>
                    <a:pt x="514" y="46"/>
                    <a:pt x="514" y="46"/>
                    <a:pt x="514" y="46"/>
                  </a:cubicBezTo>
                  <a:cubicBezTo>
                    <a:pt x="515" y="43"/>
                    <a:pt x="513" y="40"/>
                    <a:pt x="511" y="39"/>
                  </a:cubicBezTo>
                  <a:cubicBezTo>
                    <a:pt x="511" y="39"/>
                    <a:pt x="511" y="39"/>
                    <a:pt x="511" y="39"/>
                  </a:cubicBezTo>
                  <a:cubicBezTo>
                    <a:pt x="508" y="38"/>
                    <a:pt x="505" y="40"/>
                    <a:pt x="505" y="42"/>
                  </a:cubicBezTo>
                  <a:cubicBezTo>
                    <a:pt x="505" y="42"/>
                    <a:pt x="505" y="42"/>
                    <a:pt x="505" y="42"/>
                  </a:cubicBezTo>
                  <a:cubicBezTo>
                    <a:pt x="504" y="45"/>
                    <a:pt x="505" y="48"/>
                    <a:pt x="508" y="49"/>
                  </a:cubicBezTo>
                  <a:cubicBezTo>
                    <a:pt x="508" y="49"/>
                    <a:pt x="509" y="49"/>
                    <a:pt x="509" y="49"/>
                  </a:cubicBezTo>
                  <a:close/>
                  <a:moveTo>
                    <a:pt x="9" y="30"/>
                  </a:moveTo>
                  <a:cubicBezTo>
                    <a:pt x="9" y="30"/>
                    <a:pt x="9" y="30"/>
                    <a:pt x="9" y="30"/>
                  </a:cubicBezTo>
                  <a:cubicBezTo>
                    <a:pt x="9" y="30"/>
                    <a:pt x="9" y="30"/>
                    <a:pt x="10" y="30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2" y="29"/>
                    <a:pt x="14" y="27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1"/>
                    <a:pt x="10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5" y="21"/>
                    <a:pt x="3" y="24"/>
                    <a:pt x="4" y="26"/>
                  </a:cubicBezTo>
                  <a:cubicBezTo>
                    <a:pt x="4" y="29"/>
                    <a:pt x="6" y="30"/>
                    <a:pt x="9" y="30"/>
                  </a:cubicBezTo>
                  <a:close/>
                  <a:moveTo>
                    <a:pt x="515" y="30"/>
                  </a:moveTo>
                  <a:cubicBezTo>
                    <a:pt x="515" y="30"/>
                    <a:pt x="515" y="30"/>
                    <a:pt x="515" y="30"/>
                  </a:cubicBezTo>
                  <a:cubicBezTo>
                    <a:pt x="517" y="30"/>
                    <a:pt x="519" y="28"/>
                    <a:pt x="520" y="26"/>
                  </a:cubicBezTo>
                  <a:cubicBezTo>
                    <a:pt x="520" y="26"/>
                    <a:pt x="520" y="26"/>
                    <a:pt x="520" y="26"/>
                  </a:cubicBezTo>
                  <a:cubicBezTo>
                    <a:pt x="520" y="26"/>
                    <a:pt x="520" y="26"/>
                    <a:pt x="520" y="26"/>
                  </a:cubicBezTo>
                  <a:cubicBezTo>
                    <a:pt x="520" y="26"/>
                    <a:pt x="520" y="26"/>
                    <a:pt x="520" y="26"/>
                  </a:cubicBezTo>
                  <a:cubicBezTo>
                    <a:pt x="520" y="23"/>
                    <a:pt x="519" y="21"/>
                    <a:pt x="516" y="20"/>
                  </a:cubicBezTo>
                  <a:cubicBezTo>
                    <a:pt x="516" y="20"/>
                    <a:pt x="516" y="20"/>
                    <a:pt x="516" y="20"/>
                  </a:cubicBezTo>
                  <a:cubicBezTo>
                    <a:pt x="513" y="19"/>
                    <a:pt x="510" y="21"/>
                    <a:pt x="510" y="24"/>
                  </a:cubicBezTo>
                  <a:cubicBezTo>
                    <a:pt x="510" y="24"/>
                    <a:pt x="510" y="24"/>
                    <a:pt x="510" y="24"/>
                  </a:cubicBezTo>
                  <a:cubicBezTo>
                    <a:pt x="509" y="26"/>
                    <a:pt x="511" y="29"/>
                    <a:pt x="514" y="30"/>
                  </a:cubicBezTo>
                  <a:cubicBezTo>
                    <a:pt x="514" y="30"/>
                    <a:pt x="514" y="30"/>
                    <a:pt x="515" y="30"/>
                  </a:cubicBezTo>
                  <a:close/>
                  <a:moveTo>
                    <a:pt x="8" y="9"/>
                  </a:moveTo>
                  <a:cubicBezTo>
                    <a:pt x="9" y="8"/>
                    <a:pt x="9" y="8"/>
                    <a:pt x="9" y="7"/>
                  </a:cubicBezTo>
                  <a:cubicBezTo>
                    <a:pt x="9" y="7"/>
                    <a:pt x="10" y="6"/>
                    <a:pt x="10" y="5"/>
                  </a:cubicBezTo>
                  <a:cubicBezTo>
                    <a:pt x="10" y="5"/>
                    <a:pt x="10" y="5"/>
                    <a:pt x="9" y="4"/>
                  </a:cubicBezTo>
                  <a:cubicBezTo>
                    <a:pt x="9" y="4"/>
                    <a:pt x="9" y="4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2"/>
                    <a:pt x="8" y="2"/>
                    <a:pt x="8" y="2"/>
                  </a:cubicBezTo>
                  <a:cubicBezTo>
                    <a:pt x="6" y="0"/>
                    <a:pt x="3" y="0"/>
                    <a:pt x="1" y="2"/>
                  </a:cubicBezTo>
                  <a:cubicBezTo>
                    <a:pt x="1" y="2"/>
                    <a:pt x="1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7"/>
                    <a:pt x="0" y="7"/>
                  </a:cubicBezTo>
                  <a:cubicBezTo>
                    <a:pt x="0" y="8"/>
                    <a:pt x="1" y="8"/>
                    <a:pt x="1" y="9"/>
                  </a:cubicBezTo>
                  <a:cubicBezTo>
                    <a:pt x="2" y="10"/>
                    <a:pt x="3" y="10"/>
                    <a:pt x="5" y="10"/>
                  </a:cubicBezTo>
                  <a:cubicBezTo>
                    <a:pt x="6" y="10"/>
                    <a:pt x="7" y="10"/>
                    <a:pt x="8" y="9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UA"/>
            </a:p>
          </p:txBody>
        </p:sp>
        <p:sp>
          <p:nvSpPr>
            <p:cNvPr id="53" name="Oval 18">
              <a:extLst>
                <a:ext uri="{FF2B5EF4-FFF2-40B4-BE49-F238E27FC236}">
                  <a16:creationId xmlns:a16="http://schemas.microsoft.com/office/drawing/2014/main" id="{A0CC57C5-2E34-3074-D88A-C8886D3C99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29613" y="3376613"/>
              <a:ext cx="106363" cy="107950"/>
            </a:xfrm>
            <a:prstGeom prst="ellipse">
              <a:avLst/>
            </a:prstGeom>
            <a:ln>
              <a:noFill/>
              <a:headEnd/>
              <a:tailEnd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UA"/>
            </a:p>
          </p:txBody>
        </p:sp>
        <p:sp>
          <p:nvSpPr>
            <p:cNvPr id="54" name="Oval 31">
              <a:extLst>
                <a:ext uri="{FF2B5EF4-FFF2-40B4-BE49-F238E27FC236}">
                  <a16:creationId xmlns:a16="http://schemas.microsoft.com/office/drawing/2014/main" id="{C8B2E220-4336-A8C7-BBF6-116622121E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50000" y="3376613"/>
              <a:ext cx="101600" cy="107950"/>
            </a:xfrm>
            <a:prstGeom prst="ellipse">
              <a:avLst/>
            </a:prstGeom>
            <a:ln>
              <a:noFill/>
              <a:headEnd/>
              <a:tailEnd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UA"/>
            </a:p>
          </p:txBody>
        </p: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22B57AB3-419F-BCF1-F728-2B49A81AEAC5}"/>
              </a:ext>
            </a:extLst>
          </p:cNvPr>
          <p:cNvGrpSpPr/>
          <p:nvPr/>
        </p:nvGrpSpPr>
        <p:grpSpPr>
          <a:xfrm>
            <a:off x="2253472" y="2948802"/>
            <a:ext cx="1524000" cy="1524000"/>
            <a:chOff x="1927225" y="2668588"/>
            <a:chExt cx="1524000" cy="1524000"/>
          </a:xfrm>
        </p:grpSpPr>
        <p:sp>
          <p:nvSpPr>
            <p:cNvPr id="56" name="Oval 6">
              <a:extLst>
                <a:ext uri="{FF2B5EF4-FFF2-40B4-BE49-F238E27FC236}">
                  <a16:creationId xmlns:a16="http://schemas.microsoft.com/office/drawing/2014/main" id="{562ACB80-9475-DD4B-ED04-5D588FE7D6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27225" y="2668588"/>
              <a:ext cx="1524000" cy="1524000"/>
            </a:xfrm>
            <a:prstGeom prst="ellipse">
              <a:avLst/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UA"/>
            </a:p>
          </p:txBody>
        </p:sp>
        <p:grpSp>
          <p:nvGrpSpPr>
            <p:cNvPr id="57" name="Group 56">
              <a:extLst>
                <a:ext uri="{FF2B5EF4-FFF2-40B4-BE49-F238E27FC236}">
                  <a16:creationId xmlns:a16="http://schemas.microsoft.com/office/drawing/2014/main" id="{BAB1C793-8577-1554-D003-BA90DE5678B6}"/>
                </a:ext>
              </a:extLst>
            </p:cNvPr>
            <p:cNvGrpSpPr/>
            <p:nvPr/>
          </p:nvGrpSpPr>
          <p:grpSpPr>
            <a:xfrm>
              <a:off x="2097004" y="2824873"/>
              <a:ext cx="1144671" cy="1144671"/>
              <a:chOff x="7017281" y="2258750"/>
              <a:chExt cx="1072619" cy="1072619"/>
            </a:xfrm>
            <a:effectLst>
              <a:outerShdw blurRad="152400" dist="88900" dir="2700000" algn="tl" rotWithShape="0">
                <a:prstClr val="black">
                  <a:alpha val="31000"/>
                </a:prstClr>
              </a:outerShdw>
            </a:effectLst>
          </p:grpSpPr>
          <p:sp>
            <p:nvSpPr>
              <p:cNvPr id="58" name="Oval 22">
                <a:extLst>
                  <a:ext uri="{FF2B5EF4-FFF2-40B4-BE49-F238E27FC236}">
                    <a16:creationId xmlns:a16="http://schemas.microsoft.com/office/drawing/2014/main" id="{B04C4563-9D7E-B9F3-2AD7-F276FFD8BF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88188" y="2349500"/>
                <a:ext cx="939800" cy="939800"/>
              </a:xfrm>
              <a:prstGeom prst="ellipse">
                <a:avLst/>
              </a:pr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UA"/>
              </a:p>
            </p:txBody>
          </p:sp>
          <p:sp>
            <p:nvSpPr>
              <p:cNvPr id="59" name="Oval 58">
                <a:extLst>
                  <a:ext uri="{FF2B5EF4-FFF2-40B4-BE49-F238E27FC236}">
                    <a16:creationId xmlns:a16="http://schemas.microsoft.com/office/drawing/2014/main" id="{D4236720-A2FA-0856-D39B-4D025E11F68A}"/>
                  </a:ext>
                </a:extLst>
              </p:cNvPr>
              <p:cNvSpPr/>
              <p:nvPr/>
            </p:nvSpPr>
            <p:spPr>
              <a:xfrm>
                <a:off x="7091101" y="2346062"/>
                <a:ext cx="962845" cy="962845"/>
              </a:xfrm>
              <a:prstGeom prst="ellipse">
                <a:avLst/>
              </a:prstGeom>
              <a:gradFill>
                <a:gsLst>
                  <a:gs pos="0">
                    <a:schemeClr val="bg2"/>
                  </a:gs>
                  <a:gs pos="100000">
                    <a:schemeClr val="bg2">
                      <a:lumMod val="75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UA"/>
              </a:p>
            </p:txBody>
          </p:sp>
          <p:sp>
            <p:nvSpPr>
              <p:cNvPr id="60" name="Oval 59">
                <a:extLst>
                  <a:ext uri="{FF2B5EF4-FFF2-40B4-BE49-F238E27FC236}">
                    <a16:creationId xmlns:a16="http://schemas.microsoft.com/office/drawing/2014/main" id="{D48B0D1F-83F6-2D98-CC15-F709FEF7E78A}"/>
                  </a:ext>
                </a:extLst>
              </p:cNvPr>
              <p:cNvSpPr/>
              <p:nvPr/>
            </p:nvSpPr>
            <p:spPr>
              <a:xfrm>
                <a:off x="7017281" y="2258750"/>
                <a:ext cx="1072619" cy="1072619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  <a:effectLst>
                <a:softEdge rad="1143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UA"/>
              </a:p>
            </p:txBody>
          </p:sp>
        </p:grp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F60C3BAB-5BF5-04F5-3FE5-F8C1B9FF0EBE}"/>
              </a:ext>
            </a:extLst>
          </p:cNvPr>
          <p:cNvGrpSpPr/>
          <p:nvPr/>
        </p:nvGrpSpPr>
        <p:grpSpPr>
          <a:xfrm>
            <a:off x="4602972" y="2948802"/>
            <a:ext cx="1524000" cy="1524000"/>
            <a:chOff x="4276725" y="2668588"/>
            <a:chExt cx="1524000" cy="1524000"/>
          </a:xfrm>
        </p:grpSpPr>
        <p:sp>
          <p:nvSpPr>
            <p:cNvPr id="62" name="Oval 10">
              <a:extLst>
                <a:ext uri="{FF2B5EF4-FFF2-40B4-BE49-F238E27FC236}">
                  <a16:creationId xmlns:a16="http://schemas.microsoft.com/office/drawing/2014/main" id="{D883712E-F896-F604-7720-18BA0E342E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6725" y="2668588"/>
              <a:ext cx="1524000" cy="1524000"/>
            </a:xfrm>
            <a:prstGeom prst="ellipse">
              <a:avLst/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UA"/>
            </a:p>
          </p:txBody>
        </p:sp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DF1B25A9-D19F-9B28-80F0-9902E6675511}"/>
                </a:ext>
              </a:extLst>
            </p:cNvPr>
            <p:cNvGrpSpPr/>
            <p:nvPr/>
          </p:nvGrpSpPr>
          <p:grpSpPr>
            <a:xfrm>
              <a:off x="4459204" y="2824873"/>
              <a:ext cx="1144671" cy="1144671"/>
              <a:chOff x="7017281" y="2258750"/>
              <a:chExt cx="1072619" cy="1072619"/>
            </a:xfrm>
            <a:effectLst>
              <a:outerShdw blurRad="152400" dist="88900" dir="2700000" algn="tl" rotWithShape="0">
                <a:prstClr val="black">
                  <a:alpha val="31000"/>
                </a:prstClr>
              </a:outerShdw>
            </a:effectLst>
          </p:grpSpPr>
          <p:sp>
            <p:nvSpPr>
              <p:cNvPr id="64" name="Oval 22">
                <a:extLst>
                  <a:ext uri="{FF2B5EF4-FFF2-40B4-BE49-F238E27FC236}">
                    <a16:creationId xmlns:a16="http://schemas.microsoft.com/office/drawing/2014/main" id="{210BADC0-F11E-8B8B-7FBB-31F87BC239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88188" y="2349500"/>
                <a:ext cx="939800" cy="939800"/>
              </a:xfrm>
              <a:prstGeom prst="ellipse">
                <a:avLst/>
              </a:pr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UA"/>
              </a:p>
            </p:txBody>
          </p:sp>
          <p:sp>
            <p:nvSpPr>
              <p:cNvPr id="65" name="Oval 64">
                <a:extLst>
                  <a:ext uri="{FF2B5EF4-FFF2-40B4-BE49-F238E27FC236}">
                    <a16:creationId xmlns:a16="http://schemas.microsoft.com/office/drawing/2014/main" id="{88F8094B-B1F6-23A3-2F87-25DA5E3F8A70}"/>
                  </a:ext>
                </a:extLst>
              </p:cNvPr>
              <p:cNvSpPr/>
              <p:nvPr/>
            </p:nvSpPr>
            <p:spPr>
              <a:xfrm>
                <a:off x="7091101" y="2346062"/>
                <a:ext cx="962845" cy="962845"/>
              </a:xfrm>
              <a:prstGeom prst="ellipse">
                <a:avLst/>
              </a:prstGeom>
              <a:gradFill>
                <a:gsLst>
                  <a:gs pos="0">
                    <a:schemeClr val="bg2"/>
                  </a:gs>
                  <a:gs pos="100000">
                    <a:schemeClr val="bg2">
                      <a:lumMod val="75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UA"/>
              </a:p>
            </p:txBody>
          </p:sp>
          <p:sp>
            <p:nvSpPr>
              <p:cNvPr id="66" name="Oval 65">
                <a:extLst>
                  <a:ext uri="{FF2B5EF4-FFF2-40B4-BE49-F238E27FC236}">
                    <a16:creationId xmlns:a16="http://schemas.microsoft.com/office/drawing/2014/main" id="{43D959DA-BB24-DF0E-EFB7-1517A88583D3}"/>
                  </a:ext>
                </a:extLst>
              </p:cNvPr>
              <p:cNvSpPr/>
              <p:nvPr/>
            </p:nvSpPr>
            <p:spPr>
              <a:xfrm>
                <a:off x="7017281" y="2258750"/>
                <a:ext cx="1072619" cy="1072619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  <a:effectLst>
                <a:softEdge rad="1143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UA"/>
              </a:p>
            </p:txBody>
          </p:sp>
        </p:grpSp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60B3876E-C879-97AD-5F29-D0E342C20604}"/>
              </a:ext>
            </a:extLst>
          </p:cNvPr>
          <p:cNvGrpSpPr/>
          <p:nvPr/>
        </p:nvGrpSpPr>
        <p:grpSpPr>
          <a:xfrm>
            <a:off x="6957235" y="2948802"/>
            <a:ext cx="1524000" cy="1524000"/>
            <a:chOff x="6630988" y="2668588"/>
            <a:chExt cx="1524000" cy="1524000"/>
          </a:xfrm>
        </p:grpSpPr>
        <p:sp>
          <p:nvSpPr>
            <p:cNvPr id="68" name="Oval 15">
              <a:extLst>
                <a:ext uri="{FF2B5EF4-FFF2-40B4-BE49-F238E27FC236}">
                  <a16:creationId xmlns:a16="http://schemas.microsoft.com/office/drawing/2014/main" id="{164BCE4F-A8EC-B64D-87EF-D2C1489C81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30988" y="2668588"/>
              <a:ext cx="1524000" cy="1524000"/>
            </a:xfrm>
            <a:prstGeom prst="ellipse">
              <a:avLst/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UA"/>
            </a:p>
          </p:txBody>
        </p:sp>
        <p:grpSp>
          <p:nvGrpSpPr>
            <p:cNvPr id="69" name="Group 68">
              <a:extLst>
                <a:ext uri="{FF2B5EF4-FFF2-40B4-BE49-F238E27FC236}">
                  <a16:creationId xmlns:a16="http://schemas.microsoft.com/office/drawing/2014/main" id="{DA104DF9-C0E0-7E82-E225-0F8B02DDB46B}"/>
                </a:ext>
              </a:extLst>
            </p:cNvPr>
            <p:cNvGrpSpPr/>
            <p:nvPr/>
          </p:nvGrpSpPr>
          <p:grpSpPr>
            <a:xfrm>
              <a:off x="6803560" y="2824873"/>
              <a:ext cx="1144671" cy="1144671"/>
              <a:chOff x="7017281" y="2258750"/>
              <a:chExt cx="1072619" cy="1072619"/>
            </a:xfrm>
            <a:effectLst>
              <a:outerShdw blurRad="152400" dist="88900" dir="2700000" algn="tl" rotWithShape="0">
                <a:prstClr val="black">
                  <a:alpha val="31000"/>
                </a:prstClr>
              </a:outerShdw>
            </a:effectLst>
          </p:grpSpPr>
          <p:sp>
            <p:nvSpPr>
              <p:cNvPr id="70" name="Oval 22">
                <a:extLst>
                  <a:ext uri="{FF2B5EF4-FFF2-40B4-BE49-F238E27FC236}">
                    <a16:creationId xmlns:a16="http://schemas.microsoft.com/office/drawing/2014/main" id="{171E3582-8317-09A7-26FE-21C3AE4C0E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88188" y="2349500"/>
                <a:ext cx="939800" cy="939800"/>
              </a:xfrm>
              <a:prstGeom prst="ellipse">
                <a:avLst/>
              </a:pr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UA"/>
              </a:p>
            </p:txBody>
          </p:sp>
          <p:sp>
            <p:nvSpPr>
              <p:cNvPr id="71" name="Oval 70">
                <a:extLst>
                  <a:ext uri="{FF2B5EF4-FFF2-40B4-BE49-F238E27FC236}">
                    <a16:creationId xmlns:a16="http://schemas.microsoft.com/office/drawing/2014/main" id="{22FF787B-926E-08EA-E675-3B0FA4BEFBC5}"/>
                  </a:ext>
                </a:extLst>
              </p:cNvPr>
              <p:cNvSpPr/>
              <p:nvPr/>
            </p:nvSpPr>
            <p:spPr>
              <a:xfrm>
                <a:off x="7091101" y="2346062"/>
                <a:ext cx="962845" cy="962845"/>
              </a:xfrm>
              <a:prstGeom prst="ellipse">
                <a:avLst/>
              </a:prstGeom>
              <a:gradFill>
                <a:gsLst>
                  <a:gs pos="0">
                    <a:schemeClr val="bg2"/>
                  </a:gs>
                  <a:gs pos="100000">
                    <a:schemeClr val="bg2">
                      <a:lumMod val="75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UA"/>
              </a:p>
            </p:txBody>
          </p:sp>
          <p:sp>
            <p:nvSpPr>
              <p:cNvPr id="72" name="Oval 71">
                <a:extLst>
                  <a:ext uri="{FF2B5EF4-FFF2-40B4-BE49-F238E27FC236}">
                    <a16:creationId xmlns:a16="http://schemas.microsoft.com/office/drawing/2014/main" id="{2191B664-F627-08B1-063E-18592C0A528B}"/>
                  </a:ext>
                </a:extLst>
              </p:cNvPr>
              <p:cNvSpPr/>
              <p:nvPr/>
            </p:nvSpPr>
            <p:spPr>
              <a:xfrm>
                <a:off x="7017281" y="2258750"/>
                <a:ext cx="1072619" cy="1072619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  <a:effectLst>
                <a:softEdge rad="1143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UA"/>
              </a:p>
            </p:txBody>
          </p:sp>
        </p:grpSp>
      </p:grpSp>
      <p:grpSp>
        <p:nvGrpSpPr>
          <p:cNvPr id="73" name="Group 72">
            <a:extLst>
              <a:ext uri="{FF2B5EF4-FFF2-40B4-BE49-F238E27FC236}">
                <a16:creationId xmlns:a16="http://schemas.microsoft.com/office/drawing/2014/main" id="{3D2B1EAE-18E6-A1EA-AAA3-509CBDF9A931}"/>
              </a:ext>
            </a:extLst>
          </p:cNvPr>
          <p:cNvGrpSpPr/>
          <p:nvPr/>
        </p:nvGrpSpPr>
        <p:grpSpPr>
          <a:xfrm>
            <a:off x="9306735" y="2948802"/>
            <a:ext cx="1524000" cy="1524000"/>
            <a:chOff x="8980488" y="2668588"/>
            <a:chExt cx="1524000" cy="1524000"/>
          </a:xfrm>
        </p:grpSpPr>
        <p:sp>
          <p:nvSpPr>
            <p:cNvPr id="74" name="Oval 19">
              <a:extLst>
                <a:ext uri="{FF2B5EF4-FFF2-40B4-BE49-F238E27FC236}">
                  <a16:creationId xmlns:a16="http://schemas.microsoft.com/office/drawing/2014/main" id="{23E36E27-608E-7D17-9BAB-60FF3AE9B2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80488" y="2668588"/>
              <a:ext cx="1524000" cy="1524000"/>
            </a:xfrm>
            <a:prstGeom prst="ellipse">
              <a:avLst/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UA"/>
            </a:p>
          </p:txBody>
        </p:sp>
        <p:grpSp>
          <p:nvGrpSpPr>
            <p:cNvPr id="75" name="Group 74">
              <a:extLst>
                <a:ext uri="{FF2B5EF4-FFF2-40B4-BE49-F238E27FC236}">
                  <a16:creationId xmlns:a16="http://schemas.microsoft.com/office/drawing/2014/main" id="{36ABD3C2-B7AE-9C84-7581-FB4DCCDEBBD4}"/>
                </a:ext>
              </a:extLst>
            </p:cNvPr>
            <p:cNvGrpSpPr/>
            <p:nvPr/>
          </p:nvGrpSpPr>
          <p:grpSpPr>
            <a:xfrm>
              <a:off x="9158957" y="2824873"/>
              <a:ext cx="1144671" cy="1144671"/>
              <a:chOff x="7017281" y="2258750"/>
              <a:chExt cx="1072619" cy="1072619"/>
            </a:xfrm>
            <a:effectLst>
              <a:outerShdw blurRad="152400" dist="88900" dir="2700000" algn="tl" rotWithShape="0">
                <a:prstClr val="black">
                  <a:alpha val="31000"/>
                </a:prstClr>
              </a:outerShdw>
            </a:effectLst>
          </p:grpSpPr>
          <p:sp>
            <p:nvSpPr>
              <p:cNvPr id="76" name="Oval 22">
                <a:extLst>
                  <a:ext uri="{FF2B5EF4-FFF2-40B4-BE49-F238E27FC236}">
                    <a16:creationId xmlns:a16="http://schemas.microsoft.com/office/drawing/2014/main" id="{2042253A-6398-1200-16BD-CF90291D43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88188" y="2349500"/>
                <a:ext cx="939800" cy="939800"/>
              </a:xfrm>
              <a:prstGeom prst="ellipse">
                <a:avLst/>
              </a:pr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UA"/>
              </a:p>
            </p:txBody>
          </p:sp>
          <p:sp>
            <p:nvSpPr>
              <p:cNvPr id="77" name="Oval 76">
                <a:extLst>
                  <a:ext uri="{FF2B5EF4-FFF2-40B4-BE49-F238E27FC236}">
                    <a16:creationId xmlns:a16="http://schemas.microsoft.com/office/drawing/2014/main" id="{25C04212-83E8-028D-880F-D0E7CAAC03FA}"/>
                  </a:ext>
                </a:extLst>
              </p:cNvPr>
              <p:cNvSpPr/>
              <p:nvPr/>
            </p:nvSpPr>
            <p:spPr>
              <a:xfrm>
                <a:off x="7091101" y="2346062"/>
                <a:ext cx="962845" cy="962845"/>
              </a:xfrm>
              <a:prstGeom prst="ellipse">
                <a:avLst/>
              </a:prstGeom>
              <a:gradFill>
                <a:gsLst>
                  <a:gs pos="0">
                    <a:schemeClr val="bg2"/>
                  </a:gs>
                  <a:gs pos="100000">
                    <a:schemeClr val="bg2">
                      <a:lumMod val="75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UA"/>
              </a:p>
            </p:txBody>
          </p:sp>
          <p:sp>
            <p:nvSpPr>
              <p:cNvPr id="78" name="Oval 77">
                <a:extLst>
                  <a:ext uri="{FF2B5EF4-FFF2-40B4-BE49-F238E27FC236}">
                    <a16:creationId xmlns:a16="http://schemas.microsoft.com/office/drawing/2014/main" id="{89050EC5-8982-82B0-D809-1C63BA16B369}"/>
                  </a:ext>
                </a:extLst>
              </p:cNvPr>
              <p:cNvSpPr/>
              <p:nvPr/>
            </p:nvSpPr>
            <p:spPr>
              <a:xfrm>
                <a:off x="7017281" y="2258750"/>
                <a:ext cx="1072619" cy="1072619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  <a:effectLst>
                <a:softEdge rad="1143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UA"/>
              </a:p>
            </p:txBody>
          </p:sp>
        </p:grpSp>
      </p:grpSp>
      <p:sp>
        <p:nvSpPr>
          <p:cNvPr id="79" name="Freeform 32">
            <a:extLst>
              <a:ext uri="{FF2B5EF4-FFF2-40B4-BE49-F238E27FC236}">
                <a16:creationId xmlns:a16="http://schemas.microsoft.com/office/drawing/2014/main" id="{C296BFA3-E56C-AE1E-2E90-F6ACC59FCCA7}"/>
              </a:ext>
            </a:extLst>
          </p:cNvPr>
          <p:cNvSpPr>
            <a:spLocks noEditPoints="1"/>
          </p:cNvSpPr>
          <p:nvPr/>
        </p:nvSpPr>
        <p:spPr bwMode="auto">
          <a:xfrm>
            <a:off x="9927447" y="3593327"/>
            <a:ext cx="282575" cy="234950"/>
          </a:xfrm>
          <a:custGeom>
            <a:avLst/>
            <a:gdLst>
              <a:gd name="T0" fmla="*/ 50 w 74"/>
              <a:gd name="T1" fmla="*/ 12 h 62"/>
              <a:gd name="T2" fmla="*/ 24 w 74"/>
              <a:gd name="T3" fmla="*/ 12 h 62"/>
              <a:gd name="T4" fmla="*/ 24 w 74"/>
              <a:gd name="T5" fmla="*/ 0 h 62"/>
              <a:gd name="T6" fmla="*/ 50 w 74"/>
              <a:gd name="T7" fmla="*/ 0 h 62"/>
              <a:gd name="T8" fmla="*/ 50 w 74"/>
              <a:gd name="T9" fmla="*/ 12 h 62"/>
              <a:gd name="T10" fmla="*/ 74 w 74"/>
              <a:gd name="T11" fmla="*/ 12 h 62"/>
              <a:gd name="T12" fmla="*/ 0 w 74"/>
              <a:gd name="T13" fmla="*/ 12 h 62"/>
              <a:gd name="T14" fmla="*/ 0 w 74"/>
              <a:gd name="T15" fmla="*/ 62 h 62"/>
              <a:gd name="T16" fmla="*/ 74 w 74"/>
              <a:gd name="T17" fmla="*/ 62 h 62"/>
              <a:gd name="T18" fmla="*/ 74 w 74"/>
              <a:gd name="T19" fmla="*/ 12 h 62"/>
              <a:gd name="T20" fmla="*/ 0 w 74"/>
              <a:gd name="T21" fmla="*/ 27 h 62"/>
              <a:gd name="T22" fmla="*/ 21 w 74"/>
              <a:gd name="T23" fmla="*/ 35 h 62"/>
              <a:gd name="T24" fmla="*/ 53 w 74"/>
              <a:gd name="T25" fmla="*/ 35 h 62"/>
              <a:gd name="T26" fmla="*/ 74 w 74"/>
              <a:gd name="T27" fmla="*/ 27 h 62"/>
              <a:gd name="T28" fmla="*/ 37 w 74"/>
              <a:gd name="T29" fmla="*/ 47 h 62"/>
              <a:gd name="T30" fmla="*/ 37 w 74"/>
              <a:gd name="T31" fmla="*/ 2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4" h="62">
                <a:moveTo>
                  <a:pt x="50" y="12"/>
                </a:moveTo>
                <a:cubicBezTo>
                  <a:pt x="24" y="12"/>
                  <a:pt x="24" y="12"/>
                  <a:pt x="24" y="12"/>
                </a:cubicBezTo>
                <a:cubicBezTo>
                  <a:pt x="24" y="0"/>
                  <a:pt x="24" y="0"/>
                  <a:pt x="24" y="0"/>
                </a:cubicBezTo>
                <a:cubicBezTo>
                  <a:pt x="50" y="0"/>
                  <a:pt x="50" y="0"/>
                  <a:pt x="50" y="0"/>
                </a:cubicBezTo>
                <a:lnTo>
                  <a:pt x="50" y="12"/>
                </a:lnTo>
                <a:close/>
                <a:moveTo>
                  <a:pt x="74" y="12"/>
                </a:moveTo>
                <a:cubicBezTo>
                  <a:pt x="0" y="12"/>
                  <a:pt x="0" y="12"/>
                  <a:pt x="0" y="12"/>
                </a:cubicBezTo>
                <a:cubicBezTo>
                  <a:pt x="0" y="62"/>
                  <a:pt x="0" y="62"/>
                  <a:pt x="0" y="62"/>
                </a:cubicBezTo>
                <a:cubicBezTo>
                  <a:pt x="74" y="62"/>
                  <a:pt x="74" y="62"/>
                  <a:pt x="74" y="62"/>
                </a:cubicBezTo>
                <a:lnTo>
                  <a:pt x="74" y="12"/>
                </a:lnTo>
                <a:close/>
                <a:moveTo>
                  <a:pt x="0" y="27"/>
                </a:moveTo>
                <a:cubicBezTo>
                  <a:pt x="21" y="35"/>
                  <a:pt x="21" y="35"/>
                  <a:pt x="21" y="35"/>
                </a:cubicBezTo>
                <a:cubicBezTo>
                  <a:pt x="31" y="39"/>
                  <a:pt x="43" y="39"/>
                  <a:pt x="53" y="35"/>
                </a:cubicBezTo>
                <a:cubicBezTo>
                  <a:pt x="74" y="27"/>
                  <a:pt x="74" y="27"/>
                  <a:pt x="74" y="27"/>
                </a:cubicBezTo>
                <a:moveTo>
                  <a:pt x="37" y="47"/>
                </a:moveTo>
                <a:cubicBezTo>
                  <a:pt x="37" y="29"/>
                  <a:pt x="37" y="29"/>
                  <a:pt x="37" y="29"/>
                </a:cubicBezTo>
              </a:path>
            </a:pathLst>
          </a:custGeom>
          <a:noFill/>
          <a:ln w="19050" cap="rnd">
            <a:solidFill>
              <a:schemeClr val="tx1">
                <a:lumMod val="50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UA"/>
          </a:p>
        </p:txBody>
      </p:sp>
      <p:sp>
        <p:nvSpPr>
          <p:cNvPr id="80" name="Freeform 33">
            <a:extLst>
              <a:ext uri="{FF2B5EF4-FFF2-40B4-BE49-F238E27FC236}">
                <a16:creationId xmlns:a16="http://schemas.microsoft.com/office/drawing/2014/main" id="{88A9BD06-88A7-E15B-37A7-F8DBF77BFBFC}"/>
              </a:ext>
            </a:extLst>
          </p:cNvPr>
          <p:cNvSpPr>
            <a:spLocks noEditPoints="1"/>
          </p:cNvSpPr>
          <p:nvPr/>
        </p:nvSpPr>
        <p:spPr bwMode="auto">
          <a:xfrm>
            <a:off x="7563660" y="3588564"/>
            <a:ext cx="311150" cy="244475"/>
          </a:xfrm>
          <a:custGeom>
            <a:avLst/>
            <a:gdLst>
              <a:gd name="T0" fmla="*/ 115 w 196"/>
              <a:gd name="T1" fmla="*/ 154 h 154"/>
              <a:gd name="T2" fmla="*/ 79 w 196"/>
              <a:gd name="T3" fmla="*/ 154 h 154"/>
              <a:gd name="T4" fmla="*/ 79 w 196"/>
              <a:gd name="T5" fmla="*/ 51 h 154"/>
              <a:gd name="T6" fmla="*/ 115 w 196"/>
              <a:gd name="T7" fmla="*/ 51 h 154"/>
              <a:gd name="T8" fmla="*/ 115 w 196"/>
              <a:gd name="T9" fmla="*/ 154 h 154"/>
              <a:gd name="T10" fmla="*/ 0 w 196"/>
              <a:gd name="T11" fmla="*/ 154 h 154"/>
              <a:gd name="T12" fmla="*/ 196 w 196"/>
              <a:gd name="T13" fmla="*/ 154 h 154"/>
              <a:gd name="T14" fmla="*/ 52 w 196"/>
              <a:gd name="T15" fmla="*/ 94 h 154"/>
              <a:gd name="T16" fmla="*/ 19 w 196"/>
              <a:gd name="T17" fmla="*/ 94 h 154"/>
              <a:gd name="T18" fmla="*/ 19 w 196"/>
              <a:gd name="T19" fmla="*/ 154 h 154"/>
              <a:gd name="T20" fmla="*/ 52 w 196"/>
              <a:gd name="T21" fmla="*/ 154 h 154"/>
              <a:gd name="T22" fmla="*/ 52 w 196"/>
              <a:gd name="T23" fmla="*/ 94 h 154"/>
              <a:gd name="T24" fmla="*/ 175 w 196"/>
              <a:gd name="T25" fmla="*/ 75 h 154"/>
              <a:gd name="T26" fmla="*/ 141 w 196"/>
              <a:gd name="T27" fmla="*/ 75 h 154"/>
              <a:gd name="T28" fmla="*/ 141 w 196"/>
              <a:gd name="T29" fmla="*/ 154 h 154"/>
              <a:gd name="T30" fmla="*/ 175 w 196"/>
              <a:gd name="T31" fmla="*/ 154 h 154"/>
              <a:gd name="T32" fmla="*/ 175 w 196"/>
              <a:gd name="T33" fmla="*/ 75 h 154"/>
              <a:gd name="T34" fmla="*/ 189 w 196"/>
              <a:gd name="T35" fmla="*/ 7 h 154"/>
              <a:gd name="T36" fmla="*/ 158 w 196"/>
              <a:gd name="T37" fmla="*/ 43 h 154"/>
              <a:gd name="T38" fmla="*/ 98 w 196"/>
              <a:gd name="T39" fmla="*/ 0 h 154"/>
              <a:gd name="T40" fmla="*/ 14 w 196"/>
              <a:gd name="T41" fmla="*/ 58 h 154"/>
              <a:gd name="T42" fmla="*/ 192 w 196"/>
              <a:gd name="T43" fmla="*/ 41 h 154"/>
              <a:gd name="T44" fmla="*/ 189 w 196"/>
              <a:gd name="T45" fmla="*/ 7 h 154"/>
              <a:gd name="T46" fmla="*/ 158 w 196"/>
              <a:gd name="T47" fmla="*/ 10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96" h="154">
                <a:moveTo>
                  <a:pt x="115" y="154"/>
                </a:moveTo>
                <a:lnTo>
                  <a:pt x="79" y="154"/>
                </a:lnTo>
                <a:lnTo>
                  <a:pt x="79" y="51"/>
                </a:lnTo>
                <a:lnTo>
                  <a:pt x="115" y="51"/>
                </a:lnTo>
                <a:lnTo>
                  <a:pt x="115" y="154"/>
                </a:lnTo>
                <a:moveTo>
                  <a:pt x="0" y="154"/>
                </a:moveTo>
                <a:lnTo>
                  <a:pt x="196" y="154"/>
                </a:lnTo>
                <a:moveTo>
                  <a:pt x="52" y="94"/>
                </a:moveTo>
                <a:lnTo>
                  <a:pt x="19" y="94"/>
                </a:lnTo>
                <a:lnTo>
                  <a:pt x="19" y="154"/>
                </a:lnTo>
                <a:lnTo>
                  <a:pt x="52" y="154"/>
                </a:lnTo>
                <a:lnTo>
                  <a:pt x="52" y="94"/>
                </a:lnTo>
                <a:moveTo>
                  <a:pt x="175" y="75"/>
                </a:moveTo>
                <a:lnTo>
                  <a:pt x="141" y="75"/>
                </a:lnTo>
                <a:lnTo>
                  <a:pt x="141" y="154"/>
                </a:lnTo>
                <a:lnTo>
                  <a:pt x="175" y="154"/>
                </a:lnTo>
                <a:lnTo>
                  <a:pt x="175" y="75"/>
                </a:lnTo>
                <a:moveTo>
                  <a:pt x="189" y="7"/>
                </a:moveTo>
                <a:lnTo>
                  <a:pt x="158" y="43"/>
                </a:lnTo>
                <a:lnTo>
                  <a:pt x="98" y="0"/>
                </a:lnTo>
                <a:lnTo>
                  <a:pt x="14" y="58"/>
                </a:lnTo>
                <a:moveTo>
                  <a:pt x="192" y="41"/>
                </a:moveTo>
                <a:lnTo>
                  <a:pt x="189" y="7"/>
                </a:lnTo>
                <a:lnTo>
                  <a:pt x="158" y="10"/>
                </a:lnTo>
              </a:path>
            </a:pathLst>
          </a:custGeom>
          <a:noFill/>
          <a:ln w="19050" cap="rnd">
            <a:solidFill>
              <a:schemeClr val="tx1">
                <a:lumMod val="50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UA"/>
          </a:p>
        </p:txBody>
      </p:sp>
      <p:sp>
        <p:nvSpPr>
          <p:cNvPr id="81" name="Freeform 34">
            <a:extLst>
              <a:ext uri="{FF2B5EF4-FFF2-40B4-BE49-F238E27FC236}">
                <a16:creationId xmlns:a16="http://schemas.microsoft.com/office/drawing/2014/main" id="{5A2EA44E-35F2-DE6E-3528-EC4C34BB47C0}"/>
              </a:ext>
            </a:extLst>
          </p:cNvPr>
          <p:cNvSpPr>
            <a:spLocks noEditPoints="1"/>
          </p:cNvSpPr>
          <p:nvPr/>
        </p:nvSpPr>
        <p:spPr bwMode="auto">
          <a:xfrm>
            <a:off x="5220510" y="3566339"/>
            <a:ext cx="293688" cy="288925"/>
          </a:xfrm>
          <a:custGeom>
            <a:avLst/>
            <a:gdLst>
              <a:gd name="T0" fmla="*/ 38 w 77"/>
              <a:gd name="T1" fmla="*/ 38 h 76"/>
              <a:gd name="T2" fmla="*/ 77 w 77"/>
              <a:gd name="T3" fmla="*/ 38 h 76"/>
              <a:gd name="T4" fmla="*/ 38 w 77"/>
              <a:gd name="T5" fmla="*/ 76 h 76"/>
              <a:gd name="T6" fmla="*/ 0 w 77"/>
              <a:gd name="T7" fmla="*/ 38 h 76"/>
              <a:gd name="T8" fmla="*/ 38 w 77"/>
              <a:gd name="T9" fmla="*/ 0 h 76"/>
              <a:gd name="T10" fmla="*/ 38 w 77"/>
              <a:gd name="T11" fmla="*/ 38 h 76"/>
              <a:gd name="T12" fmla="*/ 76 w 77"/>
              <a:gd name="T13" fmla="*/ 26 h 76"/>
              <a:gd name="T14" fmla="*/ 51 w 77"/>
              <a:gd name="T15" fmla="*/ 1 h 76"/>
              <a:gd name="T16" fmla="*/ 51 w 77"/>
              <a:gd name="T17" fmla="*/ 26 h 76"/>
              <a:gd name="T18" fmla="*/ 76 w 77"/>
              <a:gd name="T19" fmla="*/ 26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7" h="76">
                <a:moveTo>
                  <a:pt x="38" y="38"/>
                </a:moveTo>
                <a:cubicBezTo>
                  <a:pt x="77" y="38"/>
                  <a:pt x="77" y="38"/>
                  <a:pt x="77" y="38"/>
                </a:cubicBezTo>
                <a:cubicBezTo>
                  <a:pt x="77" y="59"/>
                  <a:pt x="60" y="76"/>
                  <a:pt x="38" y="76"/>
                </a:cubicBezTo>
                <a:cubicBezTo>
                  <a:pt x="17" y="76"/>
                  <a:pt x="0" y="59"/>
                  <a:pt x="0" y="38"/>
                </a:cubicBezTo>
                <a:cubicBezTo>
                  <a:pt x="0" y="17"/>
                  <a:pt x="17" y="0"/>
                  <a:pt x="38" y="0"/>
                </a:cubicBezTo>
                <a:lnTo>
                  <a:pt x="38" y="38"/>
                </a:lnTo>
                <a:close/>
                <a:moveTo>
                  <a:pt x="76" y="26"/>
                </a:moveTo>
                <a:cubicBezTo>
                  <a:pt x="73" y="13"/>
                  <a:pt x="63" y="3"/>
                  <a:pt x="51" y="1"/>
                </a:cubicBezTo>
                <a:cubicBezTo>
                  <a:pt x="51" y="26"/>
                  <a:pt x="51" y="26"/>
                  <a:pt x="51" y="26"/>
                </a:cubicBezTo>
                <a:lnTo>
                  <a:pt x="76" y="26"/>
                </a:lnTo>
                <a:close/>
              </a:path>
            </a:pathLst>
          </a:custGeom>
          <a:noFill/>
          <a:ln w="19050" cap="rnd">
            <a:solidFill>
              <a:schemeClr val="tx1">
                <a:lumMod val="50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UA"/>
          </a:p>
        </p:txBody>
      </p:sp>
      <p:sp>
        <p:nvSpPr>
          <p:cNvPr id="82" name="Freeform 36">
            <a:extLst>
              <a:ext uri="{FF2B5EF4-FFF2-40B4-BE49-F238E27FC236}">
                <a16:creationId xmlns:a16="http://schemas.microsoft.com/office/drawing/2014/main" id="{41162A4E-7E67-818A-7860-E9C90AE48C47}"/>
              </a:ext>
            </a:extLst>
          </p:cNvPr>
          <p:cNvSpPr>
            <a:spLocks noEditPoints="1"/>
          </p:cNvSpPr>
          <p:nvPr/>
        </p:nvSpPr>
        <p:spPr bwMode="auto">
          <a:xfrm>
            <a:off x="2859897" y="3542527"/>
            <a:ext cx="322263" cy="323850"/>
          </a:xfrm>
          <a:custGeom>
            <a:avLst/>
            <a:gdLst>
              <a:gd name="T0" fmla="*/ 75 w 85"/>
              <a:gd name="T1" fmla="*/ 48 h 85"/>
              <a:gd name="T2" fmla="*/ 37 w 85"/>
              <a:gd name="T3" fmla="*/ 48 h 85"/>
              <a:gd name="T4" fmla="*/ 37 w 85"/>
              <a:gd name="T5" fmla="*/ 10 h 85"/>
              <a:gd name="T6" fmla="*/ 75 w 85"/>
              <a:gd name="T7" fmla="*/ 10 h 85"/>
              <a:gd name="T8" fmla="*/ 75 w 85"/>
              <a:gd name="T9" fmla="*/ 48 h 85"/>
              <a:gd name="T10" fmla="*/ 69 w 85"/>
              <a:gd name="T11" fmla="*/ 17 h 85"/>
              <a:gd name="T12" fmla="*/ 44 w 85"/>
              <a:gd name="T13" fmla="*/ 17 h 85"/>
              <a:gd name="T14" fmla="*/ 37 w 85"/>
              <a:gd name="T15" fmla="*/ 48 h 85"/>
              <a:gd name="T16" fmla="*/ 29 w 85"/>
              <a:gd name="T17" fmla="*/ 56 h 85"/>
              <a:gd name="T18" fmla="*/ 34 w 85"/>
              <a:gd name="T19" fmla="*/ 61 h 85"/>
              <a:gd name="T20" fmla="*/ 24 w 85"/>
              <a:gd name="T21" fmla="*/ 51 h 85"/>
              <a:gd name="T22" fmla="*/ 0 w 85"/>
              <a:gd name="T23" fmla="*/ 75 h 85"/>
              <a:gd name="T24" fmla="*/ 10 w 85"/>
              <a:gd name="T25" fmla="*/ 85 h 85"/>
              <a:gd name="T26" fmla="*/ 34 w 85"/>
              <a:gd name="T27" fmla="*/ 61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5" h="85">
                <a:moveTo>
                  <a:pt x="75" y="48"/>
                </a:moveTo>
                <a:cubicBezTo>
                  <a:pt x="64" y="58"/>
                  <a:pt x="48" y="58"/>
                  <a:pt x="37" y="48"/>
                </a:cubicBezTo>
                <a:cubicBezTo>
                  <a:pt x="27" y="37"/>
                  <a:pt x="27" y="21"/>
                  <a:pt x="37" y="10"/>
                </a:cubicBezTo>
                <a:cubicBezTo>
                  <a:pt x="48" y="0"/>
                  <a:pt x="64" y="0"/>
                  <a:pt x="75" y="10"/>
                </a:cubicBezTo>
                <a:cubicBezTo>
                  <a:pt x="85" y="21"/>
                  <a:pt x="85" y="37"/>
                  <a:pt x="75" y="48"/>
                </a:cubicBezTo>
                <a:close/>
                <a:moveTo>
                  <a:pt x="69" y="17"/>
                </a:moveTo>
                <a:cubicBezTo>
                  <a:pt x="62" y="10"/>
                  <a:pt x="50" y="10"/>
                  <a:pt x="44" y="17"/>
                </a:cubicBezTo>
                <a:moveTo>
                  <a:pt x="37" y="48"/>
                </a:moveTo>
                <a:cubicBezTo>
                  <a:pt x="29" y="56"/>
                  <a:pt x="29" y="56"/>
                  <a:pt x="29" y="56"/>
                </a:cubicBezTo>
                <a:moveTo>
                  <a:pt x="34" y="61"/>
                </a:moveTo>
                <a:cubicBezTo>
                  <a:pt x="24" y="51"/>
                  <a:pt x="24" y="51"/>
                  <a:pt x="24" y="51"/>
                </a:cubicBezTo>
                <a:cubicBezTo>
                  <a:pt x="0" y="75"/>
                  <a:pt x="0" y="75"/>
                  <a:pt x="0" y="75"/>
                </a:cubicBezTo>
                <a:cubicBezTo>
                  <a:pt x="10" y="85"/>
                  <a:pt x="10" y="85"/>
                  <a:pt x="10" y="85"/>
                </a:cubicBezTo>
                <a:lnTo>
                  <a:pt x="34" y="61"/>
                </a:lnTo>
                <a:close/>
              </a:path>
            </a:pathLst>
          </a:custGeom>
          <a:noFill/>
          <a:ln w="19050" cap="rnd">
            <a:solidFill>
              <a:schemeClr val="tx1">
                <a:lumMod val="50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UA"/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8B940CF4-A8D4-468C-4F88-C866A90E72E4}"/>
              </a:ext>
            </a:extLst>
          </p:cNvPr>
          <p:cNvSpPr txBox="1"/>
          <p:nvPr/>
        </p:nvSpPr>
        <p:spPr>
          <a:xfrm>
            <a:off x="9025747" y="4661172"/>
            <a:ext cx="221544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3881C5F0-614D-C228-634D-471F8C033861}"/>
              </a:ext>
            </a:extLst>
          </p:cNvPr>
          <p:cNvSpPr txBox="1"/>
          <p:nvPr/>
        </p:nvSpPr>
        <p:spPr>
          <a:xfrm>
            <a:off x="6602469" y="1498150"/>
            <a:ext cx="221544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18E9BEF7-D8BA-6D99-432F-E22E8CE97A63}"/>
              </a:ext>
            </a:extLst>
          </p:cNvPr>
          <p:cNvSpPr txBox="1"/>
          <p:nvPr/>
        </p:nvSpPr>
        <p:spPr>
          <a:xfrm>
            <a:off x="4290700" y="4656066"/>
            <a:ext cx="221544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A8F843C7-7E71-4185-256B-50D7E203E3BB}"/>
              </a:ext>
            </a:extLst>
          </p:cNvPr>
          <p:cNvSpPr txBox="1"/>
          <p:nvPr/>
        </p:nvSpPr>
        <p:spPr>
          <a:xfrm>
            <a:off x="1887866" y="1460547"/>
            <a:ext cx="221544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3832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000"/>
                            </p:stCondLst>
                            <p:childTnLst>
                              <p:par>
                                <p:cTn id="6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500"/>
                            </p:stCondLst>
                            <p:childTnLst>
                              <p:par>
                                <p:cTn id="6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8" grpId="0" animBg="1"/>
      <p:bldP spid="50" grpId="0" animBg="1"/>
      <p:bldP spid="79" grpId="0" animBg="1"/>
      <p:bldP spid="80" grpId="0" animBg="1"/>
      <p:bldP spid="81" grpId="0" animBg="1"/>
      <p:bldP spid="82" grpId="0" animBg="1"/>
      <p:bldP spid="83" grpId="0"/>
      <p:bldP spid="84" grpId="0"/>
      <p:bldP spid="85" grpId="0"/>
      <p:bldP spid="8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DCA6425-3A9A-5D9B-CC4A-ED4CC712179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33</a:t>
            </a:fld>
            <a:endParaRPr lang="fa-IR" dirty="0"/>
          </a:p>
        </p:txBody>
      </p:sp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D51CBDA7-2720-DCBF-251A-4AE602E831AA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77" r="12252" b="10127"/>
          <a:stretch/>
        </p:blipFill>
        <p:spPr>
          <a:xfrm>
            <a:off x="1675593" y="1313975"/>
            <a:ext cx="2979738" cy="2502609"/>
          </a:xfrm>
        </p:spPr>
      </p:pic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4CFA4AA2-0DF8-2AEF-1E95-34C77F0D8667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94" r="12268" b="10127"/>
          <a:stretch/>
        </p:blipFill>
        <p:spPr>
          <a:xfrm>
            <a:off x="5154859" y="1313975"/>
            <a:ext cx="2979738" cy="2502609"/>
          </a:xfr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C6FA30E-3010-F9BD-B0BA-6EDBEF5A2323}"/>
              </a:ext>
            </a:extLst>
          </p:cNvPr>
          <p:cNvSpPr txBox="1"/>
          <p:nvPr/>
        </p:nvSpPr>
        <p:spPr>
          <a:xfrm>
            <a:off x="1700981" y="274926"/>
            <a:ext cx="36772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3600" dirty="0">
                <a:solidFill>
                  <a:srgbClr val="087A85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روابط عمومی شهرداری استان تهران</a:t>
            </a:r>
            <a:endParaRPr lang="fa-IR" sz="3600" dirty="0">
              <a:solidFill>
                <a:srgbClr val="087A85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FAFDAC7-4F68-B537-926E-B955EE52C7EB}"/>
              </a:ext>
            </a:extLst>
          </p:cNvPr>
          <p:cNvSpPr txBox="1"/>
          <p:nvPr/>
        </p:nvSpPr>
        <p:spPr>
          <a:xfrm>
            <a:off x="7152969" y="274926"/>
            <a:ext cx="36772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3600" dirty="0">
                <a:solidFill>
                  <a:srgbClr val="087A85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عنوان موضوع  بخش خود را وارد نمایید</a:t>
            </a:r>
            <a:endParaRPr lang="fa-IR" sz="3600" dirty="0">
              <a:solidFill>
                <a:srgbClr val="087A85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CC97047-F381-41C6-3230-31E743FA5431}"/>
              </a:ext>
            </a:extLst>
          </p:cNvPr>
          <p:cNvPicPr>
            <a:picLocks noChangeAspect="1"/>
          </p:cNvPicPr>
          <p:nvPr/>
        </p:nvPicPr>
        <p:blipFill>
          <a:blip r:embed="rId4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7594" y="292800"/>
            <a:ext cx="808621" cy="808621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D7A47D4F-91F2-D0A5-844A-A20CD9398AB7}"/>
              </a:ext>
            </a:extLst>
          </p:cNvPr>
          <p:cNvGrpSpPr/>
          <p:nvPr/>
        </p:nvGrpSpPr>
        <p:grpSpPr>
          <a:xfrm>
            <a:off x="1539131" y="3640345"/>
            <a:ext cx="3252662" cy="458211"/>
            <a:chOff x="1539131" y="3640345"/>
            <a:chExt cx="3252662" cy="458211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0E530BB0-4EC3-EAE1-67A0-9CC509746BCE}"/>
                </a:ext>
              </a:extLst>
            </p:cNvPr>
            <p:cNvSpPr/>
            <p:nvPr/>
          </p:nvSpPr>
          <p:spPr>
            <a:xfrm>
              <a:off x="1539131" y="3640345"/>
              <a:ext cx="3252662" cy="458211"/>
            </a:xfrm>
            <a:custGeom>
              <a:avLst/>
              <a:gdLst>
                <a:gd name="connsiteX0" fmla="*/ 101771 w 4034334"/>
                <a:gd name="connsiteY0" fmla="*/ 198498 h 568327"/>
                <a:gd name="connsiteX1" fmla="*/ 108750 w 4034334"/>
                <a:gd name="connsiteY1" fmla="*/ 198498 h 568327"/>
                <a:gd name="connsiteX2" fmla="*/ 108890 w 4034334"/>
                <a:gd name="connsiteY2" fmla="*/ 213016 h 568327"/>
                <a:gd name="connsiteX3" fmla="*/ 141463 w 4034334"/>
                <a:gd name="connsiteY3" fmla="*/ 268740 h 568327"/>
                <a:gd name="connsiteX4" fmla="*/ 159448 w 4034334"/>
                <a:gd name="connsiteY4" fmla="*/ 286957 h 568327"/>
                <a:gd name="connsiteX5" fmla="*/ 143161 w 4034334"/>
                <a:gd name="connsiteY5" fmla="*/ 299428 h 568327"/>
                <a:gd name="connsiteX6" fmla="*/ 109332 w 4034334"/>
                <a:gd name="connsiteY6" fmla="*/ 357036 h 568327"/>
                <a:gd name="connsiteX7" fmla="*/ 109541 w 4034334"/>
                <a:gd name="connsiteY7" fmla="*/ 372485 h 568327"/>
                <a:gd name="connsiteX8" fmla="*/ 99862 w 4034334"/>
                <a:gd name="connsiteY8" fmla="*/ 371322 h 568327"/>
                <a:gd name="connsiteX9" fmla="*/ 66475 w 4034334"/>
                <a:gd name="connsiteY9" fmla="*/ 347287 h 568327"/>
                <a:gd name="connsiteX10" fmla="*/ 47234 w 4034334"/>
                <a:gd name="connsiteY10" fmla="*/ 329604 h 568327"/>
                <a:gd name="connsiteX11" fmla="*/ 14288 w 4034334"/>
                <a:gd name="connsiteY11" fmla="*/ 307222 h 568327"/>
                <a:gd name="connsiteX12" fmla="*/ 8704 w 4034334"/>
                <a:gd name="connsiteY12" fmla="*/ 269647 h 568327"/>
                <a:gd name="connsiteX13" fmla="*/ 47001 w 4034334"/>
                <a:gd name="connsiteY13" fmla="*/ 240214 h 568327"/>
                <a:gd name="connsiteX14" fmla="*/ 62148 w 4034334"/>
                <a:gd name="connsiteY14" fmla="*/ 229699 h 568327"/>
                <a:gd name="connsiteX15" fmla="*/ 85413 w 4034334"/>
                <a:gd name="connsiteY15" fmla="*/ 202849 h 568327"/>
                <a:gd name="connsiteX16" fmla="*/ 85483 w 4034334"/>
                <a:gd name="connsiteY16" fmla="*/ 202802 h 568327"/>
                <a:gd name="connsiteX17" fmla="*/ 101771 w 4034334"/>
                <a:gd name="connsiteY17" fmla="*/ 198498 h 568327"/>
                <a:gd name="connsiteX18" fmla="*/ 3923725 w 4034334"/>
                <a:gd name="connsiteY18" fmla="*/ 197870 h 568327"/>
                <a:gd name="connsiteX19" fmla="*/ 3934149 w 4034334"/>
                <a:gd name="connsiteY19" fmla="*/ 199056 h 568327"/>
                <a:gd name="connsiteX20" fmla="*/ 3967606 w 4034334"/>
                <a:gd name="connsiteY20" fmla="*/ 225092 h 568327"/>
                <a:gd name="connsiteX21" fmla="*/ 3985754 w 4034334"/>
                <a:gd name="connsiteY21" fmla="*/ 240424 h 568327"/>
                <a:gd name="connsiteX22" fmla="*/ 4023167 w 4034334"/>
                <a:gd name="connsiteY22" fmla="*/ 270182 h 568327"/>
                <a:gd name="connsiteX23" fmla="*/ 4034334 w 4034334"/>
                <a:gd name="connsiteY23" fmla="*/ 284933 h 568327"/>
                <a:gd name="connsiteX24" fmla="*/ 4020374 w 4034334"/>
                <a:gd name="connsiteY24" fmla="*/ 303546 h 568327"/>
                <a:gd name="connsiteX25" fmla="*/ 3981706 w 4034334"/>
                <a:gd name="connsiteY25" fmla="*/ 329838 h 568327"/>
                <a:gd name="connsiteX26" fmla="*/ 3970864 w 4034334"/>
                <a:gd name="connsiteY26" fmla="*/ 334165 h 568327"/>
                <a:gd name="connsiteX27" fmla="*/ 3968536 w 4034334"/>
                <a:gd name="connsiteY27" fmla="*/ 343681 h 568327"/>
                <a:gd name="connsiteX28" fmla="*/ 3926657 w 4034334"/>
                <a:gd name="connsiteY28" fmla="*/ 372904 h 568327"/>
                <a:gd name="connsiteX29" fmla="*/ 3922794 w 4034334"/>
                <a:gd name="connsiteY29" fmla="*/ 359153 h 568327"/>
                <a:gd name="connsiteX30" fmla="*/ 3918839 w 4034334"/>
                <a:gd name="connsiteY30" fmla="*/ 334723 h 568327"/>
                <a:gd name="connsiteX31" fmla="*/ 3879588 w 4034334"/>
                <a:gd name="connsiteY31" fmla="*/ 292192 h 568327"/>
                <a:gd name="connsiteX32" fmla="*/ 3869701 w 4034334"/>
                <a:gd name="connsiteY32" fmla="*/ 285794 h 568327"/>
                <a:gd name="connsiteX33" fmla="*/ 3886918 w 4034334"/>
                <a:gd name="connsiteY33" fmla="*/ 271997 h 568327"/>
                <a:gd name="connsiteX34" fmla="*/ 3912860 w 4034334"/>
                <a:gd name="connsiteY34" fmla="*/ 246125 h 568327"/>
                <a:gd name="connsiteX35" fmla="*/ 3922724 w 4034334"/>
                <a:gd name="connsiteY35" fmla="*/ 215669 h 568327"/>
                <a:gd name="connsiteX36" fmla="*/ 3922586 w 4034334"/>
                <a:gd name="connsiteY36" fmla="*/ 215645 h 568327"/>
                <a:gd name="connsiteX37" fmla="*/ 2588982 w 4034334"/>
                <a:gd name="connsiteY37" fmla="*/ 45 h 568327"/>
                <a:gd name="connsiteX38" fmla="*/ 2836206 w 4034334"/>
                <a:gd name="connsiteY38" fmla="*/ 168 h 568327"/>
                <a:gd name="connsiteX39" fmla="*/ 2878123 w 4034334"/>
                <a:gd name="connsiteY39" fmla="*/ 469 h 568327"/>
                <a:gd name="connsiteX40" fmla="*/ 3147159 w 4034334"/>
                <a:gd name="connsiteY40" fmla="*/ 45 h 568327"/>
                <a:gd name="connsiteX41" fmla="*/ 3575961 w 4034334"/>
                <a:gd name="connsiteY41" fmla="*/ 2989 h 568327"/>
                <a:gd name="connsiteX42" fmla="*/ 3628450 w 4034334"/>
                <a:gd name="connsiteY42" fmla="*/ 29048 h 568327"/>
                <a:gd name="connsiteX43" fmla="*/ 3657207 w 4034334"/>
                <a:gd name="connsiteY43" fmla="*/ 86167 h 568327"/>
                <a:gd name="connsiteX44" fmla="*/ 3660884 w 4034334"/>
                <a:gd name="connsiteY44" fmla="*/ 104780 h 568327"/>
                <a:gd name="connsiteX45" fmla="*/ 3677891 w 4034334"/>
                <a:gd name="connsiteY45" fmla="*/ 105897 h 568327"/>
                <a:gd name="connsiteX46" fmla="*/ 3732684 w 4034334"/>
                <a:gd name="connsiteY46" fmla="*/ 156548 h 568327"/>
                <a:gd name="connsiteX47" fmla="*/ 3735895 w 4034334"/>
                <a:gd name="connsiteY47" fmla="*/ 174673 h 568327"/>
                <a:gd name="connsiteX48" fmla="*/ 3751158 w 4034334"/>
                <a:gd name="connsiteY48" fmla="*/ 179047 h 568327"/>
                <a:gd name="connsiteX49" fmla="*/ 3774238 w 4034334"/>
                <a:gd name="connsiteY49" fmla="*/ 186911 h 568327"/>
                <a:gd name="connsiteX50" fmla="*/ 3810371 w 4034334"/>
                <a:gd name="connsiteY50" fmla="*/ 222951 h 568327"/>
                <a:gd name="connsiteX51" fmla="*/ 3839291 w 4034334"/>
                <a:gd name="connsiteY51" fmla="*/ 285119 h 568327"/>
                <a:gd name="connsiteX52" fmla="*/ 3824331 w 4034334"/>
                <a:gd name="connsiteY52" fmla="*/ 320321 h 568327"/>
                <a:gd name="connsiteX53" fmla="*/ 3748575 w 4034334"/>
                <a:gd name="connsiteY53" fmla="*/ 390959 h 568327"/>
                <a:gd name="connsiteX54" fmla="*/ 3735778 w 4034334"/>
                <a:gd name="connsiteY54" fmla="*/ 392773 h 568327"/>
                <a:gd name="connsiteX55" fmla="*/ 3734057 w 4034334"/>
                <a:gd name="connsiteY55" fmla="*/ 406593 h 568327"/>
                <a:gd name="connsiteX56" fmla="*/ 3718608 w 4034334"/>
                <a:gd name="connsiteY56" fmla="*/ 445728 h 568327"/>
                <a:gd name="connsiteX57" fmla="*/ 3676286 w 4034334"/>
                <a:gd name="connsiteY57" fmla="*/ 464993 h 568327"/>
                <a:gd name="connsiteX58" fmla="*/ 3661140 w 4034334"/>
                <a:gd name="connsiteY58" fmla="*/ 466552 h 568327"/>
                <a:gd name="connsiteX59" fmla="*/ 3657138 w 4034334"/>
                <a:gd name="connsiteY59" fmla="*/ 484304 h 568327"/>
                <a:gd name="connsiteX60" fmla="*/ 3630661 w 4034334"/>
                <a:gd name="connsiteY60" fmla="*/ 538329 h 568327"/>
                <a:gd name="connsiteX61" fmla="*/ 3584523 w 4034334"/>
                <a:gd name="connsiteY61" fmla="*/ 565201 h 568327"/>
                <a:gd name="connsiteX62" fmla="*/ 2873732 w 4034334"/>
                <a:gd name="connsiteY62" fmla="*/ 568319 h 568327"/>
                <a:gd name="connsiteX63" fmla="*/ 2526670 w 4034334"/>
                <a:gd name="connsiteY63" fmla="*/ 568304 h 568327"/>
                <a:gd name="connsiteX64" fmla="*/ 2501381 w 4034334"/>
                <a:gd name="connsiteY64" fmla="*/ 568252 h 568327"/>
                <a:gd name="connsiteX65" fmla="*/ 2315555 w 4034334"/>
                <a:gd name="connsiteY65" fmla="*/ 568319 h 568327"/>
                <a:gd name="connsiteX66" fmla="*/ 1968493 w 4034334"/>
                <a:gd name="connsiteY66" fmla="*/ 568304 h 568327"/>
                <a:gd name="connsiteX67" fmla="*/ 1936854 w 4034334"/>
                <a:gd name="connsiteY67" fmla="*/ 568239 h 568327"/>
                <a:gd name="connsiteX68" fmla="*/ 1715013 w 4034334"/>
                <a:gd name="connsiteY68" fmla="*/ 568319 h 568327"/>
                <a:gd name="connsiteX69" fmla="*/ 1466932 w 4034334"/>
                <a:gd name="connsiteY69" fmla="*/ 568327 h 568327"/>
                <a:gd name="connsiteX70" fmla="*/ 1328991 w 4034334"/>
                <a:gd name="connsiteY70" fmla="*/ 568257 h 568327"/>
                <a:gd name="connsiteX71" fmla="*/ 1156836 w 4034334"/>
                <a:gd name="connsiteY71" fmla="*/ 568319 h 568327"/>
                <a:gd name="connsiteX72" fmla="*/ 423336 w 4034334"/>
                <a:gd name="connsiteY72" fmla="*/ 555987 h 568327"/>
                <a:gd name="connsiteX73" fmla="*/ 375081 w 4034334"/>
                <a:gd name="connsiteY73" fmla="*/ 486188 h 568327"/>
                <a:gd name="connsiteX74" fmla="*/ 369893 w 4034334"/>
                <a:gd name="connsiteY74" fmla="*/ 466575 h 568327"/>
                <a:gd name="connsiteX75" fmla="*/ 355631 w 4034334"/>
                <a:gd name="connsiteY75" fmla="*/ 465108 h 568327"/>
                <a:gd name="connsiteX76" fmla="*/ 328549 w 4034334"/>
                <a:gd name="connsiteY76" fmla="*/ 457245 h 568327"/>
                <a:gd name="connsiteX77" fmla="*/ 298302 w 4034334"/>
                <a:gd name="connsiteY77" fmla="*/ 411992 h 568327"/>
                <a:gd name="connsiteX78" fmla="*/ 294533 w 4034334"/>
                <a:gd name="connsiteY78" fmla="*/ 393006 h 568327"/>
                <a:gd name="connsiteX79" fmla="*/ 279992 w 4034334"/>
                <a:gd name="connsiteY79" fmla="*/ 390051 h 568327"/>
                <a:gd name="connsiteX80" fmla="*/ 234622 w 4034334"/>
                <a:gd name="connsiteY80" fmla="*/ 363342 h 568327"/>
                <a:gd name="connsiteX81" fmla="*/ 199327 w 4034334"/>
                <a:gd name="connsiteY81" fmla="*/ 303686 h 568327"/>
                <a:gd name="connsiteX82" fmla="*/ 190695 w 4034334"/>
                <a:gd name="connsiteY82" fmla="*/ 284468 h 568327"/>
                <a:gd name="connsiteX83" fmla="*/ 201863 w 4034334"/>
                <a:gd name="connsiteY83" fmla="*/ 260643 h 568327"/>
                <a:gd name="connsiteX84" fmla="*/ 270150 w 4034334"/>
                <a:gd name="connsiteY84" fmla="*/ 182118 h 568327"/>
                <a:gd name="connsiteX85" fmla="*/ 290043 w 4034334"/>
                <a:gd name="connsiteY85" fmla="*/ 177465 h 568327"/>
                <a:gd name="connsiteX86" fmla="*/ 297999 w 4034334"/>
                <a:gd name="connsiteY86" fmla="*/ 160596 h 568327"/>
                <a:gd name="connsiteX87" fmla="*/ 353513 w 4034334"/>
                <a:gd name="connsiteY87" fmla="*/ 105828 h 568327"/>
                <a:gd name="connsiteX88" fmla="*/ 371592 w 4034334"/>
                <a:gd name="connsiteY88" fmla="*/ 102128 h 568327"/>
                <a:gd name="connsiteX89" fmla="*/ 376105 w 4034334"/>
                <a:gd name="connsiteY89" fmla="*/ 82305 h 568327"/>
                <a:gd name="connsiteX90" fmla="*/ 440972 w 4034334"/>
                <a:gd name="connsiteY90" fmla="*/ 6829 h 568327"/>
                <a:gd name="connsiteX91" fmla="*/ 455444 w 4034334"/>
                <a:gd name="connsiteY91" fmla="*/ 1849 h 568327"/>
                <a:gd name="connsiteX92" fmla="*/ 1038270 w 4034334"/>
                <a:gd name="connsiteY92" fmla="*/ 663 h 568327"/>
                <a:gd name="connsiteX93" fmla="*/ 1430263 w 4034334"/>
                <a:gd name="connsiteY93" fmla="*/ 45 h 568327"/>
                <a:gd name="connsiteX94" fmla="*/ 1677488 w 4034334"/>
                <a:gd name="connsiteY94" fmla="*/ 168 h 568327"/>
                <a:gd name="connsiteX95" fmla="*/ 1719397 w 4034334"/>
                <a:gd name="connsiteY95" fmla="*/ 469 h 568327"/>
                <a:gd name="connsiteX96" fmla="*/ 1988440 w 4034334"/>
                <a:gd name="connsiteY96" fmla="*/ 45 h 568327"/>
                <a:gd name="connsiteX97" fmla="*/ 2235665 w 4034334"/>
                <a:gd name="connsiteY97" fmla="*/ 168 h 568327"/>
                <a:gd name="connsiteX98" fmla="*/ 2285195 w 4034334"/>
                <a:gd name="connsiteY98" fmla="*/ 524 h 568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</a:cxnLst>
              <a:rect l="l" t="t" r="r" b="b"/>
              <a:pathLst>
                <a:path w="4034334" h="568327">
                  <a:moveTo>
                    <a:pt x="101771" y="198498"/>
                  </a:moveTo>
                  <a:lnTo>
                    <a:pt x="108750" y="198498"/>
                  </a:lnTo>
                  <a:lnTo>
                    <a:pt x="108890" y="213016"/>
                  </a:lnTo>
                  <a:cubicBezTo>
                    <a:pt x="109145" y="234654"/>
                    <a:pt x="116893" y="247939"/>
                    <a:pt x="141463" y="268740"/>
                  </a:cubicBezTo>
                  <a:cubicBezTo>
                    <a:pt x="152328" y="277930"/>
                    <a:pt x="160448" y="286120"/>
                    <a:pt x="159448" y="286957"/>
                  </a:cubicBezTo>
                  <a:cubicBezTo>
                    <a:pt x="158447" y="287795"/>
                    <a:pt x="151141" y="293402"/>
                    <a:pt x="143161" y="299428"/>
                  </a:cubicBezTo>
                  <a:cubicBezTo>
                    <a:pt x="118312" y="318181"/>
                    <a:pt x="109052" y="333979"/>
                    <a:pt x="109332" y="357036"/>
                  </a:cubicBezTo>
                  <a:lnTo>
                    <a:pt x="109541" y="372485"/>
                  </a:lnTo>
                  <a:lnTo>
                    <a:pt x="99862" y="371322"/>
                  </a:lnTo>
                  <a:cubicBezTo>
                    <a:pt x="82133" y="369204"/>
                    <a:pt x="74641" y="363807"/>
                    <a:pt x="66475" y="347287"/>
                  </a:cubicBezTo>
                  <a:cubicBezTo>
                    <a:pt x="59262" y="332722"/>
                    <a:pt x="58704" y="332187"/>
                    <a:pt x="47234" y="329604"/>
                  </a:cubicBezTo>
                  <a:cubicBezTo>
                    <a:pt x="32040" y="326161"/>
                    <a:pt x="26108" y="322136"/>
                    <a:pt x="14288" y="307222"/>
                  </a:cubicBezTo>
                  <a:cubicBezTo>
                    <a:pt x="-3907" y="284259"/>
                    <a:pt x="-3534" y="286771"/>
                    <a:pt x="8704" y="269647"/>
                  </a:cubicBezTo>
                  <a:cubicBezTo>
                    <a:pt x="23432" y="248986"/>
                    <a:pt x="30714" y="243402"/>
                    <a:pt x="47001" y="240214"/>
                  </a:cubicBezTo>
                  <a:cubicBezTo>
                    <a:pt x="59960" y="237655"/>
                    <a:pt x="60774" y="237097"/>
                    <a:pt x="62148" y="229699"/>
                  </a:cubicBezTo>
                  <a:cubicBezTo>
                    <a:pt x="64078" y="219345"/>
                    <a:pt x="73781" y="208131"/>
                    <a:pt x="85413" y="202849"/>
                  </a:cubicBezTo>
                  <a:lnTo>
                    <a:pt x="85483" y="202802"/>
                  </a:lnTo>
                  <a:cubicBezTo>
                    <a:pt x="90629" y="200457"/>
                    <a:pt x="96137" y="199000"/>
                    <a:pt x="101771" y="198498"/>
                  </a:cubicBezTo>
                  <a:close/>
                  <a:moveTo>
                    <a:pt x="3923725" y="197870"/>
                  </a:moveTo>
                  <a:lnTo>
                    <a:pt x="3934149" y="199056"/>
                  </a:lnTo>
                  <a:cubicBezTo>
                    <a:pt x="3949402" y="200520"/>
                    <a:pt x="3962438" y="210664"/>
                    <a:pt x="3967606" y="225092"/>
                  </a:cubicBezTo>
                  <a:cubicBezTo>
                    <a:pt x="3971352" y="236329"/>
                    <a:pt x="3971654" y="236562"/>
                    <a:pt x="3985754" y="240424"/>
                  </a:cubicBezTo>
                  <a:cubicBezTo>
                    <a:pt x="4001877" y="244845"/>
                    <a:pt x="4007206" y="249079"/>
                    <a:pt x="4023167" y="270182"/>
                  </a:cubicBezTo>
                  <a:lnTo>
                    <a:pt x="4034334" y="284933"/>
                  </a:lnTo>
                  <a:lnTo>
                    <a:pt x="4020374" y="303546"/>
                  </a:lnTo>
                  <a:cubicBezTo>
                    <a:pt x="4005810" y="322857"/>
                    <a:pt x="4000086" y="326813"/>
                    <a:pt x="3981706" y="329838"/>
                  </a:cubicBezTo>
                  <a:cubicBezTo>
                    <a:pt x="3976191" y="330745"/>
                    <a:pt x="3971305" y="332676"/>
                    <a:pt x="3970864" y="334165"/>
                  </a:cubicBezTo>
                  <a:cubicBezTo>
                    <a:pt x="3970421" y="335654"/>
                    <a:pt x="3969375" y="339912"/>
                    <a:pt x="3968536" y="343681"/>
                  </a:cubicBezTo>
                  <a:cubicBezTo>
                    <a:pt x="3965465" y="357757"/>
                    <a:pt x="3943827" y="372904"/>
                    <a:pt x="3926657" y="372904"/>
                  </a:cubicBezTo>
                  <a:cubicBezTo>
                    <a:pt x="3922446" y="372927"/>
                    <a:pt x="3922074" y="371624"/>
                    <a:pt x="3922794" y="359153"/>
                  </a:cubicBezTo>
                  <a:cubicBezTo>
                    <a:pt x="3923644" y="350803"/>
                    <a:pt x="3922278" y="342378"/>
                    <a:pt x="3918839" y="334723"/>
                  </a:cubicBezTo>
                  <a:cubicBezTo>
                    <a:pt x="3913139" y="321787"/>
                    <a:pt x="3893153" y="300150"/>
                    <a:pt x="3879588" y="292192"/>
                  </a:cubicBezTo>
                  <a:cubicBezTo>
                    <a:pt x="3876120" y="290340"/>
                    <a:pt x="3872811" y="288199"/>
                    <a:pt x="3869701" y="285794"/>
                  </a:cubicBezTo>
                  <a:cubicBezTo>
                    <a:pt x="3869701" y="285445"/>
                    <a:pt x="3877449" y="279232"/>
                    <a:pt x="3886918" y="271997"/>
                  </a:cubicBezTo>
                  <a:cubicBezTo>
                    <a:pt x="3896636" y="264519"/>
                    <a:pt x="3905356" y="255824"/>
                    <a:pt x="3912860" y="246125"/>
                  </a:cubicBezTo>
                  <a:cubicBezTo>
                    <a:pt x="3920608" y="234864"/>
                    <a:pt x="3921724" y="231490"/>
                    <a:pt x="3922724" y="215669"/>
                  </a:cubicBezTo>
                  <a:lnTo>
                    <a:pt x="3922586" y="215645"/>
                  </a:lnTo>
                  <a:close/>
                  <a:moveTo>
                    <a:pt x="2588982" y="45"/>
                  </a:moveTo>
                  <a:cubicBezTo>
                    <a:pt x="2693832" y="-42"/>
                    <a:pt x="2774553" y="-6"/>
                    <a:pt x="2836206" y="168"/>
                  </a:cubicBezTo>
                  <a:lnTo>
                    <a:pt x="2878123" y="469"/>
                  </a:lnTo>
                  <a:lnTo>
                    <a:pt x="3147159" y="45"/>
                  </a:lnTo>
                  <a:cubicBezTo>
                    <a:pt x="3461708" y="-217"/>
                    <a:pt x="3559104" y="634"/>
                    <a:pt x="3575961" y="2989"/>
                  </a:cubicBezTo>
                  <a:cubicBezTo>
                    <a:pt x="3595873" y="5580"/>
                    <a:pt x="3614348" y="14752"/>
                    <a:pt x="3628450" y="29048"/>
                  </a:cubicBezTo>
                  <a:cubicBezTo>
                    <a:pt x="3643550" y="44288"/>
                    <a:pt x="3652415" y="61738"/>
                    <a:pt x="3657207" y="86167"/>
                  </a:cubicBezTo>
                  <a:lnTo>
                    <a:pt x="3660884" y="104780"/>
                  </a:lnTo>
                  <a:lnTo>
                    <a:pt x="3677891" y="105897"/>
                  </a:lnTo>
                  <a:cubicBezTo>
                    <a:pt x="3709301" y="107930"/>
                    <a:pt x="3727565" y="124813"/>
                    <a:pt x="3732684" y="156548"/>
                  </a:cubicBezTo>
                  <a:cubicBezTo>
                    <a:pt x="3734220" y="166158"/>
                    <a:pt x="3735663" y="174301"/>
                    <a:pt x="3735895" y="174673"/>
                  </a:cubicBezTo>
                  <a:cubicBezTo>
                    <a:pt x="3740888" y="176441"/>
                    <a:pt x="3745986" y="177902"/>
                    <a:pt x="3751158" y="179047"/>
                  </a:cubicBezTo>
                  <a:cubicBezTo>
                    <a:pt x="3759064" y="180995"/>
                    <a:pt x="3766788" y="183626"/>
                    <a:pt x="3774238" y="186911"/>
                  </a:cubicBezTo>
                  <a:cubicBezTo>
                    <a:pt x="3785476" y="192565"/>
                    <a:pt x="3800552" y="207595"/>
                    <a:pt x="3810371" y="222951"/>
                  </a:cubicBezTo>
                  <a:cubicBezTo>
                    <a:pt x="3820678" y="239261"/>
                    <a:pt x="3839291" y="279024"/>
                    <a:pt x="3839291" y="285119"/>
                  </a:cubicBezTo>
                  <a:cubicBezTo>
                    <a:pt x="3839291" y="287749"/>
                    <a:pt x="3832567" y="303546"/>
                    <a:pt x="3824331" y="320321"/>
                  </a:cubicBezTo>
                  <a:cubicBezTo>
                    <a:pt x="3801064" y="367692"/>
                    <a:pt x="3781148" y="386305"/>
                    <a:pt x="3748575" y="390959"/>
                  </a:cubicBezTo>
                  <a:lnTo>
                    <a:pt x="3735778" y="392773"/>
                  </a:lnTo>
                  <a:lnTo>
                    <a:pt x="3734057" y="406593"/>
                  </a:lnTo>
                  <a:cubicBezTo>
                    <a:pt x="3731568" y="426510"/>
                    <a:pt x="3728147" y="435142"/>
                    <a:pt x="3718608" y="445728"/>
                  </a:cubicBezTo>
                  <a:cubicBezTo>
                    <a:pt x="3708114" y="457407"/>
                    <a:pt x="3695807" y="462992"/>
                    <a:pt x="3676286" y="464993"/>
                  </a:cubicBezTo>
                  <a:lnTo>
                    <a:pt x="3661140" y="466552"/>
                  </a:lnTo>
                  <a:lnTo>
                    <a:pt x="3657138" y="484304"/>
                  </a:lnTo>
                  <a:cubicBezTo>
                    <a:pt x="3651717" y="508291"/>
                    <a:pt x="3643969" y="524113"/>
                    <a:pt x="3630661" y="538329"/>
                  </a:cubicBezTo>
                  <a:cubicBezTo>
                    <a:pt x="3618127" y="551462"/>
                    <a:pt x="3602131" y="560778"/>
                    <a:pt x="3584523" y="565201"/>
                  </a:cubicBezTo>
                  <a:cubicBezTo>
                    <a:pt x="3574938" y="567761"/>
                    <a:pt x="3450136" y="568319"/>
                    <a:pt x="2873732" y="568319"/>
                  </a:cubicBezTo>
                  <a:cubicBezTo>
                    <a:pt x="2731708" y="568319"/>
                    <a:pt x="2617936" y="568346"/>
                    <a:pt x="2526670" y="568304"/>
                  </a:cubicBezTo>
                  <a:lnTo>
                    <a:pt x="2501381" y="568252"/>
                  </a:lnTo>
                  <a:lnTo>
                    <a:pt x="2315555" y="568319"/>
                  </a:lnTo>
                  <a:cubicBezTo>
                    <a:pt x="2173531" y="568319"/>
                    <a:pt x="2059759" y="568346"/>
                    <a:pt x="1968493" y="568304"/>
                  </a:cubicBezTo>
                  <a:lnTo>
                    <a:pt x="1936854" y="568239"/>
                  </a:lnTo>
                  <a:lnTo>
                    <a:pt x="1715013" y="568319"/>
                  </a:lnTo>
                  <a:cubicBezTo>
                    <a:pt x="1620330" y="568319"/>
                    <a:pt x="1538204" y="568331"/>
                    <a:pt x="1466932" y="568327"/>
                  </a:cubicBezTo>
                  <a:lnTo>
                    <a:pt x="1328991" y="568257"/>
                  </a:lnTo>
                  <a:lnTo>
                    <a:pt x="1156836" y="568319"/>
                  </a:lnTo>
                  <a:cubicBezTo>
                    <a:pt x="399372" y="568319"/>
                    <a:pt x="445556" y="569087"/>
                    <a:pt x="423336" y="555987"/>
                  </a:cubicBezTo>
                  <a:cubicBezTo>
                    <a:pt x="396952" y="540376"/>
                    <a:pt x="384714" y="522670"/>
                    <a:pt x="375081" y="486188"/>
                  </a:cubicBezTo>
                  <a:lnTo>
                    <a:pt x="369893" y="466575"/>
                  </a:lnTo>
                  <a:lnTo>
                    <a:pt x="355631" y="465108"/>
                  </a:lnTo>
                  <a:cubicBezTo>
                    <a:pt x="346243" y="463939"/>
                    <a:pt x="337103" y="461284"/>
                    <a:pt x="328549" y="457245"/>
                  </a:cubicBezTo>
                  <a:cubicBezTo>
                    <a:pt x="311285" y="448567"/>
                    <a:pt x="303211" y="436537"/>
                    <a:pt x="298302" y="411992"/>
                  </a:cubicBezTo>
                  <a:lnTo>
                    <a:pt x="294533" y="393006"/>
                  </a:lnTo>
                  <a:lnTo>
                    <a:pt x="279992" y="390051"/>
                  </a:lnTo>
                  <a:cubicBezTo>
                    <a:pt x="261472" y="386282"/>
                    <a:pt x="248232" y="378488"/>
                    <a:pt x="234622" y="363342"/>
                  </a:cubicBezTo>
                  <a:cubicBezTo>
                    <a:pt x="222593" y="349987"/>
                    <a:pt x="212309" y="332560"/>
                    <a:pt x="199327" y="303686"/>
                  </a:cubicBezTo>
                  <a:lnTo>
                    <a:pt x="190695" y="284468"/>
                  </a:lnTo>
                  <a:lnTo>
                    <a:pt x="201863" y="260643"/>
                  </a:lnTo>
                  <a:cubicBezTo>
                    <a:pt x="225036" y="211248"/>
                    <a:pt x="243207" y="190448"/>
                    <a:pt x="270150" y="182118"/>
                  </a:cubicBezTo>
                  <a:cubicBezTo>
                    <a:pt x="276615" y="179929"/>
                    <a:pt x="283277" y="178370"/>
                    <a:pt x="290043" y="177465"/>
                  </a:cubicBezTo>
                  <a:cubicBezTo>
                    <a:pt x="294603" y="177465"/>
                    <a:pt x="295487" y="175580"/>
                    <a:pt x="297999" y="160596"/>
                  </a:cubicBezTo>
                  <a:cubicBezTo>
                    <a:pt x="304003" y="124860"/>
                    <a:pt x="321196" y="107898"/>
                    <a:pt x="353513" y="105828"/>
                  </a:cubicBezTo>
                  <a:cubicBezTo>
                    <a:pt x="363448" y="105129"/>
                    <a:pt x="371220" y="103570"/>
                    <a:pt x="371592" y="102128"/>
                  </a:cubicBezTo>
                  <a:cubicBezTo>
                    <a:pt x="371964" y="100686"/>
                    <a:pt x="373988" y="91774"/>
                    <a:pt x="376105" y="82305"/>
                  </a:cubicBezTo>
                  <a:cubicBezTo>
                    <a:pt x="384900" y="42799"/>
                    <a:pt x="405259" y="19043"/>
                    <a:pt x="440972" y="6829"/>
                  </a:cubicBezTo>
                  <a:lnTo>
                    <a:pt x="455444" y="1849"/>
                  </a:lnTo>
                  <a:lnTo>
                    <a:pt x="1038270" y="663"/>
                  </a:lnTo>
                  <a:cubicBezTo>
                    <a:pt x="1196436" y="343"/>
                    <a:pt x="1325414" y="132"/>
                    <a:pt x="1430263" y="45"/>
                  </a:cubicBezTo>
                  <a:cubicBezTo>
                    <a:pt x="1535113" y="-42"/>
                    <a:pt x="1615835" y="-6"/>
                    <a:pt x="1677488" y="168"/>
                  </a:cubicBezTo>
                  <a:lnTo>
                    <a:pt x="1719397" y="469"/>
                  </a:lnTo>
                  <a:lnTo>
                    <a:pt x="1988440" y="45"/>
                  </a:lnTo>
                  <a:cubicBezTo>
                    <a:pt x="2093290" y="-42"/>
                    <a:pt x="2174012" y="-6"/>
                    <a:pt x="2235665" y="168"/>
                  </a:cubicBezTo>
                  <a:lnTo>
                    <a:pt x="2285195" y="524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endParaRPr lang="fa-IR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61A7D622-17B8-C0D3-5479-6599F6FD4B07}"/>
                </a:ext>
              </a:extLst>
            </p:cNvPr>
            <p:cNvSpPr txBox="1"/>
            <p:nvPr/>
          </p:nvSpPr>
          <p:spPr>
            <a:xfrm>
              <a:off x="1679988" y="3688848"/>
              <a:ext cx="297973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تصویر را وارد نمایید</a:t>
              </a: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6981EC73-9EE6-6FFF-3E2F-241602572194}"/>
              </a:ext>
            </a:extLst>
          </p:cNvPr>
          <p:cNvGrpSpPr/>
          <p:nvPr/>
        </p:nvGrpSpPr>
        <p:grpSpPr>
          <a:xfrm>
            <a:off x="5018397" y="3640345"/>
            <a:ext cx="3252662" cy="458211"/>
            <a:chOff x="5018397" y="3640345"/>
            <a:chExt cx="3252662" cy="458211"/>
          </a:xfrm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C0BBE91C-D0B8-7954-2456-872078AAB382}"/>
                </a:ext>
              </a:extLst>
            </p:cNvPr>
            <p:cNvSpPr/>
            <p:nvPr/>
          </p:nvSpPr>
          <p:spPr>
            <a:xfrm>
              <a:off x="5018397" y="3640345"/>
              <a:ext cx="3252662" cy="458211"/>
            </a:xfrm>
            <a:custGeom>
              <a:avLst/>
              <a:gdLst>
                <a:gd name="connsiteX0" fmla="*/ 101771 w 4034334"/>
                <a:gd name="connsiteY0" fmla="*/ 198498 h 568327"/>
                <a:gd name="connsiteX1" fmla="*/ 108750 w 4034334"/>
                <a:gd name="connsiteY1" fmla="*/ 198498 h 568327"/>
                <a:gd name="connsiteX2" fmla="*/ 108890 w 4034334"/>
                <a:gd name="connsiteY2" fmla="*/ 213016 h 568327"/>
                <a:gd name="connsiteX3" fmla="*/ 141463 w 4034334"/>
                <a:gd name="connsiteY3" fmla="*/ 268740 h 568327"/>
                <a:gd name="connsiteX4" fmla="*/ 159448 w 4034334"/>
                <a:gd name="connsiteY4" fmla="*/ 286957 h 568327"/>
                <a:gd name="connsiteX5" fmla="*/ 143161 w 4034334"/>
                <a:gd name="connsiteY5" fmla="*/ 299428 h 568327"/>
                <a:gd name="connsiteX6" fmla="*/ 109332 w 4034334"/>
                <a:gd name="connsiteY6" fmla="*/ 357036 h 568327"/>
                <a:gd name="connsiteX7" fmla="*/ 109541 w 4034334"/>
                <a:gd name="connsiteY7" fmla="*/ 372485 h 568327"/>
                <a:gd name="connsiteX8" fmla="*/ 99862 w 4034334"/>
                <a:gd name="connsiteY8" fmla="*/ 371322 h 568327"/>
                <a:gd name="connsiteX9" fmla="*/ 66475 w 4034334"/>
                <a:gd name="connsiteY9" fmla="*/ 347287 h 568327"/>
                <a:gd name="connsiteX10" fmla="*/ 47234 w 4034334"/>
                <a:gd name="connsiteY10" fmla="*/ 329604 h 568327"/>
                <a:gd name="connsiteX11" fmla="*/ 14288 w 4034334"/>
                <a:gd name="connsiteY11" fmla="*/ 307222 h 568327"/>
                <a:gd name="connsiteX12" fmla="*/ 8704 w 4034334"/>
                <a:gd name="connsiteY12" fmla="*/ 269647 h 568327"/>
                <a:gd name="connsiteX13" fmla="*/ 47001 w 4034334"/>
                <a:gd name="connsiteY13" fmla="*/ 240214 h 568327"/>
                <a:gd name="connsiteX14" fmla="*/ 62148 w 4034334"/>
                <a:gd name="connsiteY14" fmla="*/ 229699 h 568327"/>
                <a:gd name="connsiteX15" fmla="*/ 85413 w 4034334"/>
                <a:gd name="connsiteY15" fmla="*/ 202849 h 568327"/>
                <a:gd name="connsiteX16" fmla="*/ 85483 w 4034334"/>
                <a:gd name="connsiteY16" fmla="*/ 202802 h 568327"/>
                <a:gd name="connsiteX17" fmla="*/ 101771 w 4034334"/>
                <a:gd name="connsiteY17" fmla="*/ 198498 h 568327"/>
                <a:gd name="connsiteX18" fmla="*/ 3923725 w 4034334"/>
                <a:gd name="connsiteY18" fmla="*/ 197870 h 568327"/>
                <a:gd name="connsiteX19" fmla="*/ 3934149 w 4034334"/>
                <a:gd name="connsiteY19" fmla="*/ 199056 h 568327"/>
                <a:gd name="connsiteX20" fmla="*/ 3967606 w 4034334"/>
                <a:gd name="connsiteY20" fmla="*/ 225092 h 568327"/>
                <a:gd name="connsiteX21" fmla="*/ 3985754 w 4034334"/>
                <a:gd name="connsiteY21" fmla="*/ 240424 h 568327"/>
                <a:gd name="connsiteX22" fmla="*/ 4023167 w 4034334"/>
                <a:gd name="connsiteY22" fmla="*/ 270182 h 568327"/>
                <a:gd name="connsiteX23" fmla="*/ 4034334 w 4034334"/>
                <a:gd name="connsiteY23" fmla="*/ 284933 h 568327"/>
                <a:gd name="connsiteX24" fmla="*/ 4020374 w 4034334"/>
                <a:gd name="connsiteY24" fmla="*/ 303546 h 568327"/>
                <a:gd name="connsiteX25" fmla="*/ 3981706 w 4034334"/>
                <a:gd name="connsiteY25" fmla="*/ 329838 h 568327"/>
                <a:gd name="connsiteX26" fmla="*/ 3970864 w 4034334"/>
                <a:gd name="connsiteY26" fmla="*/ 334165 h 568327"/>
                <a:gd name="connsiteX27" fmla="*/ 3968536 w 4034334"/>
                <a:gd name="connsiteY27" fmla="*/ 343681 h 568327"/>
                <a:gd name="connsiteX28" fmla="*/ 3926657 w 4034334"/>
                <a:gd name="connsiteY28" fmla="*/ 372904 h 568327"/>
                <a:gd name="connsiteX29" fmla="*/ 3922794 w 4034334"/>
                <a:gd name="connsiteY29" fmla="*/ 359153 h 568327"/>
                <a:gd name="connsiteX30" fmla="*/ 3918839 w 4034334"/>
                <a:gd name="connsiteY30" fmla="*/ 334723 h 568327"/>
                <a:gd name="connsiteX31" fmla="*/ 3879588 w 4034334"/>
                <a:gd name="connsiteY31" fmla="*/ 292192 h 568327"/>
                <a:gd name="connsiteX32" fmla="*/ 3869701 w 4034334"/>
                <a:gd name="connsiteY32" fmla="*/ 285794 h 568327"/>
                <a:gd name="connsiteX33" fmla="*/ 3886918 w 4034334"/>
                <a:gd name="connsiteY33" fmla="*/ 271997 h 568327"/>
                <a:gd name="connsiteX34" fmla="*/ 3912860 w 4034334"/>
                <a:gd name="connsiteY34" fmla="*/ 246125 h 568327"/>
                <a:gd name="connsiteX35" fmla="*/ 3922724 w 4034334"/>
                <a:gd name="connsiteY35" fmla="*/ 215669 h 568327"/>
                <a:gd name="connsiteX36" fmla="*/ 3922586 w 4034334"/>
                <a:gd name="connsiteY36" fmla="*/ 215645 h 568327"/>
                <a:gd name="connsiteX37" fmla="*/ 2588982 w 4034334"/>
                <a:gd name="connsiteY37" fmla="*/ 45 h 568327"/>
                <a:gd name="connsiteX38" fmla="*/ 2836206 w 4034334"/>
                <a:gd name="connsiteY38" fmla="*/ 168 h 568327"/>
                <a:gd name="connsiteX39" fmla="*/ 2878123 w 4034334"/>
                <a:gd name="connsiteY39" fmla="*/ 469 h 568327"/>
                <a:gd name="connsiteX40" fmla="*/ 3147159 w 4034334"/>
                <a:gd name="connsiteY40" fmla="*/ 45 h 568327"/>
                <a:gd name="connsiteX41" fmla="*/ 3575961 w 4034334"/>
                <a:gd name="connsiteY41" fmla="*/ 2989 h 568327"/>
                <a:gd name="connsiteX42" fmla="*/ 3628450 w 4034334"/>
                <a:gd name="connsiteY42" fmla="*/ 29048 h 568327"/>
                <a:gd name="connsiteX43" fmla="*/ 3657207 w 4034334"/>
                <a:gd name="connsiteY43" fmla="*/ 86167 h 568327"/>
                <a:gd name="connsiteX44" fmla="*/ 3660884 w 4034334"/>
                <a:gd name="connsiteY44" fmla="*/ 104780 h 568327"/>
                <a:gd name="connsiteX45" fmla="*/ 3677891 w 4034334"/>
                <a:gd name="connsiteY45" fmla="*/ 105897 h 568327"/>
                <a:gd name="connsiteX46" fmla="*/ 3732684 w 4034334"/>
                <a:gd name="connsiteY46" fmla="*/ 156548 h 568327"/>
                <a:gd name="connsiteX47" fmla="*/ 3735895 w 4034334"/>
                <a:gd name="connsiteY47" fmla="*/ 174673 h 568327"/>
                <a:gd name="connsiteX48" fmla="*/ 3751158 w 4034334"/>
                <a:gd name="connsiteY48" fmla="*/ 179047 h 568327"/>
                <a:gd name="connsiteX49" fmla="*/ 3774238 w 4034334"/>
                <a:gd name="connsiteY49" fmla="*/ 186911 h 568327"/>
                <a:gd name="connsiteX50" fmla="*/ 3810371 w 4034334"/>
                <a:gd name="connsiteY50" fmla="*/ 222951 h 568327"/>
                <a:gd name="connsiteX51" fmla="*/ 3839291 w 4034334"/>
                <a:gd name="connsiteY51" fmla="*/ 285119 h 568327"/>
                <a:gd name="connsiteX52" fmla="*/ 3824331 w 4034334"/>
                <a:gd name="connsiteY52" fmla="*/ 320321 h 568327"/>
                <a:gd name="connsiteX53" fmla="*/ 3748575 w 4034334"/>
                <a:gd name="connsiteY53" fmla="*/ 390959 h 568327"/>
                <a:gd name="connsiteX54" fmla="*/ 3735778 w 4034334"/>
                <a:gd name="connsiteY54" fmla="*/ 392773 h 568327"/>
                <a:gd name="connsiteX55" fmla="*/ 3734057 w 4034334"/>
                <a:gd name="connsiteY55" fmla="*/ 406593 h 568327"/>
                <a:gd name="connsiteX56" fmla="*/ 3718608 w 4034334"/>
                <a:gd name="connsiteY56" fmla="*/ 445728 h 568327"/>
                <a:gd name="connsiteX57" fmla="*/ 3676286 w 4034334"/>
                <a:gd name="connsiteY57" fmla="*/ 464993 h 568327"/>
                <a:gd name="connsiteX58" fmla="*/ 3661140 w 4034334"/>
                <a:gd name="connsiteY58" fmla="*/ 466552 h 568327"/>
                <a:gd name="connsiteX59" fmla="*/ 3657138 w 4034334"/>
                <a:gd name="connsiteY59" fmla="*/ 484304 h 568327"/>
                <a:gd name="connsiteX60" fmla="*/ 3630661 w 4034334"/>
                <a:gd name="connsiteY60" fmla="*/ 538329 h 568327"/>
                <a:gd name="connsiteX61" fmla="*/ 3584523 w 4034334"/>
                <a:gd name="connsiteY61" fmla="*/ 565201 h 568327"/>
                <a:gd name="connsiteX62" fmla="*/ 2873732 w 4034334"/>
                <a:gd name="connsiteY62" fmla="*/ 568319 h 568327"/>
                <a:gd name="connsiteX63" fmla="*/ 2526670 w 4034334"/>
                <a:gd name="connsiteY63" fmla="*/ 568304 h 568327"/>
                <a:gd name="connsiteX64" fmla="*/ 2501381 w 4034334"/>
                <a:gd name="connsiteY64" fmla="*/ 568252 h 568327"/>
                <a:gd name="connsiteX65" fmla="*/ 2315555 w 4034334"/>
                <a:gd name="connsiteY65" fmla="*/ 568319 h 568327"/>
                <a:gd name="connsiteX66" fmla="*/ 1968493 w 4034334"/>
                <a:gd name="connsiteY66" fmla="*/ 568304 h 568327"/>
                <a:gd name="connsiteX67" fmla="*/ 1936854 w 4034334"/>
                <a:gd name="connsiteY67" fmla="*/ 568239 h 568327"/>
                <a:gd name="connsiteX68" fmla="*/ 1715013 w 4034334"/>
                <a:gd name="connsiteY68" fmla="*/ 568319 h 568327"/>
                <a:gd name="connsiteX69" fmla="*/ 1466932 w 4034334"/>
                <a:gd name="connsiteY69" fmla="*/ 568327 h 568327"/>
                <a:gd name="connsiteX70" fmla="*/ 1328991 w 4034334"/>
                <a:gd name="connsiteY70" fmla="*/ 568257 h 568327"/>
                <a:gd name="connsiteX71" fmla="*/ 1156836 w 4034334"/>
                <a:gd name="connsiteY71" fmla="*/ 568319 h 568327"/>
                <a:gd name="connsiteX72" fmla="*/ 423336 w 4034334"/>
                <a:gd name="connsiteY72" fmla="*/ 555987 h 568327"/>
                <a:gd name="connsiteX73" fmla="*/ 375081 w 4034334"/>
                <a:gd name="connsiteY73" fmla="*/ 486188 h 568327"/>
                <a:gd name="connsiteX74" fmla="*/ 369893 w 4034334"/>
                <a:gd name="connsiteY74" fmla="*/ 466575 h 568327"/>
                <a:gd name="connsiteX75" fmla="*/ 355631 w 4034334"/>
                <a:gd name="connsiteY75" fmla="*/ 465108 h 568327"/>
                <a:gd name="connsiteX76" fmla="*/ 328549 w 4034334"/>
                <a:gd name="connsiteY76" fmla="*/ 457245 h 568327"/>
                <a:gd name="connsiteX77" fmla="*/ 298302 w 4034334"/>
                <a:gd name="connsiteY77" fmla="*/ 411992 h 568327"/>
                <a:gd name="connsiteX78" fmla="*/ 294533 w 4034334"/>
                <a:gd name="connsiteY78" fmla="*/ 393006 h 568327"/>
                <a:gd name="connsiteX79" fmla="*/ 279992 w 4034334"/>
                <a:gd name="connsiteY79" fmla="*/ 390051 h 568327"/>
                <a:gd name="connsiteX80" fmla="*/ 234622 w 4034334"/>
                <a:gd name="connsiteY80" fmla="*/ 363342 h 568327"/>
                <a:gd name="connsiteX81" fmla="*/ 199327 w 4034334"/>
                <a:gd name="connsiteY81" fmla="*/ 303686 h 568327"/>
                <a:gd name="connsiteX82" fmla="*/ 190695 w 4034334"/>
                <a:gd name="connsiteY82" fmla="*/ 284468 h 568327"/>
                <a:gd name="connsiteX83" fmla="*/ 201863 w 4034334"/>
                <a:gd name="connsiteY83" fmla="*/ 260643 h 568327"/>
                <a:gd name="connsiteX84" fmla="*/ 270150 w 4034334"/>
                <a:gd name="connsiteY84" fmla="*/ 182118 h 568327"/>
                <a:gd name="connsiteX85" fmla="*/ 290043 w 4034334"/>
                <a:gd name="connsiteY85" fmla="*/ 177465 h 568327"/>
                <a:gd name="connsiteX86" fmla="*/ 297999 w 4034334"/>
                <a:gd name="connsiteY86" fmla="*/ 160596 h 568327"/>
                <a:gd name="connsiteX87" fmla="*/ 353513 w 4034334"/>
                <a:gd name="connsiteY87" fmla="*/ 105828 h 568327"/>
                <a:gd name="connsiteX88" fmla="*/ 371592 w 4034334"/>
                <a:gd name="connsiteY88" fmla="*/ 102128 h 568327"/>
                <a:gd name="connsiteX89" fmla="*/ 376105 w 4034334"/>
                <a:gd name="connsiteY89" fmla="*/ 82305 h 568327"/>
                <a:gd name="connsiteX90" fmla="*/ 440972 w 4034334"/>
                <a:gd name="connsiteY90" fmla="*/ 6829 h 568327"/>
                <a:gd name="connsiteX91" fmla="*/ 455444 w 4034334"/>
                <a:gd name="connsiteY91" fmla="*/ 1849 h 568327"/>
                <a:gd name="connsiteX92" fmla="*/ 1038270 w 4034334"/>
                <a:gd name="connsiteY92" fmla="*/ 663 h 568327"/>
                <a:gd name="connsiteX93" fmla="*/ 1430263 w 4034334"/>
                <a:gd name="connsiteY93" fmla="*/ 45 h 568327"/>
                <a:gd name="connsiteX94" fmla="*/ 1677488 w 4034334"/>
                <a:gd name="connsiteY94" fmla="*/ 168 h 568327"/>
                <a:gd name="connsiteX95" fmla="*/ 1719397 w 4034334"/>
                <a:gd name="connsiteY95" fmla="*/ 469 h 568327"/>
                <a:gd name="connsiteX96" fmla="*/ 1988440 w 4034334"/>
                <a:gd name="connsiteY96" fmla="*/ 45 h 568327"/>
                <a:gd name="connsiteX97" fmla="*/ 2235665 w 4034334"/>
                <a:gd name="connsiteY97" fmla="*/ 168 h 568327"/>
                <a:gd name="connsiteX98" fmla="*/ 2285195 w 4034334"/>
                <a:gd name="connsiteY98" fmla="*/ 524 h 568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</a:cxnLst>
              <a:rect l="l" t="t" r="r" b="b"/>
              <a:pathLst>
                <a:path w="4034334" h="568327">
                  <a:moveTo>
                    <a:pt x="101771" y="198498"/>
                  </a:moveTo>
                  <a:lnTo>
                    <a:pt x="108750" y="198498"/>
                  </a:lnTo>
                  <a:lnTo>
                    <a:pt x="108890" y="213016"/>
                  </a:lnTo>
                  <a:cubicBezTo>
                    <a:pt x="109145" y="234654"/>
                    <a:pt x="116893" y="247939"/>
                    <a:pt x="141463" y="268740"/>
                  </a:cubicBezTo>
                  <a:cubicBezTo>
                    <a:pt x="152328" y="277930"/>
                    <a:pt x="160448" y="286120"/>
                    <a:pt x="159448" y="286957"/>
                  </a:cubicBezTo>
                  <a:cubicBezTo>
                    <a:pt x="158447" y="287795"/>
                    <a:pt x="151141" y="293402"/>
                    <a:pt x="143161" y="299428"/>
                  </a:cubicBezTo>
                  <a:cubicBezTo>
                    <a:pt x="118312" y="318181"/>
                    <a:pt x="109052" y="333979"/>
                    <a:pt x="109332" y="357036"/>
                  </a:cubicBezTo>
                  <a:lnTo>
                    <a:pt x="109541" y="372485"/>
                  </a:lnTo>
                  <a:lnTo>
                    <a:pt x="99862" y="371322"/>
                  </a:lnTo>
                  <a:cubicBezTo>
                    <a:pt x="82133" y="369204"/>
                    <a:pt x="74641" y="363807"/>
                    <a:pt x="66475" y="347287"/>
                  </a:cubicBezTo>
                  <a:cubicBezTo>
                    <a:pt x="59262" y="332722"/>
                    <a:pt x="58704" y="332187"/>
                    <a:pt x="47234" y="329604"/>
                  </a:cubicBezTo>
                  <a:cubicBezTo>
                    <a:pt x="32040" y="326161"/>
                    <a:pt x="26108" y="322136"/>
                    <a:pt x="14288" y="307222"/>
                  </a:cubicBezTo>
                  <a:cubicBezTo>
                    <a:pt x="-3907" y="284259"/>
                    <a:pt x="-3534" y="286771"/>
                    <a:pt x="8704" y="269647"/>
                  </a:cubicBezTo>
                  <a:cubicBezTo>
                    <a:pt x="23432" y="248986"/>
                    <a:pt x="30714" y="243402"/>
                    <a:pt x="47001" y="240214"/>
                  </a:cubicBezTo>
                  <a:cubicBezTo>
                    <a:pt x="59960" y="237655"/>
                    <a:pt x="60774" y="237097"/>
                    <a:pt x="62148" y="229699"/>
                  </a:cubicBezTo>
                  <a:cubicBezTo>
                    <a:pt x="64078" y="219345"/>
                    <a:pt x="73781" y="208131"/>
                    <a:pt x="85413" y="202849"/>
                  </a:cubicBezTo>
                  <a:lnTo>
                    <a:pt x="85483" y="202802"/>
                  </a:lnTo>
                  <a:cubicBezTo>
                    <a:pt x="90629" y="200457"/>
                    <a:pt x="96137" y="199000"/>
                    <a:pt x="101771" y="198498"/>
                  </a:cubicBezTo>
                  <a:close/>
                  <a:moveTo>
                    <a:pt x="3923725" y="197870"/>
                  </a:moveTo>
                  <a:lnTo>
                    <a:pt x="3934149" y="199056"/>
                  </a:lnTo>
                  <a:cubicBezTo>
                    <a:pt x="3949402" y="200520"/>
                    <a:pt x="3962438" y="210664"/>
                    <a:pt x="3967606" y="225092"/>
                  </a:cubicBezTo>
                  <a:cubicBezTo>
                    <a:pt x="3971352" y="236329"/>
                    <a:pt x="3971654" y="236562"/>
                    <a:pt x="3985754" y="240424"/>
                  </a:cubicBezTo>
                  <a:cubicBezTo>
                    <a:pt x="4001877" y="244845"/>
                    <a:pt x="4007206" y="249079"/>
                    <a:pt x="4023167" y="270182"/>
                  </a:cubicBezTo>
                  <a:lnTo>
                    <a:pt x="4034334" y="284933"/>
                  </a:lnTo>
                  <a:lnTo>
                    <a:pt x="4020374" y="303546"/>
                  </a:lnTo>
                  <a:cubicBezTo>
                    <a:pt x="4005810" y="322857"/>
                    <a:pt x="4000086" y="326813"/>
                    <a:pt x="3981706" y="329838"/>
                  </a:cubicBezTo>
                  <a:cubicBezTo>
                    <a:pt x="3976191" y="330745"/>
                    <a:pt x="3971305" y="332676"/>
                    <a:pt x="3970864" y="334165"/>
                  </a:cubicBezTo>
                  <a:cubicBezTo>
                    <a:pt x="3970421" y="335654"/>
                    <a:pt x="3969375" y="339912"/>
                    <a:pt x="3968536" y="343681"/>
                  </a:cubicBezTo>
                  <a:cubicBezTo>
                    <a:pt x="3965465" y="357757"/>
                    <a:pt x="3943827" y="372904"/>
                    <a:pt x="3926657" y="372904"/>
                  </a:cubicBezTo>
                  <a:cubicBezTo>
                    <a:pt x="3922446" y="372927"/>
                    <a:pt x="3922074" y="371624"/>
                    <a:pt x="3922794" y="359153"/>
                  </a:cubicBezTo>
                  <a:cubicBezTo>
                    <a:pt x="3923644" y="350803"/>
                    <a:pt x="3922278" y="342378"/>
                    <a:pt x="3918839" y="334723"/>
                  </a:cubicBezTo>
                  <a:cubicBezTo>
                    <a:pt x="3913139" y="321787"/>
                    <a:pt x="3893153" y="300150"/>
                    <a:pt x="3879588" y="292192"/>
                  </a:cubicBezTo>
                  <a:cubicBezTo>
                    <a:pt x="3876120" y="290340"/>
                    <a:pt x="3872811" y="288199"/>
                    <a:pt x="3869701" y="285794"/>
                  </a:cubicBezTo>
                  <a:cubicBezTo>
                    <a:pt x="3869701" y="285445"/>
                    <a:pt x="3877449" y="279232"/>
                    <a:pt x="3886918" y="271997"/>
                  </a:cubicBezTo>
                  <a:cubicBezTo>
                    <a:pt x="3896636" y="264519"/>
                    <a:pt x="3905356" y="255824"/>
                    <a:pt x="3912860" y="246125"/>
                  </a:cubicBezTo>
                  <a:cubicBezTo>
                    <a:pt x="3920608" y="234864"/>
                    <a:pt x="3921724" y="231490"/>
                    <a:pt x="3922724" y="215669"/>
                  </a:cubicBezTo>
                  <a:lnTo>
                    <a:pt x="3922586" y="215645"/>
                  </a:lnTo>
                  <a:close/>
                  <a:moveTo>
                    <a:pt x="2588982" y="45"/>
                  </a:moveTo>
                  <a:cubicBezTo>
                    <a:pt x="2693832" y="-42"/>
                    <a:pt x="2774553" y="-6"/>
                    <a:pt x="2836206" y="168"/>
                  </a:cubicBezTo>
                  <a:lnTo>
                    <a:pt x="2878123" y="469"/>
                  </a:lnTo>
                  <a:lnTo>
                    <a:pt x="3147159" y="45"/>
                  </a:lnTo>
                  <a:cubicBezTo>
                    <a:pt x="3461708" y="-217"/>
                    <a:pt x="3559104" y="634"/>
                    <a:pt x="3575961" y="2989"/>
                  </a:cubicBezTo>
                  <a:cubicBezTo>
                    <a:pt x="3595873" y="5580"/>
                    <a:pt x="3614348" y="14752"/>
                    <a:pt x="3628450" y="29048"/>
                  </a:cubicBezTo>
                  <a:cubicBezTo>
                    <a:pt x="3643550" y="44288"/>
                    <a:pt x="3652415" y="61738"/>
                    <a:pt x="3657207" y="86167"/>
                  </a:cubicBezTo>
                  <a:lnTo>
                    <a:pt x="3660884" y="104780"/>
                  </a:lnTo>
                  <a:lnTo>
                    <a:pt x="3677891" y="105897"/>
                  </a:lnTo>
                  <a:cubicBezTo>
                    <a:pt x="3709301" y="107930"/>
                    <a:pt x="3727565" y="124813"/>
                    <a:pt x="3732684" y="156548"/>
                  </a:cubicBezTo>
                  <a:cubicBezTo>
                    <a:pt x="3734220" y="166158"/>
                    <a:pt x="3735663" y="174301"/>
                    <a:pt x="3735895" y="174673"/>
                  </a:cubicBezTo>
                  <a:cubicBezTo>
                    <a:pt x="3740888" y="176441"/>
                    <a:pt x="3745986" y="177902"/>
                    <a:pt x="3751158" y="179047"/>
                  </a:cubicBezTo>
                  <a:cubicBezTo>
                    <a:pt x="3759064" y="180995"/>
                    <a:pt x="3766788" y="183626"/>
                    <a:pt x="3774238" y="186911"/>
                  </a:cubicBezTo>
                  <a:cubicBezTo>
                    <a:pt x="3785476" y="192565"/>
                    <a:pt x="3800552" y="207595"/>
                    <a:pt x="3810371" y="222951"/>
                  </a:cubicBezTo>
                  <a:cubicBezTo>
                    <a:pt x="3820678" y="239261"/>
                    <a:pt x="3839291" y="279024"/>
                    <a:pt x="3839291" y="285119"/>
                  </a:cubicBezTo>
                  <a:cubicBezTo>
                    <a:pt x="3839291" y="287749"/>
                    <a:pt x="3832567" y="303546"/>
                    <a:pt x="3824331" y="320321"/>
                  </a:cubicBezTo>
                  <a:cubicBezTo>
                    <a:pt x="3801064" y="367692"/>
                    <a:pt x="3781148" y="386305"/>
                    <a:pt x="3748575" y="390959"/>
                  </a:cubicBezTo>
                  <a:lnTo>
                    <a:pt x="3735778" y="392773"/>
                  </a:lnTo>
                  <a:lnTo>
                    <a:pt x="3734057" y="406593"/>
                  </a:lnTo>
                  <a:cubicBezTo>
                    <a:pt x="3731568" y="426510"/>
                    <a:pt x="3728147" y="435142"/>
                    <a:pt x="3718608" y="445728"/>
                  </a:cubicBezTo>
                  <a:cubicBezTo>
                    <a:pt x="3708114" y="457407"/>
                    <a:pt x="3695807" y="462992"/>
                    <a:pt x="3676286" y="464993"/>
                  </a:cubicBezTo>
                  <a:lnTo>
                    <a:pt x="3661140" y="466552"/>
                  </a:lnTo>
                  <a:lnTo>
                    <a:pt x="3657138" y="484304"/>
                  </a:lnTo>
                  <a:cubicBezTo>
                    <a:pt x="3651717" y="508291"/>
                    <a:pt x="3643969" y="524113"/>
                    <a:pt x="3630661" y="538329"/>
                  </a:cubicBezTo>
                  <a:cubicBezTo>
                    <a:pt x="3618127" y="551462"/>
                    <a:pt x="3602131" y="560778"/>
                    <a:pt x="3584523" y="565201"/>
                  </a:cubicBezTo>
                  <a:cubicBezTo>
                    <a:pt x="3574938" y="567761"/>
                    <a:pt x="3450136" y="568319"/>
                    <a:pt x="2873732" y="568319"/>
                  </a:cubicBezTo>
                  <a:cubicBezTo>
                    <a:pt x="2731708" y="568319"/>
                    <a:pt x="2617936" y="568346"/>
                    <a:pt x="2526670" y="568304"/>
                  </a:cubicBezTo>
                  <a:lnTo>
                    <a:pt x="2501381" y="568252"/>
                  </a:lnTo>
                  <a:lnTo>
                    <a:pt x="2315555" y="568319"/>
                  </a:lnTo>
                  <a:cubicBezTo>
                    <a:pt x="2173531" y="568319"/>
                    <a:pt x="2059759" y="568346"/>
                    <a:pt x="1968493" y="568304"/>
                  </a:cubicBezTo>
                  <a:lnTo>
                    <a:pt x="1936854" y="568239"/>
                  </a:lnTo>
                  <a:lnTo>
                    <a:pt x="1715013" y="568319"/>
                  </a:lnTo>
                  <a:cubicBezTo>
                    <a:pt x="1620330" y="568319"/>
                    <a:pt x="1538204" y="568331"/>
                    <a:pt x="1466932" y="568327"/>
                  </a:cubicBezTo>
                  <a:lnTo>
                    <a:pt x="1328991" y="568257"/>
                  </a:lnTo>
                  <a:lnTo>
                    <a:pt x="1156836" y="568319"/>
                  </a:lnTo>
                  <a:cubicBezTo>
                    <a:pt x="399372" y="568319"/>
                    <a:pt x="445556" y="569087"/>
                    <a:pt x="423336" y="555987"/>
                  </a:cubicBezTo>
                  <a:cubicBezTo>
                    <a:pt x="396952" y="540376"/>
                    <a:pt x="384714" y="522670"/>
                    <a:pt x="375081" y="486188"/>
                  </a:cubicBezTo>
                  <a:lnTo>
                    <a:pt x="369893" y="466575"/>
                  </a:lnTo>
                  <a:lnTo>
                    <a:pt x="355631" y="465108"/>
                  </a:lnTo>
                  <a:cubicBezTo>
                    <a:pt x="346243" y="463939"/>
                    <a:pt x="337103" y="461284"/>
                    <a:pt x="328549" y="457245"/>
                  </a:cubicBezTo>
                  <a:cubicBezTo>
                    <a:pt x="311285" y="448567"/>
                    <a:pt x="303211" y="436537"/>
                    <a:pt x="298302" y="411992"/>
                  </a:cubicBezTo>
                  <a:lnTo>
                    <a:pt x="294533" y="393006"/>
                  </a:lnTo>
                  <a:lnTo>
                    <a:pt x="279992" y="390051"/>
                  </a:lnTo>
                  <a:cubicBezTo>
                    <a:pt x="261472" y="386282"/>
                    <a:pt x="248232" y="378488"/>
                    <a:pt x="234622" y="363342"/>
                  </a:cubicBezTo>
                  <a:cubicBezTo>
                    <a:pt x="222593" y="349987"/>
                    <a:pt x="212309" y="332560"/>
                    <a:pt x="199327" y="303686"/>
                  </a:cubicBezTo>
                  <a:lnTo>
                    <a:pt x="190695" y="284468"/>
                  </a:lnTo>
                  <a:lnTo>
                    <a:pt x="201863" y="260643"/>
                  </a:lnTo>
                  <a:cubicBezTo>
                    <a:pt x="225036" y="211248"/>
                    <a:pt x="243207" y="190448"/>
                    <a:pt x="270150" y="182118"/>
                  </a:cubicBezTo>
                  <a:cubicBezTo>
                    <a:pt x="276615" y="179929"/>
                    <a:pt x="283277" y="178370"/>
                    <a:pt x="290043" y="177465"/>
                  </a:cubicBezTo>
                  <a:cubicBezTo>
                    <a:pt x="294603" y="177465"/>
                    <a:pt x="295487" y="175580"/>
                    <a:pt x="297999" y="160596"/>
                  </a:cubicBezTo>
                  <a:cubicBezTo>
                    <a:pt x="304003" y="124860"/>
                    <a:pt x="321196" y="107898"/>
                    <a:pt x="353513" y="105828"/>
                  </a:cubicBezTo>
                  <a:cubicBezTo>
                    <a:pt x="363448" y="105129"/>
                    <a:pt x="371220" y="103570"/>
                    <a:pt x="371592" y="102128"/>
                  </a:cubicBezTo>
                  <a:cubicBezTo>
                    <a:pt x="371964" y="100686"/>
                    <a:pt x="373988" y="91774"/>
                    <a:pt x="376105" y="82305"/>
                  </a:cubicBezTo>
                  <a:cubicBezTo>
                    <a:pt x="384900" y="42799"/>
                    <a:pt x="405259" y="19043"/>
                    <a:pt x="440972" y="6829"/>
                  </a:cubicBezTo>
                  <a:lnTo>
                    <a:pt x="455444" y="1849"/>
                  </a:lnTo>
                  <a:lnTo>
                    <a:pt x="1038270" y="663"/>
                  </a:lnTo>
                  <a:cubicBezTo>
                    <a:pt x="1196436" y="343"/>
                    <a:pt x="1325414" y="132"/>
                    <a:pt x="1430263" y="45"/>
                  </a:cubicBezTo>
                  <a:cubicBezTo>
                    <a:pt x="1535113" y="-42"/>
                    <a:pt x="1615835" y="-6"/>
                    <a:pt x="1677488" y="168"/>
                  </a:cubicBezTo>
                  <a:lnTo>
                    <a:pt x="1719397" y="469"/>
                  </a:lnTo>
                  <a:lnTo>
                    <a:pt x="1988440" y="45"/>
                  </a:lnTo>
                  <a:cubicBezTo>
                    <a:pt x="2093290" y="-42"/>
                    <a:pt x="2174012" y="-6"/>
                    <a:pt x="2235665" y="168"/>
                  </a:cubicBezTo>
                  <a:lnTo>
                    <a:pt x="2285195" y="524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endParaRPr lang="fa-IR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1E99F504-FF15-4D8F-6583-3456067766C8}"/>
                </a:ext>
              </a:extLst>
            </p:cNvPr>
            <p:cNvSpPr txBox="1"/>
            <p:nvPr/>
          </p:nvSpPr>
          <p:spPr>
            <a:xfrm>
              <a:off x="5145893" y="3688848"/>
              <a:ext cx="297973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تصویر را وارد نمایید</a:t>
              </a:r>
            </a:p>
          </p:txBody>
        </p:sp>
      </p:grp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CC2E3161-BC17-5657-2223-44AFB8C7579E}"/>
              </a:ext>
            </a:extLst>
          </p:cNvPr>
          <p:cNvSpPr/>
          <p:nvPr/>
        </p:nvSpPr>
        <p:spPr>
          <a:xfrm rot="16200000">
            <a:off x="7617099" y="2351335"/>
            <a:ext cx="4691147" cy="2675025"/>
          </a:xfrm>
          <a:custGeom>
            <a:avLst/>
            <a:gdLst>
              <a:gd name="connsiteX0" fmla="*/ 124626 w 4940287"/>
              <a:gd name="connsiteY0" fmla="*/ 1303643 h 2817092"/>
              <a:gd name="connsiteX1" fmla="*/ 133172 w 4940287"/>
              <a:gd name="connsiteY1" fmla="*/ 1303643 h 2817092"/>
              <a:gd name="connsiteX2" fmla="*/ 133344 w 4940287"/>
              <a:gd name="connsiteY2" fmla="*/ 1321421 h 2817092"/>
              <a:gd name="connsiteX3" fmla="*/ 173231 w 4940287"/>
              <a:gd name="connsiteY3" fmla="*/ 1389659 h 2817092"/>
              <a:gd name="connsiteX4" fmla="*/ 195255 w 4940287"/>
              <a:gd name="connsiteY4" fmla="*/ 1411966 h 2817092"/>
              <a:gd name="connsiteX5" fmla="*/ 175310 w 4940287"/>
              <a:gd name="connsiteY5" fmla="*/ 1427238 h 2817092"/>
              <a:gd name="connsiteX6" fmla="*/ 133885 w 4940287"/>
              <a:gd name="connsiteY6" fmla="*/ 1497782 h 2817092"/>
              <a:gd name="connsiteX7" fmla="*/ 134142 w 4940287"/>
              <a:gd name="connsiteY7" fmla="*/ 1516701 h 2817092"/>
              <a:gd name="connsiteX8" fmla="*/ 122288 w 4940287"/>
              <a:gd name="connsiteY8" fmla="*/ 1515277 h 2817092"/>
              <a:gd name="connsiteX9" fmla="*/ 81404 w 4940287"/>
              <a:gd name="connsiteY9" fmla="*/ 1485844 h 2817092"/>
              <a:gd name="connsiteX10" fmla="*/ 57842 w 4940287"/>
              <a:gd name="connsiteY10" fmla="*/ 1464190 h 2817092"/>
              <a:gd name="connsiteX11" fmla="*/ 17498 w 4940287"/>
              <a:gd name="connsiteY11" fmla="*/ 1436782 h 2817092"/>
              <a:gd name="connsiteX12" fmla="*/ 10660 w 4940287"/>
              <a:gd name="connsiteY12" fmla="*/ 1390769 h 2817092"/>
              <a:gd name="connsiteX13" fmla="*/ 57557 w 4940287"/>
              <a:gd name="connsiteY13" fmla="*/ 1354727 h 2817092"/>
              <a:gd name="connsiteX14" fmla="*/ 76105 w 4940287"/>
              <a:gd name="connsiteY14" fmla="*/ 1341851 h 2817092"/>
              <a:gd name="connsiteX15" fmla="*/ 104596 w 4940287"/>
              <a:gd name="connsiteY15" fmla="*/ 1308971 h 2817092"/>
              <a:gd name="connsiteX16" fmla="*/ 104680 w 4940287"/>
              <a:gd name="connsiteY16" fmla="*/ 1308914 h 2817092"/>
              <a:gd name="connsiteX17" fmla="*/ 124626 w 4940287"/>
              <a:gd name="connsiteY17" fmla="*/ 1303643 h 2817092"/>
              <a:gd name="connsiteX18" fmla="*/ 4804840 w 4940287"/>
              <a:gd name="connsiteY18" fmla="*/ 1302874 h 2817092"/>
              <a:gd name="connsiteX19" fmla="*/ 4817605 w 4940287"/>
              <a:gd name="connsiteY19" fmla="*/ 1304326 h 2817092"/>
              <a:gd name="connsiteX20" fmla="*/ 4858575 w 4940287"/>
              <a:gd name="connsiteY20" fmla="*/ 1336209 h 2817092"/>
              <a:gd name="connsiteX21" fmla="*/ 4880798 w 4940287"/>
              <a:gd name="connsiteY21" fmla="*/ 1354984 h 2817092"/>
              <a:gd name="connsiteX22" fmla="*/ 4926613 w 4940287"/>
              <a:gd name="connsiteY22" fmla="*/ 1391424 h 2817092"/>
              <a:gd name="connsiteX23" fmla="*/ 4940287 w 4940287"/>
              <a:gd name="connsiteY23" fmla="*/ 1409488 h 2817092"/>
              <a:gd name="connsiteX24" fmla="*/ 4923192 w 4940287"/>
              <a:gd name="connsiteY24" fmla="*/ 1432281 h 2817092"/>
              <a:gd name="connsiteX25" fmla="*/ 4875841 w 4940287"/>
              <a:gd name="connsiteY25" fmla="*/ 1464477 h 2817092"/>
              <a:gd name="connsiteX26" fmla="*/ 4862564 w 4940287"/>
              <a:gd name="connsiteY26" fmla="*/ 1469776 h 2817092"/>
              <a:gd name="connsiteX27" fmla="*/ 4859714 w 4940287"/>
              <a:gd name="connsiteY27" fmla="*/ 1481428 h 2817092"/>
              <a:gd name="connsiteX28" fmla="*/ 4808430 w 4940287"/>
              <a:gd name="connsiteY28" fmla="*/ 1517214 h 2817092"/>
              <a:gd name="connsiteX29" fmla="*/ 4803700 w 4940287"/>
              <a:gd name="connsiteY29" fmla="*/ 1500375 h 2817092"/>
              <a:gd name="connsiteX30" fmla="*/ 4798857 w 4940287"/>
              <a:gd name="connsiteY30" fmla="*/ 1470459 h 2817092"/>
              <a:gd name="connsiteX31" fmla="*/ 4750791 w 4940287"/>
              <a:gd name="connsiteY31" fmla="*/ 1418377 h 2817092"/>
              <a:gd name="connsiteX32" fmla="*/ 4738683 w 4940287"/>
              <a:gd name="connsiteY32" fmla="*/ 1410542 h 2817092"/>
              <a:gd name="connsiteX33" fmla="*/ 4759767 w 4940287"/>
              <a:gd name="connsiteY33" fmla="*/ 1393647 h 2817092"/>
              <a:gd name="connsiteX34" fmla="*/ 4791535 w 4940287"/>
              <a:gd name="connsiteY34" fmla="*/ 1361965 h 2817092"/>
              <a:gd name="connsiteX35" fmla="*/ 4803614 w 4940287"/>
              <a:gd name="connsiteY35" fmla="*/ 1324670 h 2817092"/>
              <a:gd name="connsiteX36" fmla="*/ 4803445 w 4940287"/>
              <a:gd name="connsiteY36" fmla="*/ 1324641 h 2817092"/>
              <a:gd name="connsiteX37" fmla="*/ 1006801 w 4940287"/>
              <a:gd name="connsiteY37" fmla="*/ 0 h 2817092"/>
              <a:gd name="connsiteX38" fmla="*/ 3933488 w 4940287"/>
              <a:gd name="connsiteY38" fmla="*/ 0 h 2817092"/>
              <a:gd name="connsiteX39" fmla="*/ 4298639 w 4940287"/>
              <a:gd name="connsiteY39" fmla="*/ 365151 h 2817092"/>
              <a:gd name="connsiteX40" fmla="*/ 4298639 w 4940287"/>
              <a:gd name="connsiteY40" fmla="*/ 1061672 h 2817092"/>
              <a:gd name="connsiteX41" fmla="*/ 4305329 w 4940287"/>
              <a:gd name="connsiteY41" fmla="*/ 1061738 h 2817092"/>
              <a:gd name="connsiteX42" fmla="*/ 4378981 w 4940287"/>
              <a:gd name="connsiteY42" fmla="*/ 1064230 h 2817092"/>
              <a:gd name="connsiteX43" fmla="*/ 4443258 w 4940287"/>
              <a:gd name="connsiteY43" fmla="*/ 1096141 h 2817092"/>
              <a:gd name="connsiteX44" fmla="*/ 4478472 w 4940287"/>
              <a:gd name="connsiteY44" fmla="*/ 1166087 h 2817092"/>
              <a:gd name="connsiteX45" fmla="*/ 4482975 w 4940287"/>
              <a:gd name="connsiteY45" fmla="*/ 1188880 h 2817092"/>
              <a:gd name="connsiteX46" fmla="*/ 4503801 w 4940287"/>
              <a:gd name="connsiteY46" fmla="*/ 1190247 h 2817092"/>
              <a:gd name="connsiteX47" fmla="*/ 4570899 w 4940287"/>
              <a:gd name="connsiteY47" fmla="*/ 1252273 h 2817092"/>
              <a:gd name="connsiteX48" fmla="*/ 4574831 w 4940287"/>
              <a:gd name="connsiteY48" fmla="*/ 1274468 h 2817092"/>
              <a:gd name="connsiteX49" fmla="*/ 4593521 w 4940287"/>
              <a:gd name="connsiteY49" fmla="*/ 1279824 h 2817092"/>
              <a:gd name="connsiteX50" fmla="*/ 4621784 w 4940287"/>
              <a:gd name="connsiteY50" fmla="*/ 1289454 h 2817092"/>
              <a:gd name="connsiteX51" fmla="*/ 4666031 w 4940287"/>
              <a:gd name="connsiteY51" fmla="*/ 1333587 h 2817092"/>
              <a:gd name="connsiteX52" fmla="*/ 4701445 w 4940287"/>
              <a:gd name="connsiteY52" fmla="*/ 1409716 h 2817092"/>
              <a:gd name="connsiteX53" fmla="*/ 4683126 w 4940287"/>
              <a:gd name="connsiteY53" fmla="*/ 1452823 h 2817092"/>
              <a:gd name="connsiteX54" fmla="*/ 4590358 w 4940287"/>
              <a:gd name="connsiteY54" fmla="*/ 1539323 h 2817092"/>
              <a:gd name="connsiteX55" fmla="*/ 4574687 w 4940287"/>
              <a:gd name="connsiteY55" fmla="*/ 1541545 h 2817092"/>
              <a:gd name="connsiteX56" fmla="*/ 4572580 w 4940287"/>
              <a:gd name="connsiteY56" fmla="*/ 1558468 h 2817092"/>
              <a:gd name="connsiteX57" fmla="*/ 4553662 w 4940287"/>
              <a:gd name="connsiteY57" fmla="*/ 1606391 h 2817092"/>
              <a:gd name="connsiteX58" fmla="*/ 4501836 w 4940287"/>
              <a:gd name="connsiteY58" fmla="*/ 1629982 h 2817092"/>
              <a:gd name="connsiteX59" fmla="*/ 4483289 w 4940287"/>
              <a:gd name="connsiteY59" fmla="*/ 1631891 h 2817092"/>
              <a:gd name="connsiteX60" fmla="*/ 4478388 w 4940287"/>
              <a:gd name="connsiteY60" fmla="*/ 1653630 h 2817092"/>
              <a:gd name="connsiteX61" fmla="*/ 4445965 w 4940287"/>
              <a:gd name="connsiteY61" fmla="*/ 1719787 h 2817092"/>
              <a:gd name="connsiteX62" fmla="*/ 4389466 w 4940287"/>
              <a:gd name="connsiteY62" fmla="*/ 1752693 h 2817092"/>
              <a:gd name="connsiteX63" fmla="*/ 4347773 w 4940287"/>
              <a:gd name="connsiteY63" fmla="*/ 1754612 h 2817092"/>
              <a:gd name="connsiteX64" fmla="*/ 4298639 w 4940287"/>
              <a:gd name="connsiteY64" fmla="*/ 1755233 h 2817092"/>
              <a:gd name="connsiteX65" fmla="*/ 4298639 w 4940287"/>
              <a:gd name="connsiteY65" fmla="*/ 2451941 h 2817092"/>
              <a:gd name="connsiteX66" fmla="*/ 3933488 w 4940287"/>
              <a:gd name="connsiteY66" fmla="*/ 2817092 h 2817092"/>
              <a:gd name="connsiteX67" fmla="*/ 1006801 w 4940287"/>
              <a:gd name="connsiteY67" fmla="*/ 2817092 h 2817092"/>
              <a:gd name="connsiteX68" fmla="*/ 641650 w 4940287"/>
              <a:gd name="connsiteY68" fmla="*/ 2451941 h 2817092"/>
              <a:gd name="connsiteX69" fmla="*/ 641650 w 4940287"/>
              <a:gd name="connsiteY69" fmla="*/ 1755127 h 2817092"/>
              <a:gd name="connsiteX70" fmla="*/ 629878 w 4940287"/>
              <a:gd name="connsiteY70" fmla="*/ 1754976 h 2817092"/>
              <a:gd name="connsiteX71" fmla="*/ 518403 w 4940287"/>
              <a:gd name="connsiteY71" fmla="*/ 1741410 h 2817092"/>
              <a:gd name="connsiteX72" fmla="*/ 459312 w 4940287"/>
              <a:gd name="connsiteY72" fmla="*/ 1655937 h 2817092"/>
              <a:gd name="connsiteX73" fmla="*/ 452959 w 4940287"/>
              <a:gd name="connsiteY73" fmla="*/ 1631920 h 2817092"/>
              <a:gd name="connsiteX74" fmla="*/ 435493 w 4940287"/>
              <a:gd name="connsiteY74" fmla="*/ 1630123 h 2817092"/>
              <a:gd name="connsiteX75" fmla="*/ 402329 w 4940287"/>
              <a:gd name="connsiteY75" fmla="*/ 1620494 h 2817092"/>
              <a:gd name="connsiteX76" fmla="*/ 365290 w 4940287"/>
              <a:gd name="connsiteY76" fmla="*/ 1565079 h 2817092"/>
              <a:gd name="connsiteX77" fmla="*/ 360675 w 4940287"/>
              <a:gd name="connsiteY77" fmla="*/ 1541830 h 2817092"/>
              <a:gd name="connsiteX78" fmla="*/ 342868 w 4940287"/>
              <a:gd name="connsiteY78" fmla="*/ 1538211 h 2817092"/>
              <a:gd name="connsiteX79" fmla="*/ 287310 w 4940287"/>
              <a:gd name="connsiteY79" fmla="*/ 1505505 h 2817092"/>
              <a:gd name="connsiteX80" fmla="*/ 244089 w 4940287"/>
              <a:gd name="connsiteY80" fmla="*/ 1432452 h 2817092"/>
              <a:gd name="connsiteX81" fmla="*/ 233519 w 4940287"/>
              <a:gd name="connsiteY81" fmla="*/ 1408919 h 2817092"/>
              <a:gd name="connsiteX82" fmla="*/ 247195 w 4940287"/>
              <a:gd name="connsiteY82" fmla="*/ 1379743 h 2817092"/>
              <a:gd name="connsiteX83" fmla="*/ 330816 w 4940287"/>
              <a:gd name="connsiteY83" fmla="*/ 1283585 h 2817092"/>
              <a:gd name="connsiteX84" fmla="*/ 355176 w 4940287"/>
              <a:gd name="connsiteY84" fmla="*/ 1277887 h 2817092"/>
              <a:gd name="connsiteX85" fmla="*/ 364920 w 4940287"/>
              <a:gd name="connsiteY85" fmla="*/ 1257230 h 2817092"/>
              <a:gd name="connsiteX86" fmla="*/ 432900 w 4940287"/>
              <a:gd name="connsiteY86" fmla="*/ 1190163 h 2817092"/>
              <a:gd name="connsiteX87" fmla="*/ 455038 w 4940287"/>
              <a:gd name="connsiteY87" fmla="*/ 1185632 h 2817092"/>
              <a:gd name="connsiteX88" fmla="*/ 460566 w 4940287"/>
              <a:gd name="connsiteY88" fmla="*/ 1161358 h 2817092"/>
              <a:gd name="connsiteX89" fmla="*/ 539998 w 4940287"/>
              <a:gd name="connsiteY89" fmla="*/ 1068933 h 2817092"/>
              <a:gd name="connsiteX90" fmla="*/ 557720 w 4940287"/>
              <a:gd name="connsiteY90" fmla="*/ 1062834 h 2817092"/>
              <a:gd name="connsiteX91" fmla="*/ 641650 w 4940287"/>
              <a:gd name="connsiteY91" fmla="*/ 1062664 h 2817092"/>
              <a:gd name="connsiteX92" fmla="*/ 641650 w 4940287"/>
              <a:gd name="connsiteY92" fmla="*/ 365151 h 2817092"/>
              <a:gd name="connsiteX93" fmla="*/ 1006801 w 4940287"/>
              <a:gd name="connsiteY93" fmla="*/ 0 h 2817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</a:cxnLst>
            <a:rect l="l" t="t" r="r" b="b"/>
            <a:pathLst>
              <a:path w="4940287" h="2817092">
                <a:moveTo>
                  <a:pt x="124626" y="1303643"/>
                </a:moveTo>
                <a:lnTo>
                  <a:pt x="133172" y="1303643"/>
                </a:lnTo>
                <a:lnTo>
                  <a:pt x="133344" y="1321421"/>
                </a:lnTo>
                <a:cubicBezTo>
                  <a:pt x="133656" y="1347918"/>
                  <a:pt x="143144" y="1364187"/>
                  <a:pt x="173231" y="1389659"/>
                </a:cubicBezTo>
                <a:cubicBezTo>
                  <a:pt x="186536" y="1400912"/>
                  <a:pt x="196479" y="1410941"/>
                  <a:pt x="195255" y="1411966"/>
                </a:cubicBezTo>
                <a:cubicBezTo>
                  <a:pt x="194029" y="1412993"/>
                  <a:pt x="185084" y="1419859"/>
                  <a:pt x="175310" y="1427238"/>
                </a:cubicBezTo>
                <a:cubicBezTo>
                  <a:pt x="144882" y="1450202"/>
                  <a:pt x="133543" y="1469548"/>
                  <a:pt x="133885" y="1497782"/>
                </a:cubicBezTo>
                <a:lnTo>
                  <a:pt x="134142" y="1516701"/>
                </a:lnTo>
                <a:lnTo>
                  <a:pt x="122288" y="1515277"/>
                </a:lnTo>
                <a:cubicBezTo>
                  <a:pt x="100578" y="1512683"/>
                  <a:pt x="91405" y="1506074"/>
                  <a:pt x="81404" y="1485844"/>
                </a:cubicBezTo>
                <a:cubicBezTo>
                  <a:pt x="72571" y="1468008"/>
                  <a:pt x="71888" y="1467353"/>
                  <a:pt x="57842" y="1464190"/>
                </a:cubicBezTo>
                <a:cubicBezTo>
                  <a:pt x="39236" y="1459974"/>
                  <a:pt x="31972" y="1455045"/>
                  <a:pt x="17498" y="1436782"/>
                </a:cubicBezTo>
                <a:cubicBezTo>
                  <a:pt x="-4783" y="1408663"/>
                  <a:pt x="-4328" y="1411739"/>
                  <a:pt x="10660" y="1390769"/>
                </a:cubicBezTo>
                <a:cubicBezTo>
                  <a:pt x="28695" y="1365469"/>
                  <a:pt x="37612" y="1358631"/>
                  <a:pt x="57557" y="1354727"/>
                </a:cubicBezTo>
                <a:cubicBezTo>
                  <a:pt x="73426" y="1351593"/>
                  <a:pt x="74424" y="1350910"/>
                  <a:pt x="76105" y="1341851"/>
                </a:cubicBezTo>
                <a:cubicBezTo>
                  <a:pt x="78469" y="1329171"/>
                  <a:pt x="90350" y="1315439"/>
                  <a:pt x="104596" y="1308971"/>
                </a:cubicBezTo>
                <a:lnTo>
                  <a:pt x="104680" y="1308914"/>
                </a:lnTo>
                <a:cubicBezTo>
                  <a:pt x="110983" y="1306042"/>
                  <a:pt x="117727" y="1304258"/>
                  <a:pt x="124626" y="1303643"/>
                </a:cubicBezTo>
                <a:close/>
                <a:moveTo>
                  <a:pt x="4804840" y="1302874"/>
                </a:moveTo>
                <a:lnTo>
                  <a:pt x="4817605" y="1304326"/>
                </a:lnTo>
                <a:cubicBezTo>
                  <a:pt x="4836283" y="1306119"/>
                  <a:pt x="4852246" y="1318541"/>
                  <a:pt x="4858575" y="1336209"/>
                </a:cubicBezTo>
                <a:cubicBezTo>
                  <a:pt x="4863162" y="1349969"/>
                  <a:pt x="4863532" y="1350255"/>
                  <a:pt x="4880798" y="1354984"/>
                </a:cubicBezTo>
                <a:cubicBezTo>
                  <a:pt x="4900542" y="1360398"/>
                  <a:pt x="4907067" y="1365583"/>
                  <a:pt x="4926613" y="1391424"/>
                </a:cubicBezTo>
                <a:lnTo>
                  <a:pt x="4940287" y="1409488"/>
                </a:lnTo>
                <a:lnTo>
                  <a:pt x="4923192" y="1432281"/>
                </a:lnTo>
                <a:cubicBezTo>
                  <a:pt x="4905358" y="1455928"/>
                  <a:pt x="4898349" y="1460773"/>
                  <a:pt x="4875841" y="1464477"/>
                </a:cubicBezTo>
                <a:cubicBezTo>
                  <a:pt x="4869088" y="1465588"/>
                  <a:pt x="4863104" y="1467952"/>
                  <a:pt x="4862564" y="1469776"/>
                </a:cubicBezTo>
                <a:cubicBezTo>
                  <a:pt x="4862022" y="1471599"/>
                  <a:pt x="4860740" y="1476813"/>
                  <a:pt x="4859714" y="1481428"/>
                </a:cubicBezTo>
                <a:cubicBezTo>
                  <a:pt x="4855953" y="1498665"/>
                  <a:pt x="4829456" y="1517214"/>
                  <a:pt x="4808430" y="1517214"/>
                </a:cubicBezTo>
                <a:cubicBezTo>
                  <a:pt x="4803274" y="1517242"/>
                  <a:pt x="4802818" y="1515646"/>
                  <a:pt x="4803700" y="1500375"/>
                </a:cubicBezTo>
                <a:cubicBezTo>
                  <a:pt x="4804741" y="1490150"/>
                  <a:pt x="4803068" y="1479833"/>
                  <a:pt x="4798857" y="1470459"/>
                </a:cubicBezTo>
                <a:cubicBezTo>
                  <a:pt x="4791877" y="1454618"/>
                  <a:pt x="4767403" y="1428122"/>
                  <a:pt x="4750791" y="1418377"/>
                </a:cubicBezTo>
                <a:cubicBezTo>
                  <a:pt x="4746545" y="1416109"/>
                  <a:pt x="4742493" y="1413487"/>
                  <a:pt x="4738683" y="1410542"/>
                </a:cubicBezTo>
                <a:cubicBezTo>
                  <a:pt x="4738683" y="1410115"/>
                  <a:pt x="4748171" y="1402507"/>
                  <a:pt x="4759767" y="1393647"/>
                </a:cubicBezTo>
                <a:cubicBezTo>
                  <a:pt x="4771668" y="1384490"/>
                  <a:pt x="4782346" y="1373842"/>
                  <a:pt x="4791535" y="1361965"/>
                </a:cubicBezTo>
                <a:cubicBezTo>
                  <a:pt x="4801023" y="1348175"/>
                  <a:pt x="4802389" y="1344044"/>
                  <a:pt x="4803614" y="1324670"/>
                </a:cubicBezTo>
                <a:lnTo>
                  <a:pt x="4803445" y="1324641"/>
                </a:lnTo>
                <a:close/>
                <a:moveTo>
                  <a:pt x="1006801" y="0"/>
                </a:moveTo>
                <a:lnTo>
                  <a:pt x="3933488" y="0"/>
                </a:lnTo>
                <a:cubicBezTo>
                  <a:pt x="4135155" y="0"/>
                  <a:pt x="4298639" y="163484"/>
                  <a:pt x="4298639" y="365151"/>
                </a:cubicBezTo>
                <a:lnTo>
                  <a:pt x="4298639" y="1061672"/>
                </a:lnTo>
                <a:lnTo>
                  <a:pt x="4305329" y="1061738"/>
                </a:lnTo>
                <a:cubicBezTo>
                  <a:pt x="4349630" y="1062326"/>
                  <a:pt x="4371240" y="1063149"/>
                  <a:pt x="4378981" y="1064230"/>
                </a:cubicBezTo>
                <a:cubicBezTo>
                  <a:pt x="4403364" y="1067403"/>
                  <a:pt x="4425989" y="1078635"/>
                  <a:pt x="4443258" y="1096141"/>
                </a:cubicBezTo>
                <a:cubicBezTo>
                  <a:pt x="4461749" y="1114803"/>
                  <a:pt x="4472603" y="1136172"/>
                  <a:pt x="4478472" y="1166087"/>
                </a:cubicBezTo>
                <a:lnTo>
                  <a:pt x="4482975" y="1188880"/>
                </a:lnTo>
                <a:lnTo>
                  <a:pt x="4503801" y="1190247"/>
                </a:lnTo>
                <a:cubicBezTo>
                  <a:pt x="4542265" y="1192737"/>
                  <a:pt x="4564630" y="1213411"/>
                  <a:pt x="4570899" y="1252273"/>
                </a:cubicBezTo>
                <a:cubicBezTo>
                  <a:pt x="4572780" y="1264041"/>
                  <a:pt x="4574545" y="1274012"/>
                  <a:pt x="4574831" y="1274468"/>
                </a:cubicBezTo>
                <a:cubicBezTo>
                  <a:pt x="4580945" y="1276633"/>
                  <a:pt x="4587188" y="1278422"/>
                  <a:pt x="4593521" y="1279824"/>
                </a:cubicBezTo>
                <a:cubicBezTo>
                  <a:pt x="4603202" y="1282210"/>
                  <a:pt x="4612661" y="1285431"/>
                  <a:pt x="4621784" y="1289454"/>
                </a:cubicBezTo>
                <a:cubicBezTo>
                  <a:pt x="4635546" y="1296378"/>
                  <a:pt x="4654007" y="1314783"/>
                  <a:pt x="4666031" y="1333587"/>
                </a:cubicBezTo>
                <a:cubicBezTo>
                  <a:pt x="4678653" y="1353560"/>
                  <a:pt x="4701445" y="1402252"/>
                  <a:pt x="4701445" y="1409716"/>
                </a:cubicBezTo>
                <a:cubicBezTo>
                  <a:pt x="4701445" y="1412936"/>
                  <a:pt x="4693211" y="1432281"/>
                  <a:pt x="4683126" y="1452823"/>
                </a:cubicBezTo>
                <a:cubicBezTo>
                  <a:pt x="4654634" y="1510831"/>
                  <a:pt x="4630246" y="1533624"/>
                  <a:pt x="4590358" y="1539323"/>
                </a:cubicBezTo>
                <a:lnTo>
                  <a:pt x="4574687" y="1541545"/>
                </a:lnTo>
                <a:lnTo>
                  <a:pt x="4572580" y="1558468"/>
                </a:lnTo>
                <a:cubicBezTo>
                  <a:pt x="4569532" y="1582858"/>
                  <a:pt x="4565343" y="1593428"/>
                  <a:pt x="4553662" y="1606391"/>
                </a:cubicBezTo>
                <a:cubicBezTo>
                  <a:pt x="4540811" y="1620693"/>
                  <a:pt x="4525740" y="1627532"/>
                  <a:pt x="4501836" y="1629982"/>
                </a:cubicBezTo>
                <a:lnTo>
                  <a:pt x="4483289" y="1631891"/>
                </a:lnTo>
                <a:lnTo>
                  <a:pt x="4478388" y="1653630"/>
                </a:lnTo>
                <a:cubicBezTo>
                  <a:pt x="4471750" y="1683003"/>
                  <a:pt x="4462262" y="1702378"/>
                  <a:pt x="4445965" y="1719787"/>
                </a:cubicBezTo>
                <a:cubicBezTo>
                  <a:pt x="4430617" y="1735869"/>
                  <a:pt x="4411029" y="1747277"/>
                  <a:pt x="4389466" y="1752693"/>
                </a:cubicBezTo>
                <a:cubicBezTo>
                  <a:pt x="4386532" y="1753477"/>
                  <a:pt x="4374780" y="1754107"/>
                  <a:pt x="4347773" y="1754612"/>
                </a:cubicBezTo>
                <a:lnTo>
                  <a:pt x="4298639" y="1755233"/>
                </a:lnTo>
                <a:lnTo>
                  <a:pt x="4298639" y="2451941"/>
                </a:lnTo>
                <a:cubicBezTo>
                  <a:pt x="4298639" y="2653608"/>
                  <a:pt x="4135155" y="2817092"/>
                  <a:pt x="3933488" y="2817092"/>
                </a:cubicBezTo>
                <a:lnTo>
                  <a:pt x="1006801" y="2817092"/>
                </a:lnTo>
                <a:cubicBezTo>
                  <a:pt x="805134" y="2817092"/>
                  <a:pt x="641650" y="2653608"/>
                  <a:pt x="641650" y="2451941"/>
                </a:cubicBezTo>
                <a:lnTo>
                  <a:pt x="641650" y="1755127"/>
                </a:lnTo>
                <a:lnTo>
                  <a:pt x="629878" y="1754976"/>
                </a:lnTo>
                <a:cubicBezTo>
                  <a:pt x="524671" y="1753206"/>
                  <a:pt x="532007" y="1749431"/>
                  <a:pt x="518403" y="1741410"/>
                </a:cubicBezTo>
                <a:cubicBezTo>
                  <a:pt x="486093" y="1722293"/>
                  <a:pt x="471107" y="1700611"/>
                  <a:pt x="459312" y="1655937"/>
                </a:cubicBezTo>
                <a:lnTo>
                  <a:pt x="452959" y="1631920"/>
                </a:lnTo>
                <a:lnTo>
                  <a:pt x="435493" y="1630123"/>
                </a:lnTo>
                <a:cubicBezTo>
                  <a:pt x="423998" y="1628692"/>
                  <a:pt x="412804" y="1625440"/>
                  <a:pt x="402329" y="1620494"/>
                </a:cubicBezTo>
                <a:cubicBezTo>
                  <a:pt x="381188" y="1609868"/>
                  <a:pt x="371301" y="1595136"/>
                  <a:pt x="365290" y="1565079"/>
                </a:cubicBezTo>
                <a:lnTo>
                  <a:pt x="360675" y="1541830"/>
                </a:lnTo>
                <a:lnTo>
                  <a:pt x="342868" y="1538211"/>
                </a:lnTo>
                <a:cubicBezTo>
                  <a:pt x="320189" y="1533596"/>
                  <a:pt x="303977" y="1524052"/>
                  <a:pt x="287310" y="1505505"/>
                </a:cubicBezTo>
                <a:cubicBezTo>
                  <a:pt x="272580" y="1489151"/>
                  <a:pt x="259986" y="1467810"/>
                  <a:pt x="244089" y="1432452"/>
                </a:cubicBezTo>
                <a:lnTo>
                  <a:pt x="233519" y="1408919"/>
                </a:lnTo>
                <a:lnTo>
                  <a:pt x="247195" y="1379743"/>
                </a:lnTo>
                <a:cubicBezTo>
                  <a:pt x="275573" y="1319256"/>
                  <a:pt x="297823" y="1293785"/>
                  <a:pt x="330816" y="1283585"/>
                </a:cubicBezTo>
                <a:cubicBezTo>
                  <a:pt x="338733" y="1280904"/>
                  <a:pt x="346891" y="1278995"/>
                  <a:pt x="355176" y="1277887"/>
                </a:cubicBezTo>
                <a:cubicBezTo>
                  <a:pt x="360760" y="1277887"/>
                  <a:pt x="361843" y="1275579"/>
                  <a:pt x="364920" y="1257230"/>
                </a:cubicBezTo>
                <a:cubicBezTo>
                  <a:pt x="372271" y="1213469"/>
                  <a:pt x="393325" y="1192698"/>
                  <a:pt x="432900" y="1190163"/>
                </a:cubicBezTo>
                <a:cubicBezTo>
                  <a:pt x="445065" y="1189307"/>
                  <a:pt x="454582" y="1187398"/>
                  <a:pt x="455038" y="1185632"/>
                </a:cubicBezTo>
                <a:cubicBezTo>
                  <a:pt x="455494" y="1183866"/>
                  <a:pt x="457973" y="1172953"/>
                  <a:pt x="460566" y="1161358"/>
                </a:cubicBezTo>
                <a:cubicBezTo>
                  <a:pt x="471334" y="1112980"/>
                  <a:pt x="496265" y="1083889"/>
                  <a:pt x="539998" y="1068933"/>
                </a:cubicBezTo>
                <a:lnTo>
                  <a:pt x="557720" y="1062834"/>
                </a:lnTo>
                <a:lnTo>
                  <a:pt x="641650" y="1062664"/>
                </a:lnTo>
                <a:lnTo>
                  <a:pt x="641650" y="365151"/>
                </a:lnTo>
                <a:cubicBezTo>
                  <a:pt x="641650" y="163484"/>
                  <a:pt x="805134" y="0"/>
                  <a:pt x="1006801" y="0"/>
                </a:cubicBez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endParaRPr lang="fa-IR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10B88FA-8C00-42F4-CFEF-833CC72F3530}"/>
              </a:ext>
            </a:extLst>
          </p:cNvPr>
          <p:cNvSpPr txBox="1"/>
          <p:nvPr/>
        </p:nvSpPr>
        <p:spPr>
          <a:xfrm>
            <a:off x="8662113" y="2130728"/>
            <a:ext cx="2601118" cy="31162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4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67F2604-95D8-7E71-F46E-AC0414FA210F}"/>
              </a:ext>
            </a:extLst>
          </p:cNvPr>
          <p:cNvSpPr txBox="1"/>
          <p:nvPr/>
        </p:nvSpPr>
        <p:spPr>
          <a:xfrm>
            <a:off x="1539132" y="4388162"/>
            <a:ext cx="6595466" cy="16850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8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8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262494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/>
      <p:bldP spid="1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FF654BD-39D4-C393-BE1E-4839936FB37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34</a:t>
            </a:fld>
            <a:endParaRPr lang="fa-IR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78324C4-8B6A-8FB3-2E35-2EEF002E0FBD}"/>
              </a:ext>
            </a:extLst>
          </p:cNvPr>
          <p:cNvSpPr txBox="1"/>
          <p:nvPr/>
        </p:nvSpPr>
        <p:spPr>
          <a:xfrm>
            <a:off x="1700981" y="274926"/>
            <a:ext cx="36772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3600" dirty="0">
                <a:solidFill>
                  <a:srgbClr val="087A85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روابط عمومی شهرداری استان تهران</a:t>
            </a:r>
            <a:endParaRPr lang="fa-IR" sz="3600" dirty="0">
              <a:solidFill>
                <a:srgbClr val="087A85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D3B41A0-E0A8-6548-B760-1BA40FF70D10}"/>
              </a:ext>
            </a:extLst>
          </p:cNvPr>
          <p:cNvSpPr txBox="1"/>
          <p:nvPr/>
        </p:nvSpPr>
        <p:spPr>
          <a:xfrm>
            <a:off x="7152969" y="274926"/>
            <a:ext cx="36772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3600" dirty="0">
                <a:solidFill>
                  <a:srgbClr val="087A85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عنوان موضوع  بخش خود را وارد نمایید</a:t>
            </a:r>
            <a:endParaRPr lang="fa-IR" sz="3600" dirty="0">
              <a:solidFill>
                <a:srgbClr val="087A85"/>
              </a:solidFill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5ECB2132-933C-07BE-E466-25BDBA144213}"/>
              </a:ext>
            </a:extLst>
          </p:cNvPr>
          <p:cNvPicPr>
            <a:picLocks noChangeAspect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7594" y="292800"/>
            <a:ext cx="808621" cy="808621"/>
          </a:xfrm>
          <a:prstGeom prst="rect">
            <a:avLst/>
          </a:prstGeom>
        </p:spPr>
      </p:pic>
      <p:grpSp>
        <p:nvGrpSpPr>
          <p:cNvPr id="121" name="Group 120">
            <a:extLst>
              <a:ext uri="{FF2B5EF4-FFF2-40B4-BE49-F238E27FC236}">
                <a16:creationId xmlns:a16="http://schemas.microsoft.com/office/drawing/2014/main" id="{6C4B80C2-F338-F911-AA01-80B66C7CD5DD}"/>
              </a:ext>
            </a:extLst>
          </p:cNvPr>
          <p:cNvGrpSpPr/>
          <p:nvPr/>
        </p:nvGrpSpPr>
        <p:grpSpPr>
          <a:xfrm>
            <a:off x="3152960" y="1686288"/>
            <a:ext cx="6499361" cy="4590059"/>
            <a:chOff x="1952308" y="1051421"/>
            <a:chExt cx="5239385" cy="3700223"/>
          </a:xfrm>
        </p:grpSpPr>
        <p:cxnSp>
          <p:nvCxnSpPr>
            <p:cNvPr id="3" name="Straight Connector 2">
              <a:extLst>
                <a:ext uri="{FF2B5EF4-FFF2-40B4-BE49-F238E27FC236}">
                  <a16:creationId xmlns:a16="http://schemas.microsoft.com/office/drawing/2014/main" id="{7FD2FD45-5CD0-03EC-6066-F55EF2AA35E6}"/>
                </a:ext>
              </a:extLst>
            </p:cNvPr>
            <p:cNvCxnSpPr>
              <a:cxnSpLocks/>
            </p:cNvCxnSpPr>
            <p:nvPr/>
          </p:nvCxnSpPr>
          <p:spPr>
            <a:xfrm>
              <a:off x="4576716" y="1178923"/>
              <a:ext cx="0" cy="3453493"/>
            </a:xfrm>
            <a:prstGeom prst="line">
              <a:avLst/>
            </a:prstGeom>
            <a:ln w="38100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Rectangle 8">
              <a:extLst>
                <a:ext uri="{FF2B5EF4-FFF2-40B4-BE49-F238E27FC236}">
                  <a16:creationId xmlns:a16="http://schemas.microsoft.com/office/drawing/2014/main" id="{A105E610-2703-F533-3EDA-1C7DAC91F5B6}"/>
                </a:ext>
              </a:extLst>
            </p:cNvPr>
            <p:cNvSpPr/>
            <p:nvPr/>
          </p:nvSpPr>
          <p:spPr>
            <a:xfrm>
              <a:off x="4449570" y="1463037"/>
              <a:ext cx="266704" cy="2647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127000" dir="5400000" algn="ctr" rotWithShape="0">
                <a:srgbClr val="000000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5" name="Rectangle 8">
              <a:extLst>
                <a:ext uri="{FF2B5EF4-FFF2-40B4-BE49-F238E27FC236}">
                  <a16:creationId xmlns:a16="http://schemas.microsoft.com/office/drawing/2014/main" id="{2DFCA765-173D-983E-0D99-8843838EFF0A}"/>
                </a:ext>
              </a:extLst>
            </p:cNvPr>
            <p:cNvSpPr/>
            <p:nvPr/>
          </p:nvSpPr>
          <p:spPr>
            <a:xfrm>
              <a:off x="4507328" y="1520379"/>
              <a:ext cx="151193" cy="1501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27000" dir="5400000" algn="ctr" rotWithShape="0">
                <a:srgbClr val="000000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6" name="Rectangle 8">
              <a:extLst>
                <a:ext uri="{FF2B5EF4-FFF2-40B4-BE49-F238E27FC236}">
                  <a16:creationId xmlns:a16="http://schemas.microsoft.com/office/drawing/2014/main" id="{0A4C6A46-E936-6CC6-F9D2-58ED69908D19}"/>
                </a:ext>
              </a:extLst>
            </p:cNvPr>
            <p:cNvSpPr/>
            <p:nvPr/>
          </p:nvSpPr>
          <p:spPr>
            <a:xfrm>
              <a:off x="4449570" y="2095498"/>
              <a:ext cx="266704" cy="264795"/>
            </a:xfrm>
            <a:prstGeom prst="ellipse">
              <a:avLst/>
            </a:prstGeom>
            <a:ln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66830980-3C04-B6FB-2F26-E87B56039174}"/>
                </a:ext>
              </a:extLst>
            </p:cNvPr>
            <p:cNvSpPr/>
            <p:nvPr/>
          </p:nvSpPr>
          <p:spPr>
            <a:xfrm>
              <a:off x="4507328" y="2152840"/>
              <a:ext cx="151193" cy="1501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27000" dir="5400000" algn="ctr" rotWithShape="0">
                <a:srgbClr val="000000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8" name="Rectangle 8">
              <a:extLst>
                <a:ext uri="{FF2B5EF4-FFF2-40B4-BE49-F238E27FC236}">
                  <a16:creationId xmlns:a16="http://schemas.microsoft.com/office/drawing/2014/main" id="{2D1F5AD7-C8D1-C747-158D-8DB9E11B0FEB}"/>
                </a:ext>
              </a:extLst>
            </p:cNvPr>
            <p:cNvSpPr/>
            <p:nvPr/>
          </p:nvSpPr>
          <p:spPr>
            <a:xfrm>
              <a:off x="4449570" y="2727959"/>
              <a:ext cx="266704" cy="264795"/>
            </a:xfrm>
            <a:prstGeom prst="ellipse">
              <a:avLst/>
            </a:prstGeom>
            <a:ln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20" name="Rectangle 8">
              <a:extLst>
                <a:ext uri="{FF2B5EF4-FFF2-40B4-BE49-F238E27FC236}">
                  <a16:creationId xmlns:a16="http://schemas.microsoft.com/office/drawing/2014/main" id="{3F0132C2-BC55-337F-6A5A-E872B730E6A4}"/>
                </a:ext>
              </a:extLst>
            </p:cNvPr>
            <p:cNvSpPr/>
            <p:nvPr/>
          </p:nvSpPr>
          <p:spPr>
            <a:xfrm>
              <a:off x="4507328" y="2785300"/>
              <a:ext cx="151193" cy="1501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27000" dir="5400000" algn="ctr" rotWithShape="0">
                <a:srgbClr val="000000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21" name="Rectangle 8">
              <a:extLst>
                <a:ext uri="{FF2B5EF4-FFF2-40B4-BE49-F238E27FC236}">
                  <a16:creationId xmlns:a16="http://schemas.microsoft.com/office/drawing/2014/main" id="{75403740-526D-813C-5978-4308D63F417D}"/>
                </a:ext>
              </a:extLst>
            </p:cNvPr>
            <p:cNvSpPr/>
            <p:nvPr/>
          </p:nvSpPr>
          <p:spPr>
            <a:xfrm>
              <a:off x="4449570" y="3360419"/>
              <a:ext cx="266704" cy="264795"/>
            </a:xfrm>
            <a:prstGeom prst="ellipse">
              <a:avLst/>
            </a:prstGeom>
            <a:ln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22" name="Rectangle 8">
              <a:extLst>
                <a:ext uri="{FF2B5EF4-FFF2-40B4-BE49-F238E27FC236}">
                  <a16:creationId xmlns:a16="http://schemas.microsoft.com/office/drawing/2014/main" id="{D33A4AC0-FC8E-9F98-CABA-DFF499F4A1A1}"/>
                </a:ext>
              </a:extLst>
            </p:cNvPr>
            <p:cNvSpPr/>
            <p:nvPr/>
          </p:nvSpPr>
          <p:spPr>
            <a:xfrm>
              <a:off x="4507328" y="3417761"/>
              <a:ext cx="151193" cy="1501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27000" dir="5400000" algn="ctr" rotWithShape="0">
                <a:srgbClr val="000000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23" name="Rectangle 8">
              <a:extLst>
                <a:ext uri="{FF2B5EF4-FFF2-40B4-BE49-F238E27FC236}">
                  <a16:creationId xmlns:a16="http://schemas.microsoft.com/office/drawing/2014/main" id="{2EC230CE-308B-5BD7-7204-F4B99F8D82C6}"/>
                </a:ext>
              </a:extLst>
            </p:cNvPr>
            <p:cNvSpPr/>
            <p:nvPr/>
          </p:nvSpPr>
          <p:spPr>
            <a:xfrm>
              <a:off x="4449570" y="3992880"/>
              <a:ext cx="266704" cy="264795"/>
            </a:xfrm>
            <a:prstGeom prst="ellipse">
              <a:avLst/>
            </a:prstGeom>
            <a:ln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24" name="Rectangle 8">
              <a:extLst>
                <a:ext uri="{FF2B5EF4-FFF2-40B4-BE49-F238E27FC236}">
                  <a16:creationId xmlns:a16="http://schemas.microsoft.com/office/drawing/2014/main" id="{4D4494E1-A9D9-A1B4-546A-6CB515FFF16F}"/>
                </a:ext>
              </a:extLst>
            </p:cNvPr>
            <p:cNvSpPr/>
            <p:nvPr/>
          </p:nvSpPr>
          <p:spPr>
            <a:xfrm>
              <a:off x="4507328" y="4050222"/>
              <a:ext cx="151193" cy="1501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27000" dir="5400000" algn="ctr" rotWithShape="0">
                <a:srgbClr val="000000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19F3CF90-4C40-0F15-8C77-F7FE1C9FAB1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635707" y="1595433"/>
              <a:ext cx="738264" cy="1"/>
            </a:xfrm>
            <a:prstGeom prst="line">
              <a:avLst/>
            </a:prstGeom>
            <a:ln>
              <a:prstDash val="dash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8AB4BE38-69A5-6FAA-F080-E66E5E3CB791}"/>
                </a:ext>
              </a:extLst>
            </p:cNvPr>
            <p:cNvSpPr/>
            <p:nvPr/>
          </p:nvSpPr>
          <p:spPr>
            <a:xfrm>
              <a:off x="2302117" y="1415132"/>
              <a:ext cx="1186052" cy="360602"/>
            </a:xfrm>
            <a:prstGeom prst="roundRect">
              <a:avLst/>
            </a:prstGeom>
            <a:solidFill>
              <a:schemeClr val="accent1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29" name="Rectangle 31">
              <a:extLst>
                <a:ext uri="{FF2B5EF4-FFF2-40B4-BE49-F238E27FC236}">
                  <a16:creationId xmlns:a16="http://schemas.microsoft.com/office/drawing/2014/main" id="{47DB29ED-4A96-CE21-B4D8-573B2E3983AC}"/>
                </a:ext>
              </a:extLst>
            </p:cNvPr>
            <p:cNvSpPr/>
            <p:nvPr/>
          </p:nvSpPr>
          <p:spPr>
            <a:xfrm rot="16200000">
              <a:off x="1952308" y="1322336"/>
              <a:ext cx="546192" cy="546192"/>
            </a:xfrm>
            <a:prstGeom prst="ellipse">
              <a:avLst/>
            </a:prstGeom>
            <a:solidFill>
              <a:schemeClr val="accent1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31" name="Rectangle 31">
              <a:extLst>
                <a:ext uri="{FF2B5EF4-FFF2-40B4-BE49-F238E27FC236}">
                  <a16:creationId xmlns:a16="http://schemas.microsoft.com/office/drawing/2014/main" id="{84F03EE8-1022-D582-D7DE-63F80F5118C3}"/>
                </a:ext>
              </a:extLst>
            </p:cNvPr>
            <p:cNvSpPr/>
            <p:nvPr/>
          </p:nvSpPr>
          <p:spPr>
            <a:xfrm rot="16200000">
              <a:off x="3384302" y="1495874"/>
              <a:ext cx="199116" cy="199116"/>
            </a:xfrm>
            <a:prstGeom prst="ellipse">
              <a:avLst/>
            </a:prstGeom>
            <a:solidFill>
              <a:schemeClr val="accent1"/>
            </a:solidFill>
            <a:ln w="57150"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8DD6107F-C1FD-B8EA-A08D-2816C7181812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791866" y="2227895"/>
              <a:ext cx="738264" cy="1"/>
            </a:xfrm>
            <a:prstGeom prst="line">
              <a:avLst/>
            </a:prstGeom>
            <a:ln>
              <a:prstDash val="dash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Rectangle: Rounded Corners 32">
              <a:extLst>
                <a:ext uri="{FF2B5EF4-FFF2-40B4-BE49-F238E27FC236}">
                  <a16:creationId xmlns:a16="http://schemas.microsoft.com/office/drawing/2014/main" id="{AC3B9C4A-06EF-946D-5CB8-06D2CE2C8164}"/>
                </a:ext>
              </a:extLst>
            </p:cNvPr>
            <p:cNvSpPr/>
            <p:nvPr/>
          </p:nvSpPr>
          <p:spPr>
            <a:xfrm flipH="1">
              <a:off x="5655832" y="2047594"/>
              <a:ext cx="1186052" cy="360602"/>
            </a:xfrm>
            <a:prstGeom prst="roundRect">
              <a:avLst/>
            </a:prstGeom>
            <a:ln/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34" name="Rectangle 31">
              <a:extLst>
                <a:ext uri="{FF2B5EF4-FFF2-40B4-BE49-F238E27FC236}">
                  <a16:creationId xmlns:a16="http://schemas.microsoft.com/office/drawing/2014/main" id="{D63AC705-E688-0C74-CF34-61799EDC846C}"/>
                </a:ext>
              </a:extLst>
            </p:cNvPr>
            <p:cNvSpPr/>
            <p:nvPr/>
          </p:nvSpPr>
          <p:spPr>
            <a:xfrm rot="5400000" flipH="1">
              <a:off x="6645501" y="1954799"/>
              <a:ext cx="546192" cy="546192"/>
            </a:xfrm>
            <a:prstGeom prst="ellipse">
              <a:avLst/>
            </a:prstGeom>
            <a:solidFill>
              <a:schemeClr val="accent2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35" name="Rectangle 31">
              <a:extLst>
                <a:ext uri="{FF2B5EF4-FFF2-40B4-BE49-F238E27FC236}">
                  <a16:creationId xmlns:a16="http://schemas.microsoft.com/office/drawing/2014/main" id="{051BA43A-C7E4-6065-3E92-EFC4992A0B37}"/>
                </a:ext>
              </a:extLst>
            </p:cNvPr>
            <p:cNvSpPr/>
            <p:nvPr/>
          </p:nvSpPr>
          <p:spPr>
            <a:xfrm rot="5400000" flipH="1">
              <a:off x="5560583" y="2128337"/>
              <a:ext cx="199116" cy="199116"/>
            </a:xfrm>
            <a:prstGeom prst="ellipse">
              <a:avLst/>
            </a:prstGeom>
            <a:solidFill>
              <a:schemeClr val="accent2"/>
            </a:solidFill>
            <a:ln w="57150"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15477F34-5060-295D-3F26-3D4D4FE7066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635707" y="2860356"/>
              <a:ext cx="738264" cy="1"/>
            </a:xfrm>
            <a:prstGeom prst="line">
              <a:avLst/>
            </a:prstGeom>
            <a:ln>
              <a:prstDash val="dash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Rectangle: Rounded Corners 36">
              <a:extLst>
                <a:ext uri="{FF2B5EF4-FFF2-40B4-BE49-F238E27FC236}">
                  <a16:creationId xmlns:a16="http://schemas.microsoft.com/office/drawing/2014/main" id="{E2D6C5D8-B069-5A7B-9B4F-668E7F58B628}"/>
                </a:ext>
              </a:extLst>
            </p:cNvPr>
            <p:cNvSpPr/>
            <p:nvPr/>
          </p:nvSpPr>
          <p:spPr>
            <a:xfrm>
              <a:off x="2302117" y="2680054"/>
              <a:ext cx="1186052" cy="360602"/>
            </a:xfrm>
            <a:prstGeom prst="roundRect">
              <a:avLst/>
            </a:prstGeom>
            <a:ln/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38" name="Rectangle 31">
              <a:extLst>
                <a:ext uri="{FF2B5EF4-FFF2-40B4-BE49-F238E27FC236}">
                  <a16:creationId xmlns:a16="http://schemas.microsoft.com/office/drawing/2014/main" id="{20392CEE-E6C7-AA81-81EA-3426E5D0A042}"/>
                </a:ext>
              </a:extLst>
            </p:cNvPr>
            <p:cNvSpPr/>
            <p:nvPr/>
          </p:nvSpPr>
          <p:spPr>
            <a:xfrm rot="16200000">
              <a:off x="1952308" y="2587259"/>
              <a:ext cx="546192" cy="546192"/>
            </a:xfrm>
            <a:prstGeom prst="ellipse">
              <a:avLst/>
            </a:prstGeom>
            <a:solidFill>
              <a:schemeClr val="accent2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39" name="Rectangle 31">
              <a:extLst>
                <a:ext uri="{FF2B5EF4-FFF2-40B4-BE49-F238E27FC236}">
                  <a16:creationId xmlns:a16="http://schemas.microsoft.com/office/drawing/2014/main" id="{1C642AC0-2093-D892-1DD8-1648F28A3E24}"/>
                </a:ext>
              </a:extLst>
            </p:cNvPr>
            <p:cNvSpPr/>
            <p:nvPr/>
          </p:nvSpPr>
          <p:spPr>
            <a:xfrm rot="16200000">
              <a:off x="3384302" y="2760797"/>
              <a:ext cx="199116" cy="19911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6C1FEB5D-D96E-87D3-9359-C64434EF1F7E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791866" y="3492815"/>
              <a:ext cx="738264" cy="1"/>
            </a:xfrm>
            <a:prstGeom prst="line">
              <a:avLst/>
            </a:prstGeom>
            <a:ln>
              <a:prstDash val="dash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7BF824EC-134E-78CA-28CF-FAB806BD7380}"/>
                </a:ext>
              </a:extLst>
            </p:cNvPr>
            <p:cNvGrpSpPr/>
            <p:nvPr/>
          </p:nvGrpSpPr>
          <p:grpSpPr>
            <a:xfrm flipH="1">
              <a:off x="5560582" y="3219719"/>
              <a:ext cx="1631111" cy="546192"/>
              <a:chOff x="1242756" y="953686"/>
              <a:chExt cx="2174814" cy="728256"/>
            </a:xfrm>
            <a:solidFill>
              <a:schemeClr val="accent4"/>
            </a:solidFill>
          </p:grpSpPr>
          <p:sp>
            <p:nvSpPr>
              <p:cNvPr id="42" name="Rectangle: Rounded Corners 41">
                <a:extLst>
                  <a:ext uri="{FF2B5EF4-FFF2-40B4-BE49-F238E27FC236}">
                    <a16:creationId xmlns:a16="http://schemas.microsoft.com/office/drawing/2014/main" id="{7D21992C-A0CA-4F06-4FCB-4D02D6075FFB}"/>
                  </a:ext>
                </a:extLst>
              </p:cNvPr>
              <p:cNvSpPr/>
              <p:nvPr/>
            </p:nvSpPr>
            <p:spPr>
              <a:xfrm>
                <a:off x="1709168" y="1077412"/>
                <a:ext cx="1581402" cy="480803"/>
              </a:xfrm>
              <a:prstGeom prst="roundRect">
                <a:avLst/>
              </a:prstGeom>
              <a:ln/>
            </p:spPr>
            <p:style>
              <a:lnRef idx="3">
                <a:schemeClr val="lt1"/>
              </a:lnRef>
              <a:fillRef idx="1">
                <a:schemeClr val="accent2"/>
              </a:fillRef>
              <a:effectRef idx="1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 dirty="0"/>
              </a:p>
            </p:txBody>
          </p:sp>
          <p:sp>
            <p:nvSpPr>
              <p:cNvPr id="43" name="Rectangle 31">
                <a:extLst>
                  <a:ext uri="{FF2B5EF4-FFF2-40B4-BE49-F238E27FC236}">
                    <a16:creationId xmlns:a16="http://schemas.microsoft.com/office/drawing/2014/main" id="{B6C68E25-B991-A30B-2F32-21E1388ED2BB}"/>
                  </a:ext>
                </a:extLst>
              </p:cNvPr>
              <p:cNvSpPr/>
              <p:nvPr/>
            </p:nvSpPr>
            <p:spPr>
              <a:xfrm rot="16200000">
                <a:off x="1242756" y="953686"/>
                <a:ext cx="728256" cy="728256"/>
              </a:xfrm>
              <a:prstGeom prst="ellipse">
                <a:avLst/>
              </a:prstGeom>
              <a:solidFill>
                <a:schemeClr val="accent2"/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 dirty="0"/>
              </a:p>
            </p:txBody>
          </p:sp>
          <p:sp>
            <p:nvSpPr>
              <p:cNvPr id="46" name="Rectangle 31">
                <a:extLst>
                  <a:ext uri="{FF2B5EF4-FFF2-40B4-BE49-F238E27FC236}">
                    <a16:creationId xmlns:a16="http://schemas.microsoft.com/office/drawing/2014/main" id="{F7834665-16B2-478B-1FE4-985359CB3D67}"/>
                  </a:ext>
                </a:extLst>
              </p:cNvPr>
              <p:cNvSpPr/>
              <p:nvPr/>
            </p:nvSpPr>
            <p:spPr>
              <a:xfrm rot="16200000">
                <a:off x="3152082" y="1185070"/>
                <a:ext cx="265488" cy="265488"/>
              </a:xfrm>
              <a:prstGeom prst="ellipse">
                <a:avLst/>
              </a:pr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2"/>
              </a:fillRef>
              <a:effectRef idx="1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 dirty="0"/>
              </a:p>
            </p:txBody>
          </p:sp>
        </p:grp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BABFA1B3-3688-E413-B141-253E66414C6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635707" y="4125278"/>
              <a:ext cx="738264" cy="1"/>
            </a:xfrm>
            <a:prstGeom prst="line">
              <a:avLst/>
            </a:prstGeom>
            <a:ln>
              <a:prstDash val="dash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51FC5328-CD42-1650-72E3-BD99479471F4}"/>
                </a:ext>
              </a:extLst>
            </p:cNvPr>
            <p:cNvGrpSpPr/>
            <p:nvPr/>
          </p:nvGrpSpPr>
          <p:grpSpPr>
            <a:xfrm>
              <a:off x="1952308" y="3852180"/>
              <a:ext cx="1631111" cy="546192"/>
              <a:chOff x="1242756" y="953686"/>
              <a:chExt cx="2174814" cy="728256"/>
            </a:xfrm>
            <a:solidFill>
              <a:schemeClr val="accent5"/>
            </a:solidFill>
          </p:grpSpPr>
          <p:sp>
            <p:nvSpPr>
              <p:cNvPr id="51" name="Rectangle: Rounded Corners 50">
                <a:extLst>
                  <a:ext uri="{FF2B5EF4-FFF2-40B4-BE49-F238E27FC236}">
                    <a16:creationId xmlns:a16="http://schemas.microsoft.com/office/drawing/2014/main" id="{DB8104FD-EC8E-6E7C-C7FE-0A1E4086EC7D}"/>
                  </a:ext>
                </a:extLst>
              </p:cNvPr>
              <p:cNvSpPr/>
              <p:nvPr/>
            </p:nvSpPr>
            <p:spPr>
              <a:xfrm>
                <a:off x="1709168" y="1077412"/>
                <a:ext cx="1581402" cy="480803"/>
              </a:xfrm>
              <a:prstGeom prst="roundRect">
                <a:avLst/>
              </a:prstGeom>
              <a:solidFill>
                <a:schemeClr val="accent1"/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 dirty="0"/>
              </a:p>
            </p:txBody>
          </p:sp>
          <p:sp>
            <p:nvSpPr>
              <p:cNvPr id="52" name="Rectangle 31">
                <a:extLst>
                  <a:ext uri="{FF2B5EF4-FFF2-40B4-BE49-F238E27FC236}">
                    <a16:creationId xmlns:a16="http://schemas.microsoft.com/office/drawing/2014/main" id="{2C497046-25CF-395D-169E-EB7DFF5173EF}"/>
                  </a:ext>
                </a:extLst>
              </p:cNvPr>
              <p:cNvSpPr/>
              <p:nvPr/>
            </p:nvSpPr>
            <p:spPr>
              <a:xfrm rot="16200000">
                <a:off x="1242756" y="953686"/>
                <a:ext cx="728256" cy="728256"/>
              </a:xfrm>
              <a:prstGeom prst="ellipse">
                <a:avLst/>
              </a:prstGeom>
              <a:solidFill>
                <a:schemeClr val="accent1"/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 dirty="0"/>
              </a:p>
            </p:txBody>
          </p:sp>
          <p:sp>
            <p:nvSpPr>
              <p:cNvPr id="53" name="Rectangle 31">
                <a:extLst>
                  <a:ext uri="{FF2B5EF4-FFF2-40B4-BE49-F238E27FC236}">
                    <a16:creationId xmlns:a16="http://schemas.microsoft.com/office/drawing/2014/main" id="{81E6E4F4-F111-BEB1-B801-9F0922700271}"/>
                  </a:ext>
                </a:extLst>
              </p:cNvPr>
              <p:cNvSpPr/>
              <p:nvPr/>
            </p:nvSpPr>
            <p:spPr>
              <a:xfrm rot="16200000">
                <a:off x="3152082" y="1185070"/>
                <a:ext cx="265488" cy="26548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 dirty="0"/>
              </a:p>
            </p:txBody>
          </p:sp>
        </p:grpSp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95F8D4DA-183D-F0E6-0405-75395BF0C43B}"/>
                </a:ext>
              </a:extLst>
            </p:cNvPr>
            <p:cNvSpPr/>
            <p:nvPr/>
          </p:nvSpPr>
          <p:spPr>
            <a:xfrm>
              <a:off x="4508898" y="1051421"/>
              <a:ext cx="137160" cy="13716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C7079E81-EA7F-0AA6-DA26-CDCE9FEB328E}"/>
                </a:ext>
              </a:extLst>
            </p:cNvPr>
            <p:cNvSpPr/>
            <p:nvPr/>
          </p:nvSpPr>
          <p:spPr>
            <a:xfrm>
              <a:off x="4508898" y="4614484"/>
              <a:ext cx="137160" cy="13716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grpSp>
          <p:nvGrpSpPr>
            <p:cNvPr id="56" name="Google Shape;10576;p79">
              <a:extLst>
                <a:ext uri="{FF2B5EF4-FFF2-40B4-BE49-F238E27FC236}">
                  <a16:creationId xmlns:a16="http://schemas.microsoft.com/office/drawing/2014/main" id="{5A562CCD-3AF0-377E-F2E9-66C522045BCF}"/>
                </a:ext>
              </a:extLst>
            </p:cNvPr>
            <p:cNvGrpSpPr/>
            <p:nvPr/>
          </p:nvGrpSpPr>
          <p:grpSpPr>
            <a:xfrm>
              <a:off x="2116161" y="1499383"/>
              <a:ext cx="218486" cy="192096"/>
              <a:chOff x="-46779900" y="3588000"/>
              <a:chExt cx="300125" cy="263875"/>
            </a:xfrm>
            <a:solidFill>
              <a:schemeClr val="bg1"/>
            </a:solidFill>
          </p:grpSpPr>
          <p:sp>
            <p:nvSpPr>
              <p:cNvPr id="57" name="Google Shape;10577;p79">
                <a:extLst>
                  <a:ext uri="{FF2B5EF4-FFF2-40B4-BE49-F238E27FC236}">
                    <a16:creationId xmlns:a16="http://schemas.microsoft.com/office/drawing/2014/main" id="{659EB8D6-6CEA-965D-453E-4CDC9C87FD11}"/>
                  </a:ext>
                </a:extLst>
              </p:cNvPr>
              <p:cNvSpPr/>
              <p:nvPr/>
            </p:nvSpPr>
            <p:spPr>
              <a:xfrm>
                <a:off x="-46746025" y="3588000"/>
                <a:ext cx="230800" cy="263875"/>
              </a:xfrm>
              <a:custGeom>
                <a:avLst/>
                <a:gdLst/>
                <a:ahLst/>
                <a:cxnLst/>
                <a:rect l="l" t="t" r="r" b="b"/>
                <a:pathLst>
                  <a:path w="9232" h="10555" extrusionOk="0">
                    <a:moveTo>
                      <a:pt x="4632" y="1"/>
                    </a:moveTo>
                    <a:cubicBezTo>
                      <a:pt x="3309" y="1"/>
                      <a:pt x="2017" y="442"/>
                      <a:pt x="1040" y="1355"/>
                    </a:cubicBezTo>
                    <a:cubicBezTo>
                      <a:pt x="694" y="1670"/>
                      <a:pt x="599" y="2206"/>
                      <a:pt x="851" y="2679"/>
                    </a:cubicBezTo>
                    <a:cubicBezTo>
                      <a:pt x="284" y="3403"/>
                      <a:pt x="1" y="4317"/>
                      <a:pt x="1" y="5262"/>
                    </a:cubicBezTo>
                    <a:lnTo>
                      <a:pt x="1" y="9484"/>
                    </a:lnTo>
                    <a:cubicBezTo>
                      <a:pt x="1" y="10082"/>
                      <a:pt x="473" y="10555"/>
                      <a:pt x="1072" y="10555"/>
                    </a:cubicBezTo>
                    <a:cubicBezTo>
                      <a:pt x="1670" y="10555"/>
                      <a:pt x="2143" y="10082"/>
                      <a:pt x="2143" y="9484"/>
                    </a:cubicBezTo>
                    <a:lnTo>
                      <a:pt x="2143" y="6680"/>
                    </a:lnTo>
                    <a:cubicBezTo>
                      <a:pt x="2143" y="6081"/>
                      <a:pt x="1670" y="5609"/>
                      <a:pt x="1072" y="5609"/>
                    </a:cubicBezTo>
                    <a:cubicBezTo>
                      <a:pt x="946" y="5609"/>
                      <a:pt x="851" y="5672"/>
                      <a:pt x="725" y="5703"/>
                    </a:cubicBezTo>
                    <a:lnTo>
                      <a:pt x="725" y="5262"/>
                    </a:lnTo>
                    <a:cubicBezTo>
                      <a:pt x="725" y="4474"/>
                      <a:pt x="946" y="3750"/>
                      <a:pt x="1387" y="3151"/>
                    </a:cubicBezTo>
                    <a:cubicBezTo>
                      <a:pt x="1499" y="3182"/>
                      <a:pt x="1620" y="3199"/>
                      <a:pt x="1745" y="3199"/>
                    </a:cubicBezTo>
                    <a:cubicBezTo>
                      <a:pt x="2005" y="3199"/>
                      <a:pt x="2276" y="3123"/>
                      <a:pt x="2489" y="2931"/>
                    </a:cubicBezTo>
                    <a:cubicBezTo>
                      <a:pt x="3057" y="2427"/>
                      <a:pt x="3836" y="2175"/>
                      <a:pt x="4616" y="2175"/>
                    </a:cubicBezTo>
                    <a:cubicBezTo>
                      <a:pt x="5396" y="2175"/>
                      <a:pt x="6176" y="2427"/>
                      <a:pt x="6743" y="2931"/>
                    </a:cubicBezTo>
                    <a:cubicBezTo>
                      <a:pt x="6942" y="3107"/>
                      <a:pt x="7187" y="3207"/>
                      <a:pt x="7468" y="3207"/>
                    </a:cubicBezTo>
                    <a:cubicBezTo>
                      <a:pt x="7588" y="3207"/>
                      <a:pt x="7714" y="3189"/>
                      <a:pt x="7845" y="3151"/>
                    </a:cubicBezTo>
                    <a:cubicBezTo>
                      <a:pt x="8286" y="3781"/>
                      <a:pt x="8507" y="4506"/>
                      <a:pt x="8507" y="5262"/>
                    </a:cubicBezTo>
                    <a:lnTo>
                      <a:pt x="8507" y="5703"/>
                    </a:lnTo>
                    <a:cubicBezTo>
                      <a:pt x="8412" y="5640"/>
                      <a:pt x="8286" y="5609"/>
                      <a:pt x="8160" y="5609"/>
                    </a:cubicBezTo>
                    <a:cubicBezTo>
                      <a:pt x="7562" y="5609"/>
                      <a:pt x="7089" y="6081"/>
                      <a:pt x="7089" y="6680"/>
                    </a:cubicBezTo>
                    <a:lnTo>
                      <a:pt x="7089" y="9484"/>
                    </a:lnTo>
                    <a:cubicBezTo>
                      <a:pt x="7089" y="10082"/>
                      <a:pt x="7562" y="10555"/>
                      <a:pt x="8160" y="10555"/>
                    </a:cubicBezTo>
                    <a:cubicBezTo>
                      <a:pt x="8759" y="10555"/>
                      <a:pt x="9232" y="10082"/>
                      <a:pt x="9232" y="9484"/>
                    </a:cubicBezTo>
                    <a:lnTo>
                      <a:pt x="9232" y="5262"/>
                    </a:lnTo>
                    <a:cubicBezTo>
                      <a:pt x="9232" y="4317"/>
                      <a:pt x="8948" y="3466"/>
                      <a:pt x="8412" y="2679"/>
                    </a:cubicBezTo>
                    <a:cubicBezTo>
                      <a:pt x="8664" y="2206"/>
                      <a:pt x="8570" y="1670"/>
                      <a:pt x="8223" y="1355"/>
                    </a:cubicBezTo>
                    <a:cubicBezTo>
                      <a:pt x="7215" y="442"/>
                      <a:pt x="5955" y="1"/>
                      <a:pt x="463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endParaRPr sz="1350"/>
              </a:p>
            </p:txBody>
          </p:sp>
          <p:sp>
            <p:nvSpPr>
              <p:cNvPr id="58" name="Google Shape;10578;p79">
                <a:extLst>
                  <a:ext uri="{FF2B5EF4-FFF2-40B4-BE49-F238E27FC236}">
                    <a16:creationId xmlns:a16="http://schemas.microsoft.com/office/drawing/2014/main" id="{519082FD-18A6-77C2-ECFE-B9E7319C563E}"/>
                  </a:ext>
                </a:extLst>
              </p:cNvPr>
              <p:cNvSpPr/>
              <p:nvPr/>
            </p:nvSpPr>
            <p:spPr>
              <a:xfrm>
                <a:off x="-46674350" y="3710075"/>
                <a:ext cx="91400" cy="122900"/>
              </a:xfrm>
              <a:custGeom>
                <a:avLst/>
                <a:gdLst/>
                <a:ahLst/>
                <a:cxnLst/>
                <a:rect l="l" t="t" r="r" b="b"/>
                <a:pathLst>
                  <a:path w="3656" h="4916" extrusionOk="0">
                    <a:moveTo>
                      <a:pt x="1765" y="1"/>
                    </a:moveTo>
                    <a:cubicBezTo>
                      <a:pt x="1544" y="1"/>
                      <a:pt x="1418" y="158"/>
                      <a:pt x="1418" y="348"/>
                    </a:cubicBezTo>
                    <a:lnTo>
                      <a:pt x="1418" y="2868"/>
                    </a:lnTo>
                    <a:cubicBezTo>
                      <a:pt x="1292" y="2805"/>
                      <a:pt x="1166" y="2773"/>
                      <a:pt x="1040" y="2773"/>
                    </a:cubicBezTo>
                    <a:cubicBezTo>
                      <a:pt x="473" y="2773"/>
                      <a:pt x="1" y="3246"/>
                      <a:pt x="1" y="3845"/>
                    </a:cubicBezTo>
                    <a:cubicBezTo>
                      <a:pt x="1" y="4443"/>
                      <a:pt x="473" y="4916"/>
                      <a:pt x="1040" y="4916"/>
                    </a:cubicBezTo>
                    <a:cubicBezTo>
                      <a:pt x="1639" y="4916"/>
                      <a:pt x="2111" y="4443"/>
                      <a:pt x="2111" y="3845"/>
                    </a:cubicBezTo>
                    <a:lnTo>
                      <a:pt x="2111" y="1450"/>
                    </a:lnTo>
                    <a:cubicBezTo>
                      <a:pt x="2363" y="1513"/>
                      <a:pt x="2521" y="1639"/>
                      <a:pt x="2584" y="1797"/>
                    </a:cubicBezTo>
                    <a:cubicBezTo>
                      <a:pt x="2868" y="2112"/>
                      <a:pt x="2931" y="2584"/>
                      <a:pt x="2836" y="3057"/>
                    </a:cubicBezTo>
                    <a:cubicBezTo>
                      <a:pt x="2773" y="3246"/>
                      <a:pt x="2899" y="3435"/>
                      <a:pt x="3057" y="3498"/>
                    </a:cubicBezTo>
                    <a:lnTo>
                      <a:pt x="3151" y="3498"/>
                    </a:lnTo>
                    <a:cubicBezTo>
                      <a:pt x="3309" y="3498"/>
                      <a:pt x="3466" y="3372"/>
                      <a:pt x="3498" y="3214"/>
                    </a:cubicBezTo>
                    <a:cubicBezTo>
                      <a:pt x="3655" y="2553"/>
                      <a:pt x="3529" y="1828"/>
                      <a:pt x="3151" y="1324"/>
                    </a:cubicBezTo>
                    <a:cubicBezTo>
                      <a:pt x="2899" y="1041"/>
                      <a:pt x="2552" y="820"/>
                      <a:pt x="2111" y="726"/>
                    </a:cubicBezTo>
                    <a:lnTo>
                      <a:pt x="2111" y="348"/>
                    </a:lnTo>
                    <a:cubicBezTo>
                      <a:pt x="2111" y="158"/>
                      <a:pt x="1954" y="1"/>
                      <a:pt x="176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endParaRPr sz="1350"/>
              </a:p>
            </p:txBody>
          </p:sp>
          <p:sp>
            <p:nvSpPr>
              <p:cNvPr id="59" name="Google Shape;10579;p79">
                <a:extLst>
                  <a:ext uri="{FF2B5EF4-FFF2-40B4-BE49-F238E27FC236}">
                    <a16:creationId xmlns:a16="http://schemas.microsoft.com/office/drawing/2014/main" id="{F3E6180B-38AD-8A3C-5FC5-0A03B4A2CC6B}"/>
                  </a:ext>
                </a:extLst>
              </p:cNvPr>
              <p:cNvSpPr/>
              <p:nvPr/>
            </p:nvSpPr>
            <p:spPr>
              <a:xfrm>
                <a:off x="-46779900" y="3754200"/>
                <a:ext cx="17350" cy="70125"/>
              </a:xfrm>
              <a:custGeom>
                <a:avLst/>
                <a:gdLst/>
                <a:ahLst/>
                <a:cxnLst/>
                <a:rect l="l" t="t" r="r" b="b"/>
                <a:pathLst>
                  <a:path w="694" h="2805" extrusionOk="0">
                    <a:moveTo>
                      <a:pt x="694" y="0"/>
                    </a:moveTo>
                    <a:cubicBezTo>
                      <a:pt x="253" y="347"/>
                      <a:pt x="1" y="819"/>
                      <a:pt x="1" y="1418"/>
                    </a:cubicBezTo>
                    <a:cubicBezTo>
                      <a:pt x="1" y="2017"/>
                      <a:pt x="253" y="2458"/>
                      <a:pt x="694" y="2804"/>
                    </a:cubicBezTo>
                    <a:lnTo>
                      <a:pt x="694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endParaRPr sz="1350"/>
              </a:p>
            </p:txBody>
          </p:sp>
          <p:sp>
            <p:nvSpPr>
              <p:cNvPr id="60" name="Google Shape;10580;p79">
                <a:extLst>
                  <a:ext uri="{FF2B5EF4-FFF2-40B4-BE49-F238E27FC236}">
                    <a16:creationId xmlns:a16="http://schemas.microsoft.com/office/drawing/2014/main" id="{129BCEC7-F099-D23E-BBFB-E80766F47A56}"/>
                  </a:ext>
                </a:extLst>
              </p:cNvPr>
              <p:cNvSpPr/>
              <p:nvPr/>
            </p:nvSpPr>
            <p:spPr>
              <a:xfrm>
                <a:off x="-46497925" y="3754200"/>
                <a:ext cx="18150" cy="70125"/>
              </a:xfrm>
              <a:custGeom>
                <a:avLst/>
                <a:gdLst/>
                <a:ahLst/>
                <a:cxnLst/>
                <a:rect l="l" t="t" r="r" b="b"/>
                <a:pathLst>
                  <a:path w="726" h="2805" extrusionOk="0">
                    <a:moveTo>
                      <a:pt x="1" y="0"/>
                    </a:moveTo>
                    <a:lnTo>
                      <a:pt x="1" y="2804"/>
                    </a:lnTo>
                    <a:cubicBezTo>
                      <a:pt x="442" y="2489"/>
                      <a:pt x="725" y="1954"/>
                      <a:pt x="725" y="1418"/>
                    </a:cubicBezTo>
                    <a:cubicBezTo>
                      <a:pt x="725" y="851"/>
                      <a:pt x="442" y="347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endParaRPr sz="1350"/>
              </a:p>
            </p:txBody>
          </p:sp>
        </p:grpSp>
        <p:grpSp>
          <p:nvGrpSpPr>
            <p:cNvPr id="61" name="Google Shape;10639;p79">
              <a:extLst>
                <a:ext uri="{FF2B5EF4-FFF2-40B4-BE49-F238E27FC236}">
                  <a16:creationId xmlns:a16="http://schemas.microsoft.com/office/drawing/2014/main" id="{C3BD2FDD-E8D3-A727-DEB8-0454942E6E82}"/>
                </a:ext>
              </a:extLst>
            </p:cNvPr>
            <p:cNvGrpSpPr/>
            <p:nvPr/>
          </p:nvGrpSpPr>
          <p:grpSpPr>
            <a:xfrm>
              <a:off x="2108717" y="2750255"/>
              <a:ext cx="233373" cy="220197"/>
              <a:chOff x="-46422300" y="3936925"/>
              <a:chExt cx="320575" cy="302475"/>
            </a:xfrm>
            <a:solidFill>
              <a:schemeClr val="bg1"/>
            </a:solidFill>
          </p:grpSpPr>
          <p:sp>
            <p:nvSpPr>
              <p:cNvPr id="72" name="Google Shape;10640;p79">
                <a:extLst>
                  <a:ext uri="{FF2B5EF4-FFF2-40B4-BE49-F238E27FC236}">
                    <a16:creationId xmlns:a16="http://schemas.microsoft.com/office/drawing/2014/main" id="{866C0767-01CA-7E41-23F3-F8A279AFEE63}"/>
                  </a:ext>
                </a:extLst>
              </p:cNvPr>
              <p:cNvSpPr/>
              <p:nvPr/>
            </p:nvSpPr>
            <p:spPr>
              <a:xfrm>
                <a:off x="-46254550" y="3936925"/>
                <a:ext cx="152825" cy="300900"/>
              </a:xfrm>
              <a:custGeom>
                <a:avLst/>
                <a:gdLst/>
                <a:ahLst/>
                <a:cxnLst/>
                <a:rect l="l" t="t" r="r" b="b"/>
                <a:pathLst>
                  <a:path w="6113" h="12036" extrusionOk="0">
                    <a:moveTo>
                      <a:pt x="1418" y="0"/>
                    </a:moveTo>
                    <a:cubicBezTo>
                      <a:pt x="631" y="0"/>
                      <a:pt x="1" y="630"/>
                      <a:pt x="1" y="1418"/>
                    </a:cubicBezTo>
                    <a:lnTo>
                      <a:pt x="1" y="10617"/>
                    </a:lnTo>
                    <a:cubicBezTo>
                      <a:pt x="1" y="11405"/>
                      <a:pt x="631" y="12035"/>
                      <a:pt x="1418" y="12035"/>
                    </a:cubicBezTo>
                    <a:cubicBezTo>
                      <a:pt x="2332" y="12035"/>
                      <a:pt x="3120" y="11405"/>
                      <a:pt x="3403" y="10554"/>
                    </a:cubicBezTo>
                    <a:lnTo>
                      <a:pt x="3403" y="10554"/>
                    </a:lnTo>
                    <a:cubicBezTo>
                      <a:pt x="3309" y="10554"/>
                      <a:pt x="3246" y="10617"/>
                      <a:pt x="3151" y="10617"/>
                    </a:cubicBezTo>
                    <a:cubicBezTo>
                      <a:pt x="2332" y="10617"/>
                      <a:pt x="1513" y="10302"/>
                      <a:pt x="914" y="9672"/>
                    </a:cubicBezTo>
                    <a:cubicBezTo>
                      <a:pt x="788" y="9546"/>
                      <a:pt x="788" y="9294"/>
                      <a:pt x="914" y="9137"/>
                    </a:cubicBezTo>
                    <a:cubicBezTo>
                      <a:pt x="1024" y="9095"/>
                      <a:pt x="1128" y="9072"/>
                      <a:pt x="1221" y="9072"/>
                    </a:cubicBezTo>
                    <a:cubicBezTo>
                      <a:pt x="1341" y="9072"/>
                      <a:pt x="1442" y="9111"/>
                      <a:pt x="1513" y="9200"/>
                    </a:cubicBezTo>
                    <a:cubicBezTo>
                      <a:pt x="1998" y="9685"/>
                      <a:pt x="2614" y="9906"/>
                      <a:pt x="3224" y="9906"/>
                    </a:cubicBezTo>
                    <a:cubicBezTo>
                      <a:pt x="4477" y="9906"/>
                      <a:pt x="5703" y="8971"/>
                      <a:pt x="5703" y="7467"/>
                    </a:cubicBezTo>
                    <a:cubicBezTo>
                      <a:pt x="5703" y="7215"/>
                      <a:pt x="5672" y="6994"/>
                      <a:pt x="5609" y="6742"/>
                    </a:cubicBezTo>
                    <a:cubicBezTo>
                      <a:pt x="5010" y="7372"/>
                      <a:pt x="4191" y="7814"/>
                      <a:pt x="3246" y="7814"/>
                    </a:cubicBezTo>
                    <a:cubicBezTo>
                      <a:pt x="3025" y="7814"/>
                      <a:pt x="2868" y="7656"/>
                      <a:pt x="2868" y="7467"/>
                    </a:cubicBezTo>
                    <a:cubicBezTo>
                      <a:pt x="2868" y="7246"/>
                      <a:pt x="3025" y="7089"/>
                      <a:pt x="3246" y="7089"/>
                    </a:cubicBezTo>
                    <a:cubicBezTo>
                      <a:pt x="4065" y="7089"/>
                      <a:pt x="4821" y="6679"/>
                      <a:pt x="5231" y="6049"/>
                    </a:cubicBezTo>
                    <a:cubicBezTo>
                      <a:pt x="6113" y="4789"/>
                      <a:pt x="5640" y="3088"/>
                      <a:pt x="4254" y="2426"/>
                    </a:cubicBezTo>
                    <a:cubicBezTo>
                      <a:pt x="4128" y="3844"/>
                      <a:pt x="2931" y="4978"/>
                      <a:pt x="1450" y="4978"/>
                    </a:cubicBezTo>
                    <a:cubicBezTo>
                      <a:pt x="1261" y="4978"/>
                      <a:pt x="1103" y="4821"/>
                      <a:pt x="1103" y="4632"/>
                    </a:cubicBezTo>
                    <a:cubicBezTo>
                      <a:pt x="1103" y="4411"/>
                      <a:pt x="1261" y="4253"/>
                      <a:pt x="1450" y="4253"/>
                    </a:cubicBezTo>
                    <a:cubicBezTo>
                      <a:pt x="2616" y="4253"/>
                      <a:pt x="3561" y="3308"/>
                      <a:pt x="3561" y="2174"/>
                    </a:cubicBezTo>
                    <a:lnTo>
                      <a:pt x="3561" y="2143"/>
                    </a:lnTo>
                    <a:cubicBezTo>
                      <a:pt x="3561" y="945"/>
                      <a:pt x="2616" y="0"/>
                      <a:pt x="141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endParaRPr sz="1350"/>
              </a:p>
            </p:txBody>
          </p:sp>
          <p:sp>
            <p:nvSpPr>
              <p:cNvPr id="73" name="Google Shape;10641;p79">
                <a:extLst>
                  <a:ext uri="{FF2B5EF4-FFF2-40B4-BE49-F238E27FC236}">
                    <a16:creationId xmlns:a16="http://schemas.microsoft.com/office/drawing/2014/main" id="{5E111E80-3887-3CE5-B3DE-ECAAEB0FB209}"/>
                  </a:ext>
                </a:extLst>
              </p:cNvPr>
              <p:cNvSpPr/>
              <p:nvPr/>
            </p:nvSpPr>
            <p:spPr>
              <a:xfrm>
                <a:off x="-46422300" y="3938500"/>
                <a:ext cx="152025" cy="300900"/>
              </a:xfrm>
              <a:custGeom>
                <a:avLst/>
                <a:gdLst/>
                <a:ahLst/>
                <a:cxnLst/>
                <a:rect l="l" t="t" r="r" b="b"/>
                <a:pathLst>
                  <a:path w="6081" h="12036" extrusionOk="0">
                    <a:moveTo>
                      <a:pt x="4726" y="0"/>
                    </a:moveTo>
                    <a:cubicBezTo>
                      <a:pt x="3529" y="0"/>
                      <a:pt x="2584" y="977"/>
                      <a:pt x="2584" y="2111"/>
                    </a:cubicBezTo>
                    <a:lnTo>
                      <a:pt x="2584" y="2143"/>
                    </a:lnTo>
                    <a:cubicBezTo>
                      <a:pt x="2584" y="3308"/>
                      <a:pt x="3529" y="4253"/>
                      <a:pt x="4663" y="4253"/>
                    </a:cubicBezTo>
                    <a:cubicBezTo>
                      <a:pt x="4883" y="4253"/>
                      <a:pt x="5041" y="4411"/>
                      <a:pt x="5041" y="4600"/>
                    </a:cubicBezTo>
                    <a:cubicBezTo>
                      <a:pt x="5041" y="4789"/>
                      <a:pt x="4883" y="4947"/>
                      <a:pt x="4663" y="4947"/>
                    </a:cubicBezTo>
                    <a:cubicBezTo>
                      <a:pt x="3214" y="4947"/>
                      <a:pt x="2048" y="3812"/>
                      <a:pt x="1890" y="2395"/>
                    </a:cubicBezTo>
                    <a:cubicBezTo>
                      <a:pt x="441" y="3056"/>
                      <a:pt x="0" y="4758"/>
                      <a:pt x="882" y="6018"/>
                    </a:cubicBezTo>
                    <a:cubicBezTo>
                      <a:pt x="1323" y="6648"/>
                      <a:pt x="2111" y="7057"/>
                      <a:pt x="2930" y="7057"/>
                    </a:cubicBezTo>
                    <a:cubicBezTo>
                      <a:pt x="3151" y="7057"/>
                      <a:pt x="3277" y="7215"/>
                      <a:pt x="3277" y="7435"/>
                    </a:cubicBezTo>
                    <a:cubicBezTo>
                      <a:pt x="3277" y="7625"/>
                      <a:pt x="3151" y="7782"/>
                      <a:pt x="2930" y="7782"/>
                    </a:cubicBezTo>
                    <a:cubicBezTo>
                      <a:pt x="1985" y="7782"/>
                      <a:pt x="1166" y="7341"/>
                      <a:pt x="567" y="6711"/>
                    </a:cubicBezTo>
                    <a:cubicBezTo>
                      <a:pt x="504" y="6963"/>
                      <a:pt x="441" y="7183"/>
                      <a:pt x="441" y="7435"/>
                    </a:cubicBezTo>
                    <a:cubicBezTo>
                      <a:pt x="441" y="8940"/>
                      <a:pt x="1695" y="9874"/>
                      <a:pt x="2958" y="9874"/>
                    </a:cubicBezTo>
                    <a:cubicBezTo>
                      <a:pt x="3572" y="9874"/>
                      <a:pt x="4188" y="9653"/>
                      <a:pt x="4663" y="9168"/>
                    </a:cubicBezTo>
                    <a:cubicBezTo>
                      <a:pt x="4726" y="9105"/>
                      <a:pt x="4813" y="9074"/>
                      <a:pt x="4903" y="9074"/>
                    </a:cubicBezTo>
                    <a:cubicBezTo>
                      <a:pt x="4994" y="9074"/>
                      <a:pt x="5088" y="9105"/>
                      <a:pt x="5167" y="9168"/>
                    </a:cubicBezTo>
                    <a:cubicBezTo>
                      <a:pt x="5293" y="9263"/>
                      <a:pt x="5293" y="9515"/>
                      <a:pt x="5167" y="9672"/>
                    </a:cubicBezTo>
                    <a:cubicBezTo>
                      <a:pt x="4600" y="10271"/>
                      <a:pt x="3812" y="10617"/>
                      <a:pt x="2930" y="10617"/>
                    </a:cubicBezTo>
                    <a:cubicBezTo>
                      <a:pt x="2867" y="10617"/>
                      <a:pt x="2773" y="10617"/>
                      <a:pt x="2710" y="10586"/>
                    </a:cubicBezTo>
                    <a:lnTo>
                      <a:pt x="2710" y="10586"/>
                    </a:lnTo>
                    <a:cubicBezTo>
                      <a:pt x="2962" y="11405"/>
                      <a:pt x="3749" y="12035"/>
                      <a:pt x="4663" y="12035"/>
                    </a:cubicBezTo>
                    <a:cubicBezTo>
                      <a:pt x="5450" y="12035"/>
                      <a:pt x="6081" y="11405"/>
                      <a:pt x="6081" y="10617"/>
                    </a:cubicBezTo>
                    <a:lnTo>
                      <a:pt x="6081" y="1450"/>
                    </a:lnTo>
                    <a:cubicBezTo>
                      <a:pt x="6081" y="599"/>
                      <a:pt x="5450" y="0"/>
                      <a:pt x="472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endParaRPr sz="1350"/>
              </a:p>
            </p:txBody>
          </p:sp>
        </p:grpSp>
        <p:grpSp>
          <p:nvGrpSpPr>
            <p:cNvPr id="74" name="Google Shape;10710;p79">
              <a:extLst>
                <a:ext uri="{FF2B5EF4-FFF2-40B4-BE49-F238E27FC236}">
                  <a16:creationId xmlns:a16="http://schemas.microsoft.com/office/drawing/2014/main" id="{71C61AF9-7A6D-7215-D307-EF405F15DB22}"/>
                </a:ext>
              </a:extLst>
            </p:cNvPr>
            <p:cNvGrpSpPr/>
            <p:nvPr/>
          </p:nvGrpSpPr>
          <p:grpSpPr>
            <a:xfrm>
              <a:off x="2141968" y="4015797"/>
              <a:ext cx="166872" cy="218958"/>
              <a:chOff x="-46007225" y="3937825"/>
              <a:chExt cx="229225" cy="300775"/>
            </a:xfrm>
            <a:solidFill>
              <a:schemeClr val="bg1"/>
            </a:solidFill>
          </p:grpSpPr>
          <p:sp>
            <p:nvSpPr>
              <p:cNvPr id="76" name="Google Shape;10711;p79">
                <a:extLst>
                  <a:ext uri="{FF2B5EF4-FFF2-40B4-BE49-F238E27FC236}">
                    <a16:creationId xmlns:a16="http://schemas.microsoft.com/office/drawing/2014/main" id="{49EB2CFF-A957-C37E-DB6E-2CACDA1F8F8A}"/>
                  </a:ext>
                </a:extLst>
              </p:cNvPr>
              <p:cNvSpPr/>
              <p:nvPr/>
            </p:nvSpPr>
            <p:spPr>
              <a:xfrm>
                <a:off x="-45813475" y="3990475"/>
                <a:ext cx="35475" cy="17350"/>
              </a:xfrm>
              <a:custGeom>
                <a:avLst/>
                <a:gdLst/>
                <a:ahLst/>
                <a:cxnLst/>
                <a:rect l="l" t="t" r="r" b="b"/>
                <a:pathLst>
                  <a:path w="1419" h="694" extrusionOk="0">
                    <a:moveTo>
                      <a:pt x="347" y="1"/>
                    </a:moveTo>
                    <a:cubicBezTo>
                      <a:pt x="158" y="1"/>
                      <a:pt x="0" y="158"/>
                      <a:pt x="0" y="347"/>
                    </a:cubicBezTo>
                    <a:cubicBezTo>
                      <a:pt x="0" y="536"/>
                      <a:pt x="158" y="694"/>
                      <a:pt x="347" y="694"/>
                    </a:cubicBezTo>
                    <a:lnTo>
                      <a:pt x="1072" y="694"/>
                    </a:lnTo>
                    <a:cubicBezTo>
                      <a:pt x="1261" y="694"/>
                      <a:pt x="1418" y="536"/>
                      <a:pt x="1418" y="347"/>
                    </a:cubicBezTo>
                    <a:cubicBezTo>
                      <a:pt x="1418" y="158"/>
                      <a:pt x="1261" y="1"/>
                      <a:pt x="107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endParaRPr sz="1350"/>
              </a:p>
            </p:txBody>
          </p:sp>
          <p:sp>
            <p:nvSpPr>
              <p:cNvPr id="77" name="Google Shape;10712;p79">
                <a:extLst>
                  <a:ext uri="{FF2B5EF4-FFF2-40B4-BE49-F238E27FC236}">
                    <a16:creationId xmlns:a16="http://schemas.microsoft.com/office/drawing/2014/main" id="{981E4AF2-144A-B1C3-FAC4-03013DC909C5}"/>
                  </a:ext>
                </a:extLst>
              </p:cNvPr>
              <p:cNvSpPr/>
              <p:nvPr/>
            </p:nvSpPr>
            <p:spPr>
              <a:xfrm>
                <a:off x="-46007225" y="3990475"/>
                <a:ext cx="35450" cy="17350"/>
              </a:xfrm>
              <a:custGeom>
                <a:avLst/>
                <a:gdLst/>
                <a:ahLst/>
                <a:cxnLst/>
                <a:rect l="l" t="t" r="r" b="b"/>
                <a:pathLst>
                  <a:path w="1418" h="694" extrusionOk="0">
                    <a:moveTo>
                      <a:pt x="347" y="1"/>
                    </a:moveTo>
                    <a:cubicBezTo>
                      <a:pt x="158" y="1"/>
                      <a:pt x="0" y="158"/>
                      <a:pt x="0" y="347"/>
                    </a:cubicBezTo>
                    <a:cubicBezTo>
                      <a:pt x="0" y="536"/>
                      <a:pt x="158" y="694"/>
                      <a:pt x="347" y="694"/>
                    </a:cubicBezTo>
                    <a:lnTo>
                      <a:pt x="1071" y="694"/>
                    </a:lnTo>
                    <a:cubicBezTo>
                      <a:pt x="1260" y="694"/>
                      <a:pt x="1418" y="536"/>
                      <a:pt x="1418" y="347"/>
                    </a:cubicBezTo>
                    <a:cubicBezTo>
                      <a:pt x="1418" y="158"/>
                      <a:pt x="1260" y="1"/>
                      <a:pt x="107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endParaRPr sz="1350"/>
              </a:p>
            </p:txBody>
          </p:sp>
          <p:sp>
            <p:nvSpPr>
              <p:cNvPr id="103" name="Google Shape;10713;p79">
                <a:extLst>
                  <a:ext uri="{FF2B5EF4-FFF2-40B4-BE49-F238E27FC236}">
                    <a16:creationId xmlns:a16="http://schemas.microsoft.com/office/drawing/2014/main" id="{4944915E-F3F0-C9C5-2939-AAA0A0767F7B}"/>
                  </a:ext>
                </a:extLst>
              </p:cNvPr>
              <p:cNvSpPr/>
              <p:nvPr/>
            </p:nvSpPr>
            <p:spPr>
              <a:xfrm>
                <a:off x="-45826875" y="3937825"/>
                <a:ext cx="35475" cy="26750"/>
              </a:xfrm>
              <a:custGeom>
                <a:avLst/>
                <a:gdLst/>
                <a:ahLst/>
                <a:cxnLst/>
                <a:rect l="l" t="t" r="r" b="b"/>
                <a:pathLst>
                  <a:path w="1419" h="1070" extrusionOk="0">
                    <a:moveTo>
                      <a:pt x="993" y="0"/>
                    </a:moveTo>
                    <a:cubicBezTo>
                      <a:pt x="932" y="0"/>
                      <a:pt x="871" y="18"/>
                      <a:pt x="820" y="59"/>
                    </a:cubicBezTo>
                    <a:lnTo>
                      <a:pt x="221" y="405"/>
                    </a:lnTo>
                    <a:cubicBezTo>
                      <a:pt x="64" y="500"/>
                      <a:pt x="1" y="720"/>
                      <a:pt x="127" y="878"/>
                    </a:cubicBezTo>
                    <a:cubicBezTo>
                      <a:pt x="188" y="1000"/>
                      <a:pt x="288" y="1070"/>
                      <a:pt x="403" y="1070"/>
                    </a:cubicBezTo>
                    <a:cubicBezTo>
                      <a:pt x="466" y="1070"/>
                      <a:pt x="533" y="1049"/>
                      <a:pt x="599" y="1004"/>
                    </a:cubicBezTo>
                    <a:lnTo>
                      <a:pt x="1167" y="657"/>
                    </a:lnTo>
                    <a:cubicBezTo>
                      <a:pt x="1324" y="563"/>
                      <a:pt x="1419" y="342"/>
                      <a:pt x="1293" y="185"/>
                    </a:cubicBezTo>
                    <a:cubicBezTo>
                      <a:pt x="1250" y="78"/>
                      <a:pt x="1121" y="0"/>
                      <a:pt x="99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endParaRPr sz="1350"/>
              </a:p>
            </p:txBody>
          </p:sp>
          <p:sp>
            <p:nvSpPr>
              <p:cNvPr id="104" name="Google Shape;10714;p79">
                <a:extLst>
                  <a:ext uri="{FF2B5EF4-FFF2-40B4-BE49-F238E27FC236}">
                    <a16:creationId xmlns:a16="http://schemas.microsoft.com/office/drawing/2014/main" id="{4353D994-14F2-1C4E-AAAE-44CBEA0BC0D0}"/>
                  </a:ext>
                </a:extLst>
              </p:cNvPr>
              <p:cNvSpPr/>
              <p:nvPr/>
            </p:nvSpPr>
            <p:spPr>
              <a:xfrm>
                <a:off x="-45993850" y="4034625"/>
                <a:ext cx="35475" cy="25850"/>
              </a:xfrm>
              <a:custGeom>
                <a:avLst/>
                <a:gdLst/>
                <a:ahLst/>
                <a:cxnLst/>
                <a:rect l="l" t="t" r="r" b="b"/>
                <a:pathLst>
                  <a:path w="1419" h="1034" extrusionOk="0">
                    <a:moveTo>
                      <a:pt x="1014" y="0"/>
                    </a:moveTo>
                    <a:cubicBezTo>
                      <a:pt x="958" y="0"/>
                      <a:pt x="901" y="10"/>
                      <a:pt x="851" y="30"/>
                    </a:cubicBezTo>
                    <a:lnTo>
                      <a:pt x="253" y="377"/>
                    </a:lnTo>
                    <a:cubicBezTo>
                      <a:pt x="95" y="472"/>
                      <a:pt x="1" y="692"/>
                      <a:pt x="127" y="850"/>
                    </a:cubicBezTo>
                    <a:cubicBezTo>
                      <a:pt x="191" y="956"/>
                      <a:pt x="313" y="1034"/>
                      <a:pt x="433" y="1034"/>
                    </a:cubicBezTo>
                    <a:cubicBezTo>
                      <a:pt x="491" y="1034"/>
                      <a:pt x="549" y="1016"/>
                      <a:pt x="599" y="976"/>
                    </a:cubicBezTo>
                    <a:lnTo>
                      <a:pt x="1198" y="629"/>
                    </a:lnTo>
                    <a:cubicBezTo>
                      <a:pt x="1356" y="566"/>
                      <a:pt x="1419" y="314"/>
                      <a:pt x="1324" y="156"/>
                    </a:cubicBezTo>
                    <a:cubicBezTo>
                      <a:pt x="1259" y="49"/>
                      <a:pt x="1136" y="0"/>
                      <a:pt x="101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endParaRPr sz="1350"/>
              </a:p>
            </p:txBody>
          </p:sp>
          <p:sp>
            <p:nvSpPr>
              <p:cNvPr id="105" name="Google Shape;10715;p79">
                <a:extLst>
                  <a:ext uri="{FF2B5EF4-FFF2-40B4-BE49-F238E27FC236}">
                    <a16:creationId xmlns:a16="http://schemas.microsoft.com/office/drawing/2014/main" id="{FC1D8C58-0FE5-AADE-110C-9DC0E5E21F65}"/>
                  </a:ext>
                </a:extLst>
              </p:cNvPr>
              <p:cNvSpPr/>
              <p:nvPr/>
            </p:nvSpPr>
            <p:spPr>
              <a:xfrm>
                <a:off x="-45825300" y="4034625"/>
                <a:ext cx="34675" cy="25725"/>
              </a:xfrm>
              <a:custGeom>
                <a:avLst/>
                <a:gdLst/>
                <a:ahLst/>
                <a:cxnLst/>
                <a:rect l="l" t="t" r="r" b="b"/>
                <a:pathLst>
                  <a:path w="1387" h="1029" extrusionOk="0">
                    <a:moveTo>
                      <a:pt x="399" y="0"/>
                    </a:moveTo>
                    <a:cubicBezTo>
                      <a:pt x="270" y="0"/>
                      <a:pt x="138" y="49"/>
                      <a:pt x="95" y="156"/>
                    </a:cubicBezTo>
                    <a:cubicBezTo>
                      <a:pt x="1" y="314"/>
                      <a:pt x="32" y="566"/>
                      <a:pt x="190" y="629"/>
                    </a:cubicBezTo>
                    <a:lnTo>
                      <a:pt x="789" y="976"/>
                    </a:lnTo>
                    <a:cubicBezTo>
                      <a:pt x="848" y="1011"/>
                      <a:pt x="920" y="1029"/>
                      <a:pt x="991" y="1029"/>
                    </a:cubicBezTo>
                    <a:cubicBezTo>
                      <a:pt x="1108" y="1029"/>
                      <a:pt x="1222" y="980"/>
                      <a:pt x="1261" y="881"/>
                    </a:cubicBezTo>
                    <a:cubicBezTo>
                      <a:pt x="1387" y="692"/>
                      <a:pt x="1324" y="503"/>
                      <a:pt x="1135" y="408"/>
                    </a:cubicBezTo>
                    <a:lnTo>
                      <a:pt x="568" y="30"/>
                    </a:lnTo>
                    <a:cubicBezTo>
                      <a:pt x="518" y="10"/>
                      <a:pt x="459" y="0"/>
                      <a:pt x="39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endParaRPr sz="1350"/>
              </a:p>
            </p:txBody>
          </p:sp>
          <p:sp>
            <p:nvSpPr>
              <p:cNvPr id="106" name="Google Shape;10716;p79">
                <a:extLst>
                  <a:ext uri="{FF2B5EF4-FFF2-40B4-BE49-F238E27FC236}">
                    <a16:creationId xmlns:a16="http://schemas.microsoft.com/office/drawing/2014/main" id="{6006848D-9CE7-5F5F-327C-A35BA3B02A04}"/>
                  </a:ext>
                </a:extLst>
              </p:cNvPr>
              <p:cNvSpPr/>
              <p:nvPr/>
            </p:nvSpPr>
            <p:spPr>
              <a:xfrm>
                <a:off x="-45992275" y="3938175"/>
                <a:ext cx="33900" cy="25525"/>
              </a:xfrm>
              <a:custGeom>
                <a:avLst/>
                <a:gdLst/>
                <a:ahLst/>
                <a:cxnLst/>
                <a:rect l="l" t="t" r="r" b="b"/>
                <a:pathLst>
                  <a:path w="1356" h="1021" extrusionOk="0">
                    <a:moveTo>
                      <a:pt x="372" y="0"/>
                    </a:moveTo>
                    <a:cubicBezTo>
                      <a:pt x="250" y="0"/>
                      <a:pt x="128" y="64"/>
                      <a:pt x="64" y="171"/>
                    </a:cubicBezTo>
                    <a:cubicBezTo>
                      <a:pt x="1" y="328"/>
                      <a:pt x="32" y="549"/>
                      <a:pt x="190" y="643"/>
                    </a:cubicBezTo>
                    <a:lnTo>
                      <a:pt x="788" y="990"/>
                    </a:lnTo>
                    <a:cubicBezTo>
                      <a:pt x="838" y="1010"/>
                      <a:pt x="895" y="1020"/>
                      <a:pt x="951" y="1020"/>
                    </a:cubicBezTo>
                    <a:cubicBezTo>
                      <a:pt x="1073" y="1020"/>
                      <a:pt x="1196" y="972"/>
                      <a:pt x="1261" y="864"/>
                    </a:cubicBezTo>
                    <a:cubicBezTo>
                      <a:pt x="1356" y="706"/>
                      <a:pt x="1293" y="517"/>
                      <a:pt x="1135" y="391"/>
                    </a:cubicBezTo>
                    <a:lnTo>
                      <a:pt x="536" y="45"/>
                    </a:lnTo>
                    <a:cubicBezTo>
                      <a:pt x="486" y="15"/>
                      <a:pt x="429" y="0"/>
                      <a:pt x="37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endParaRPr sz="1350"/>
              </a:p>
            </p:txBody>
          </p:sp>
          <p:sp>
            <p:nvSpPr>
              <p:cNvPr id="107" name="Google Shape;10717;p79">
                <a:extLst>
                  <a:ext uri="{FF2B5EF4-FFF2-40B4-BE49-F238E27FC236}">
                    <a16:creationId xmlns:a16="http://schemas.microsoft.com/office/drawing/2014/main" id="{E2AFB38C-E31F-8DC7-AAB8-E9EF0B46A42D}"/>
                  </a:ext>
                </a:extLst>
              </p:cNvPr>
              <p:cNvSpPr/>
              <p:nvPr/>
            </p:nvSpPr>
            <p:spPr>
              <a:xfrm>
                <a:off x="-45953675" y="4078700"/>
                <a:ext cx="122900" cy="35450"/>
              </a:xfrm>
              <a:custGeom>
                <a:avLst/>
                <a:gdLst/>
                <a:ahLst/>
                <a:cxnLst/>
                <a:rect l="l" t="t" r="r" b="b"/>
                <a:pathLst>
                  <a:path w="4916" h="1418" extrusionOk="0">
                    <a:moveTo>
                      <a:pt x="347" y="0"/>
                    </a:moveTo>
                    <a:cubicBezTo>
                      <a:pt x="158" y="0"/>
                      <a:pt x="1" y="158"/>
                      <a:pt x="1" y="378"/>
                    </a:cubicBezTo>
                    <a:cubicBezTo>
                      <a:pt x="1" y="567"/>
                      <a:pt x="158" y="725"/>
                      <a:pt x="347" y="725"/>
                    </a:cubicBezTo>
                    <a:lnTo>
                      <a:pt x="1040" y="725"/>
                    </a:lnTo>
                    <a:lnTo>
                      <a:pt x="1040" y="1418"/>
                    </a:lnTo>
                    <a:lnTo>
                      <a:pt x="3844" y="1418"/>
                    </a:lnTo>
                    <a:lnTo>
                      <a:pt x="3844" y="725"/>
                    </a:lnTo>
                    <a:lnTo>
                      <a:pt x="4569" y="725"/>
                    </a:lnTo>
                    <a:cubicBezTo>
                      <a:pt x="4758" y="725"/>
                      <a:pt x="4915" y="567"/>
                      <a:pt x="4915" y="378"/>
                    </a:cubicBezTo>
                    <a:cubicBezTo>
                      <a:pt x="4915" y="158"/>
                      <a:pt x="4758" y="0"/>
                      <a:pt x="453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endParaRPr sz="1350"/>
              </a:p>
            </p:txBody>
          </p:sp>
          <p:sp>
            <p:nvSpPr>
              <p:cNvPr id="108" name="Google Shape;10718;p79">
                <a:extLst>
                  <a:ext uri="{FF2B5EF4-FFF2-40B4-BE49-F238E27FC236}">
                    <a16:creationId xmlns:a16="http://schemas.microsoft.com/office/drawing/2014/main" id="{B2BBABB4-C7F5-AC4F-67E2-7477E4C74CE4}"/>
                  </a:ext>
                </a:extLst>
              </p:cNvPr>
              <p:cNvSpPr/>
              <p:nvPr/>
            </p:nvSpPr>
            <p:spPr>
              <a:xfrm>
                <a:off x="-45956025" y="3938325"/>
                <a:ext cx="126025" cy="123075"/>
              </a:xfrm>
              <a:custGeom>
                <a:avLst/>
                <a:gdLst/>
                <a:ahLst/>
                <a:cxnLst/>
                <a:rect l="l" t="t" r="r" b="b"/>
                <a:pathLst>
                  <a:path w="5041" h="4923" extrusionOk="0">
                    <a:moveTo>
                      <a:pt x="2557" y="1"/>
                    </a:moveTo>
                    <a:cubicBezTo>
                      <a:pt x="2408" y="1"/>
                      <a:pt x="2259" y="13"/>
                      <a:pt x="2111" y="39"/>
                    </a:cubicBezTo>
                    <a:cubicBezTo>
                      <a:pt x="1134" y="196"/>
                      <a:pt x="315" y="1016"/>
                      <a:pt x="158" y="1992"/>
                    </a:cubicBezTo>
                    <a:cubicBezTo>
                      <a:pt x="0" y="2874"/>
                      <a:pt x="284" y="3410"/>
                      <a:pt x="693" y="4103"/>
                    </a:cubicBezTo>
                    <a:cubicBezTo>
                      <a:pt x="914" y="4355"/>
                      <a:pt x="1071" y="4639"/>
                      <a:pt x="1134" y="4922"/>
                    </a:cubicBezTo>
                    <a:lnTo>
                      <a:pt x="2237" y="4922"/>
                    </a:lnTo>
                    <a:lnTo>
                      <a:pt x="2237" y="2780"/>
                    </a:lnTo>
                    <a:lnTo>
                      <a:pt x="1890" y="2780"/>
                    </a:lnTo>
                    <a:cubicBezTo>
                      <a:pt x="1701" y="2780"/>
                      <a:pt x="1544" y="2622"/>
                      <a:pt x="1544" y="2433"/>
                    </a:cubicBezTo>
                    <a:cubicBezTo>
                      <a:pt x="1544" y="2244"/>
                      <a:pt x="1701" y="2087"/>
                      <a:pt x="1890" y="2087"/>
                    </a:cubicBezTo>
                    <a:lnTo>
                      <a:pt x="3308" y="2087"/>
                    </a:lnTo>
                    <a:cubicBezTo>
                      <a:pt x="3497" y="2087"/>
                      <a:pt x="3655" y="2244"/>
                      <a:pt x="3655" y="2433"/>
                    </a:cubicBezTo>
                    <a:cubicBezTo>
                      <a:pt x="3655" y="2622"/>
                      <a:pt x="3497" y="2780"/>
                      <a:pt x="3308" y="2780"/>
                    </a:cubicBezTo>
                    <a:lnTo>
                      <a:pt x="2962" y="2780"/>
                    </a:lnTo>
                    <a:lnTo>
                      <a:pt x="2962" y="4922"/>
                    </a:lnTo>
                    <a:lnTo>
                      <a:pt x="4064" y="4922"/>
                    </a:lnTo>
                    <a:cubicBezTo>
                      <a:pt x="4127" y="4639"/>
                      <a:pt x="4348" y="4355"/>
                      <a:pt x="4505" y="4040"/>
                    </a:cubicBezTo>
                    <a:cubicBezTo>
                      <a:pt x="4820" y="3536"/>
                      <a:pt x="5041" y="3158"/>
                      <a:pt x="5041" y="2433"/>
                    </a:cubicBezTo>
                    <a:cubicBezTo>
                      <a:pt x="5041" y="1740"/>
                      <a:pt x="4726" y="1016"/>
                      <a:pt x="4190" y="543"/>
                    </a:cubicBezTo>
                    <a:cubicBezTo>
                      <a:pt x="3714" y="192"/>
                      <a:pt x="3138" y="1"/>
                      <a:pt x="255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endParaRPr sz="1350"/>
              </a:p>
            </p:txBody>
          </p:sp>
          <p:sp>
            <p:nvSpPr>
              <p:cNvPr id="109" name="Google Shape;10719;p79">
                <a:extLst>
                  <a:ext uri="{FF2B5EF4-FFF2-40B4-BE49-F238E27FC236}">
                    <a16:creationId xmlns:a16="http://schemas.microsoft.com/office/drawing/2014/main" id="{BDD8A60D-638B-43B0-8770-5B6E2EB04A52}"/>
                  </a:ext>
                </a:extLst>
              </p:cNvPr>
              <p:cNvSpPr/>
              <p:nvPr/>
            </p:nvSpPr>
            <p:spPr>
              <a:xfrm>
                <a:off x="-45927675" y="4132250"/>
                <a:ext cx="70125" cy="39400"/>
              </a:xfrm>
              <a:custGeom>
                <a:avLst/>
                <a:gdLst/>
                <a:ahLst/>
                <a:cxnLst/>
                <a:rect l="l" t="t" r="r" b="b"/>
                <a:pathLst>
                  <a:path w="2805" h="1576" extrusionOk="0">
                    <a:moveTo>
                      <a:pt x="0" y="1"/>
                    </a:moveTo>
                    <a:lnTo>
                      <a:pt x="0" y="1576"/>
                    </a:lnTo>
                    <a:lnTo>
                      <a:pt x="158" y="1450"/>
                    </a:lnTo>
                    <a:cubicBezTo>
                      <a:pt x="536" y="1198"/>
                      <a:pt x="969" y="1072"/>
                      <a:pt x="1402" y="1072"/>
                    </a:cubicBezTo>
                    <a:cubicBezTo>
                      <a:pt x="1835" y="1072"/>
                      <a:pt x="2269" y="1198"/>
                      <a:pt x="2647" y="1450"/>
                    </a:cubicBezTo>
                    <a:lnTo>
                      <a:pt x="2804" y="1576"/>
                    </a:lnTo>
                    <a:lnTo>
                      <a:pt x="2804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endParaRPr sz="1350"/>
              </a:p>
            </p:txBody>
          </p:sp>
          <p:sp>
            <p:nvSpPr>
              <p:cNvPr id="110" name="Google Shape;10720;p79">
                <a:extLst>
                  <a:ext uri="{FF2B5EF4-FFF2-40B4-BE49-F238E27FC236}">
                    <a16:creationId xmlns:a16="http://schemas.microsoft.com/office/drawing/2014/main" id="{BA2D408C-4E2A-8393-2105-A634292ABDA3}"/>
                  </a:ext>
                </a:extLst>
              </p:cNvPr>
              <p:cNvSpPr/>
              <p:nvPr/>
            </p:nvSpPr>
            <p:spPr>
              <a:xfrm>
                <a:off x="-45921375" y="4176950"/>
                <a:ext cx="59100" cy="61650"/>
              </a:xfrm>
              <a:custGeom>
                <a:avLst/>
                <a:gdLst/>
                <a:ahLst/>
                <a:cxnLst/>
                <a:rect l="l" t="t" r="r" b="b"/>
                <a:pathLst>
                  <a:path w="2364" h="2466" extrusionOk="0">
                    <a:moveTo>
                      <a:pt x="1158" y="0"/>
                    </a:moveTo>
                    <a:cubicBezTo>
                      <a:pt x="859" y="0"/>
                      <a:pt x="567" y="87"/>
                      <a:pt x="315" y="260"/>
                    </a:cubicBezTo>
                    <a:lnTo>
                      <a:pt x="0" y="481"/>
                    </a:lnTo>
                    <a:lnTo>
                      <a:pt x="851" y="2277"/>
                    </a:lnTo>
                    <a:cubicBezTo>
                      <a:pt x="945" y="2371"/>
                      <a:pt x="1040" y="2466"/>
                      <a:pt x="1166" y="2466"/>
                    </a:cubicBezTo>
                    <a:cubicBezTo>
                      <a:pt x="1292" y="2466"/>
                      <a:pt x="1418" y="2371"/>
                      <a:pt x="1481" y="2277"/>
                    </a:cubicBezTo>
                    <a:lnTo>
                      <a:pt x="2363" y="481"/>
                    </a:lnTo>
                    <a:lnTo>
                      <a:pt x="2048" y="260"/>
                    </a:lnTo>
                    <a:cubicBezTo>
                      <a:pt x="1765" y="87"/>
                      <a:pt x="1457" y="0"/>
                      <a:pt x="115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endParaRPr sz="1350"/>
              </a:p>
            </p:txBody>
          </p:sp>
        </p:grpSp>
        <p:grpSp>
          <p:nvGrpSpPr>
            <p:cNvPr id="111" name="Google Shape;10789;p79">
              <a:extLst>
                <a:ext uri="{FF2B5EF4-FFF2-40B4-BE49-F238E27FC236}">
                  <a16:creationId xmlns:a16="http://schemas.microsoft.com/office/drawing/2014/main" id="{75271D1A-516D-4D58-A8F6-D30734BAB4FE}"/>
                </a:ext>
              </a:extLst>
            </p:cNvPr>
            <p:cNvGrpSpPr/>
            <p:nvPr/>
          </p:nvGrpSpPr>
          <p:grpSpPr>
            <a:xfrm>
              <a:off x="6809645" y="3383290"/>
              <a:ext cx="217904" cy="219051"/>
              <a:chOff x="-45673275" y="3937700"/>
              <a:chExt cx="299325" cy="300900"/>
            </a:xfrm>
            <a:solidFill>
              <a:schemeClr val="bg1"/>
            </a:solidFill>
          </p:grpSpPr>
          <p:sp>
            <p:nvSpPr>
              <p:cNvPr id="112" name="Google Shape;10790;p79">
                <a:extLst>
                  <a:ext uri="{FF2B5EF4-FFF2-40B4-BE49-F238E27FC236}">
                    <a16:creationId xmlns:a16="http://schemas.microsoft.com/office/drawing/2014/main" id="{BD280A16-EFD6-0218-5CFC-A288CEBF8906}"/>
                  </a:ext>
                </a:extLst>
              </p:cNvPr>
              <p:cNvSpPr/>
              <p:nvPr/>
            </p:nvSpPr>
            <p:spPr>
              <a:xfrm>
                <a:off x="-45673275" y="3937700"/>
                <a:ext cx="285925" cy="135500"/>
              </a:xfrm>
              <a:custGeom>
                <a:avLst/>
                <a:gdLst/>
                <a:ahLst/>
                <a:cxnLst/>
                <a:rect l="l" t="t" r="r" b="b"/>
                <a:pathLst>
                  <a:path w="11437" h="5420" extrusionOk="0">
                    <a:moveTo>
                      <a:pt x="11437" y="1"/>
                    </a:moveTo>
                    <a:lnTo>
                      <a:pt x="221" y="3435"/>
                    </a:lnTo>
                    <a:cubicBezTo>
                      <a:pt x="63" y="3466"/>
                      <a:pt x="0" y="3624"/>
                      <a:pt x="0" y="3781"/>
                    </a:cubicBezTo>
                    <a:cubicBezTo>
                      <a:pt x="0" y="3939"/>
                      <a:pt x="95" y="4065"/>
                      <a:pt x="221" y="4159"/>
                    </a:cubicBezTo>
                    <a:lnTo>
                      <a:pt x="4348" y="5420"/>
                    </a:lnTo>
                    <a:lnTo>
                      <a:pt x="11405" y="64"/>
                    </a:lnTo>
                    <a:lnTo>
                      <a:pt x="11437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endParaRPr sz="1350"/>
              </a:p>
            </p:txBody>
          </p:sp>
          <p:sp>
            <p:nvSpPr>
              <p:cNvPr id="113" name="Google Shape;10791;p79">
                <a:extLst>
                  <a:ext uri="{FF2B5EF4-FFF2-40B4-BE49-F238E27FC236}">
                    <a16:creationId xmlns:a16="http://schemas.microsoft.com/office/drawing/2014/main" id="{7C2F272F-58D2-6604-4216-D449BF4F6359}"/>
                  </a:ext>
                </a:extLst>
              </p:cNvPr>
              <p:cNvSpPr/>
              <p:nvPr/>
            </p:nvSpPr>
            <p:spPr>
              <a:xfrm>
                <a:off x="-45577975" y="3990475"/>
                <a:ext cx="151250" cy="150925"/>
              </a:xfrm>
              <a:custGeom>
                <a:avLst/>
                <a:gdLst/>
                <a:ahLst/>
                <a:cxnLst/>
                <a:rect l="l" t="t" r="r" b="b"/>
                <a:pathLst>
                  <a:path w="6050" h="6037" extrusionOk="0">
                    <a:moveTo>
                      <a:pt x="6049" y="1"/>
                    </a:moveTo>
                    <a:lnTo>
                      <a:pt x="536" y="4159"/>
                    </a:lnTo>
                    <a:lnTo>
                      <a:pt x="32" y="5577"/>
                    </a:lnTo>
                    <a:cubicBezTo>
                      <a:pt x="0" y="5703"/>
                      <a:pt x="32" y="5861"/>
                      <a:pt x="126" y="5955"/>
                    </a:cubicBezTo>
                    <a:cubicBezTo>
                      <a:pt x="186" y="6015"/>
                      <a:pt x="259" y="6037"/>
                      <a:pt x="336" y="6037"/>
                    </a:cubicBezTo>
                    <a:cubicBezTo>
                      <a:pt x="381" y="6037"/>
                      <a:pt x="427" y="6030"/>
                      <a:pt x="473" y="6018"/>
                    </a:cubicBezTo>
                    <a:lnTo>
                      <a:pt x="1891" y="5514"/>
                    </a:lnTo>
                    <a:lnTo>
                      <a:pt x="6049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endParaRPr sz="1350"/>
              </a:p>
            </p:txBody>
          </p:sp>
          <p:sp>
            <p:nvSpPr>
              <p:cNvPr id="114" name="Google Shape;10792;p79">
                <a:extLst>
                  <a:ext uri="{FF2B5EF4-FFF2-40B4-BE49-F238E27FC236}">
                    <a16:creationId xmlns:a16="http://schemas.microsoft.com/office/drawing/2014/main" id="{8965BE41-86C8-B4A4-8FE1-98339BC58ADB}"/>
                  </a:ext>
                </a:extLst>
              </p:cNvPr>
              <p:cNvSpPr/>
              <p:nvPr/>
            </p:nvSpPr>
            <p:spPr>
              <a:xfrm>
                <a:off x="-45509450" y="3951100"/>
                <a:ext cx="135500" cy="286725"/>
              </a:xfrm>
              <a:custGeom>
                <a:avLst/>
                <a:gdLst/>
                <a:ahLst/>
                <a:cxnLst/>
                <a:rect l="l" t="t" r="r" b="b"/>
                <a:pathLst>
                  <a:path w="5420" h="11469" extrusionOk="0">
                    <a:moveTo>
                      <a:pt x="5419" y="0"/>
                    </a:moveTo>
                    <a:lnTo>
                      <a:pt x="5356" y="32"/>
                    </a:lnTo>
                    <a:lnTo>
                      <a:pt x="0" y="7089"/>
                    </a:lnTo>
                    <a:lnTo>
                      <a:pt x="1261" y="11216"/>
                    </a:lnTo>
                    <a:cubicBezTo>
                      <a:pt x="1324" y="11374"/>
                      <a:pt x="1481" y="11468"/>
                      <a:pt x="1639" y="11468"/>
                    </a:cubicBezTo>
                    <a:cubicBezTo>
                      <a:pt x="1796" y="11468"/>
                      <a:pt x="1891" y="11342"/>
                      <a:pt x="1985" y="11216"/>
                    </a:cubicBezTo>
                    <a:lnTo>
                      <a:pt x="5419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endParaRPr sz="1350"/>
              </a:p>
            </p:txBody>
          </p:sp>
          <p:sp>
            <p:nvSpPr>
              <p:cNvPr id="115" name="Google Shape;10793;p79">
                <a:extLst>
                  <a:ext uri="{FF2B5EF4-FFF2-40B4-BE49-F238E27FC236}">
                    <a16:creationId xmlns:a16="http://schemas.microsoft.com/office/drawing/2014/main" id="{DF887C17-FAB4-8905-2EC3-2F4B5F43BAC2}"/>
                  </a:ext>
                </a:extLst>
              </p:cNvPr>
              <p:cNvSpPr/>
              <p:nvPr/>
            </p:nvSpPr>
            <p:spPr>
              <a:xfrm>
                <a:off x="-45670925" y="4114125"/>
                <a:ext cx="72500" cy="70325"/>
              </a:xfrm>
              <a:custGeom>
                <a:avLst/>
                <a:gdLst/>
                <a:ahLst/>
                <a:cxnLst/>
                <a:rect l="l" t="t" r="r" b="b"/>
                <a:pathLst>
                  <a:path w="2900" h="2813" extrusionOk="0">
                    <a:moveTo>
                      <a:pt x="2521" y="1"/>
                    </a:moveTo>
                    <a:cubicBezTo>
                      <a:pt x="2435" y="1"/>
                      <a:pt x="2348" y="32"/>
                      <a:pt x="2269" y="95"/>
                    </a:cubicBezTo>
                    <a:lnTo>
                      <a:pt x="127" y="2206"/>
                    </a:lnTo>
                    <a:cubicBezTo>
                      <a:pt x="1" y="2332"/>
                      <a:pt x="1" y="2553"/>
                      <a:pt x="127" y="2742"/>
                    </a:cubicBezTo>
                    <a:cubicBezTo>
                      <a:pt x="190" y="2789"/>
                      <a:pt x="277" y="2813"/>
                      <a:pt x="371" y="2813"/>
                    </a:cubicBezTo>
                    <a:cubicBezTo>
                      <a:pt x="466" y="2813"/>
                      <a:pt x="568" y="2789"/>
                      <a:pt x="662" y="2742"/>
                    </a:cubicBezTo>
                    <a:lnTo>
                      <a:pt x="2773" y="600"/>
                    </a:lnTo>
                    <a:cubicBezTo>
                      <a:pt x="2899" y="473"/>
                      <a:pt x="2899" y="253"/>
                      <a:pt x="2773" y="95"/>
                    </a:cubicBezTo>
                    <a:cubicBezTo>
                      <a:pt x="2695" y="32"/>
                      <a:pt x="2608" y="1"/>
                      <a:pt x="252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endParaRPr sz="1350"/>
              </a:p>
            </p:txBody>
          </p:sp>
          <p:sp>
            <p:nvSpPr>
              <p:cNvPr id="116" name="Google Shape;10794;p79">
                <a:extLst>
                  <a:ext uri="{FF2B5EF4-FFF2-40B4-BE49-F238E27FC236}">
                    <a16:creationId xmlns:a16="http://schemas.microsoft.com/office/drawing/2014/main" id="{D20ADE99-76D0-AD85-ED3E-FCFB5544897E}"/>
                  </a:ext>
                </a:extLst>
              </p:cNvPr>
              <p:cNvSpPr/>
              <p:nvPr/>
            </p:nvSpPr>
            <p:spPr>
              <a:xfrm>
                <a:off x="-45620500" y="4163550"/>
                <a:ext cx="70900" cy="71125"/>
              </a:xfrm>
              <a:custGeom>
                <a:avLst/>
                <a:gdLst/>
                <a:ahLst/>
                <a:cxnLst/>
                <a:rect l="l" t="t" r="r" b="b"/>
                <a:pathLst>
                  <a:path w="2836" h="2845" extrusionOk="0">
                    <a:moveTo>
                      <a:pt x="2489" y="1"/>
                    </a:moveTo>
                    <a:cubicBezTo>
                      <a:pt x="2395" y="1"/>
                      <a:pt x="2300" y="24"/>
                      <a:pt x="2237" y="72"/>
                    </a:cubicBezTo>
                    <a:lnTo>
                      <a:pt x="126" y="2214"/>
                    </a:lnTo>
                    <a:cubicBezTo>
                      <a:pt x="0" y="2340"/>
                      <a:pt x="0" y="2561"/>
                      <a:pt x="126" y="2718"/>
                    </a:cubicBezTo>
                    <a:cubicBezTo>
                      <a:pt x="221" y="2781"/>
                      <a:pt x="284" y="2844"/>
                      <a:pt x="378" y="2844"/>
                    </a:cubicBezTo>
                    <a:cubicBezTo>
                      <a:pt x="441" y="2844"/>
                      <a:pt x="567" y="2781"/>
                      <a:pt x="599" y="2718"/>
                    </a:cubicBezTo>
                    <a:lnTo>
                      <a:pt x="2741" y="607"/>
                    </a:lnTo>
                    <a:cubicBezTo>
                      <a:pt x="2836" y="481"/>
                      <a:pt x="2836" y="229"/>
                      <a:pt x="2741" y="72"/>
                    </a:cubicBezTo>
                    <a:cubicBezTo>
                      <a:pt x="2678" y="24"/>
                      <a:pt x="2584" y="1"/>
                      <a:pt x="248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endParaRPr sz="1350"/>
              </a:p>
            </p:txBody>
          </p:sp>
          <p:sp>
            <p:nvSpPr>
              <p:cNvPr id="117" name="Google Shape;10795;p79">
                <a:extLst>
                  <a:ext uri="{FF2B5EF4-FFF2-40B4-BE49-F238E27FC236}">
                    <a16:creationId xmlns:a16="http://schemas.microsoft.com/office/drawing/2014/main" id="{2B36C5AC-0710-54DF-FD08-BA6A17E3C26B}"/>
                  </a:ext>
                </a:extLst>
              </p:cNvPr>
              <p:cNvSpPr/>
              <p:nvPr/>
            </p:nvSpPr>
            <p:spPr>
              <a:xfrm>
                <a:off x="-45673275" y="4159625"/>
                <a:ext cx="79575" cy="78975"/>
              </a:xfrm>
              <a:custGeom>
                <a:avLst/>
                <a:gdLst/>
                <a:ahLst/>
                <a:cxnLst/>
                <a:rect l="l" t="t" r="r" b="b"/>
                <a:pathLst>
                  <a:path w="3183" h="3159" extrusionOk="0">
                    <a:moveTo>
                      <a:pt x="2816" y="0"/>
                    </a:moveTo>
                    <a:cubicBezTo>
                      <a:pt x="2726" y="0"/>
                      <a:pt x="2631" y="24"/>
                      <a:pt x="2552" y="71"/>
                    </a:cubicBezTo>
                    <a:lnTo>
                      <a:pt x="95" y="2529"/>
                    </a:lnTo>
                    <a:cubicBezTo>
                      <a:pt x="0" y="2655"/>
                      <a:pt x="0" y="2875"/>
                      <a:pt x="95" y="3033"/>
                    </a:cubicBezTo>
                    <a:cubicBezTo>
                      <a:pt x="189" y="3127"/>
                      <a:pt x="252" y="3159"/>
                      <a:pt x="347" y="3159"/>
                    </a:cubicBezTo>
                    <a:cubicBezTo>
                      <a:pt x="441" y="3159"/>
                      <a:pt x="536" y="3127"/>
                      <a:pt x="599" y="3033"/>
                    </a:cubicBezTo>
                    <a:lnTo>
                      <a:pt x="3025" y="607"/>
                    </a:lnTo>
                    <a:cubicBezTo>
                      <a:pt x="3182" y="449"/>
                      <a:pt x="3182" y="197"/>
                      <a:pt x="3056" y="71"/>
                    </a:cubicBezTo>
                    <a:cubicBezTo>
                      <a:pt x="2993" y="24"/>
                      <a:pt x="2907" y="0"/>
                      <a:pt x="281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endParaRPr sz="1350"/>
              </a:p>
            </p:txBody>
          </p:sp>
        </p:grpSp>
        <p:grpSp>
          <p:nvGrpSpPr>
            <p:cNvPr id="118" name="Google Shape;10581;p79">
              <a:extLst>
                <a:ext uri="{FF2B5EF4-FFF2-40B4-BE49-F238E27FC236}">
                  <a16:creationId xmlns:a16="http://schemas.microsoft.com/office/drawing/2014/main" id="{4337D413-54EA-2848-B9AE-5913EC2D1723}"/>
                </a:ext>
              </a:extLst>
            </p:cNvPr>
            <p:cNvGrpSpPr/>
            <p:nvPr/>
          </p:nvGrpSpPr>
          <p:grpSpPr>
            <a:xfrm>
              <a:off x="6781365" y="2091029"/>
              <a:ext cx="274466" cy="273732"/>
              <a:chOff x="-46779100" y="3938500"/>
              <a:chExt cx="299325" cy="298525"/>
            </a:xfrm>
            <a:solidFill>
              <a:schemeClr val="bg1"/>
            </a:solidFill>
          </p:grpSpPr>
          <p:sp>
            <p:nvSpPr>
              <p:cNvPr id="119" name="Google Shape;10582;p79">
                <a:extLst>
                  <a:ext uri="{FF2B5EF4-FFF2-40B4-BE49-F238E27FC236}">
                    <a16:creationId xmlns:a16="http://schemas.microsoft.com/office/drawing/2014/main" id="{0FFBB99B-A9E7-479E-E5DF-166F8C92FDB2}"/>
                  </a:ext>
                </a:extLst>
              </p:cNvPr>
              <p:cNvSpPr/>
              <p:nvPr/>
            </p:nvSpPr>
            <p:spPr>
              <a:xfrm>
                <a:off x="-46656225" y="4061375"/>
                <a:ext cx="53575" cy="52775"/>
              </a:xfrm>
              <a:custGeom>
                <a:avLst/>
                <a:gdLst/>
                <a:ahLst/>
                <a:cxnLst/>
                <a:rect l="l" t="t" r="r" b="b"/>
                <a:pathLst>
                  <a:path w="2143" h="2111" extrusionOk="0">
                    <a:moveTo>
                      <a:pt x="1071" y="0"/>
                    </a:moveTo>
                    <a:cubicBezTo>
                      <a:pt x="473" y="0"/>
                      <a:pt x="0" y="473"/>
                      <a:pt x="0" y="1071"/>
                    </a:cubicBezTo>
                    <a:cubicBezTo>
                      <a:pt x="0" y="1638"/>
                      <a:pt x="473" y="2111"/>
                      <a:pt x="1071" y="2111"/>
                    </a:cubicBezTo>
                    <a:cubicBezTo>
                      <a:pt x="1670" y="2111"/>
                      <a:pt x="2143" y="1638"/>
                      <a:pt x="2143" y="1071"/>
                    </a:cubicBezTo>
                    <a:cubicBezTo>
                      <a:pt x="2079" y="473"/>
                      <a:pt x="1607" y="0"/>
                      <a:pt x="107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endParaRPr sz="1350"/>
              </a:p>
            </p:txBody>
          </p:sp>
          <p:sp>
            <p:nvSpPr>
              <p:cNvPr id="120" name="Google Shape;10583;p79">
                <a:extLst>
                  <a:ext uri="{FF2B5EF4-FFF2-40B4-BE49-F238E27FC236}">
                    <a16:creationId xmlns:a16="http://schemas.microsoft.com/office/drawing/2014/main" id="{E6ACEB94-0D25-85F8-511B-1D2E5298ED97}"/>
                  </a:ext>
                </a:extLst>
              </p:cNvPr>
              <p:cNvSpPr/>
              <p:nvPr/>
            </p:nvSpPr>
            <p:spPr>
              <a:xfrm>
                <a:off x="-46779100" y="3938500"/>
                <a:ext cx="299325" cy="298525"/>
              </a:xfrm>
              <a:custGeom>
                <a:avLst/>
                <a:gdLst/>
                <a:ahLst/>
                <a:cxnLst/>
                <a:rect l="l" t="t" r="r" b="b"/>
                <a:pathLst>
                  <a:path w="11973" h="11941" extrusionOk="0">
                    <a:moveTo>
                      <a:pt x="6301" y="1418"/>
                    </a:moveTo>
                    <a:cubicBezTo>
                      <a:pt x="8538" y="1607"/>
                      <a:pt x="10366" y="3371"/>
                      <a:pt x="10523" y="5608"/>
                    </a:cubicBezTo>
                    <a:lnTo>
                      <a:pt x="9798" y="5608"/>
                    </a:lnTo>
                    <a:cubicBezTo>
                      <a:pt x="9641" y="3781"/>
                      <a:pt x="8160" y="2300"/>
                      <a:pt x="6301" y="2111"/>
                    </a:cubicBezTo>
                    <a:lnTo>
                      <a:pt x="6301" y="1418"/>
                    </a:lnTo>
                    <a:close/>
                    <a:moveTo>
                      <a:pt x="5640" y="1450"/>
                    </a:moveTo>
                    <a:lnTo>
                      <a:pt x="5640" y="2143"/>
                    </a:lnTo>
                    <a:cubicBezTo>
                      <a:pt x="3781" y="2300"/>
                      <a:pt x="2332" y="3812"/>
                      <a:pt x="2111" y="5671"/>
                    </a:cubicBezTo>
                    <a:lnTo>
                      <a:pt x="1418" y="5671"/>
                    </a:lnTo>
                    <a:cubicBezTo>
                      <a:pt x="1576" y="3371"/>
                      <a:pt x="3371" y="1607"/>
                      <a:pt x="5640" y="1450"/>
                    </a:cubicBezTo>
                    <a:close/>
                    <a:moveTo>
                      <a:pt x="6333" y="2899"/>
                    </a:moveTo>
                    <a:cubicBezTo>
                      <a:pt x="7782" y="3056"/>
                      <a:pt x="8948" y="4190"/>
                      <a:pt x="9105" y="5671"/>
                    </a:cubicBezTo>
                    <a:lnTo>
                      <a:pt x="8790" y="5671"/>
                    </a:lnTo>
                    <a:cubicBezTo>
                      <a:pt x="8570" y="5671"/>
                      <a:pt x="8412" y="5829"/>
                      <a:pt x="8412" y="6018"/>
                    </a:cubicBezTo>
                    <a:cubicBezTo>
                      <a:pt x="8412" y="6175"/>
                      <a:pt x="8570" y="6333"/>
                      <a:pt x="8790" y="6333"/>
                    </a:cubicBezTo>
                    <a:lnTo>
                      <a:pt x="9105" y="6333"/>
                    </a:lnTo>
                    <a:cubicBezTo>
                      <a:pt x="8948" y="7782"/>
                      <a:pt x="7782" y="8916"/>
                      <a:pt x="6333" y="9137"/>
                    </a:cubicBezTo>
                    <a:lnTo>
                      <a:pt x="6333" y="8822"/>
                    </a:lnTo>
                    <a:cubicBezTo>
                      <a:pt x="6333" y="8601"/>
                      <a:pt x="6175" y="8444"/>
                      <a:pt x="5986" y="8444"/>
                    </a:cubicBezTo>
                    <a:cubicBezTo>
                      <a:pt x="5797" y="8444"/>
                      <a:pt x="5640" y="8601"/>
                      <a:pt x="5640" y="8822"/>
                    </a:cubicBezTo>
                    <a:lnTo>
                      <a:pt x="5640" y="9137"/>
                    </a:lnTo>
                    <a:cubicBezTo>
                      <a:pt x="4191" y="8979"/>
                      <a:pt x="3025" y="7814"/>
                      <a:pt x="2867" y="6364"/>
                    </a:cubicBezTo>
                    <a:lnTo>
                      <a:pt x="3182" y="6364"/>
                    </a:lnTo>
                    <a:cubicBezTo>
                      <a:pt x="3403" y="6364"/>
                      <a:pt x="3560" y="6207"/>
                      <a:pt x="3560" y="6018"/>
                    </a:cubicBezTo>
                    <a:cubicBezTo>
                      <a:pt x="3560" y="5829"/>
                      <a:pt x="3403" y="5671"/>
                      <a:pt x="3182" y="5671"/>
                    </a:cubicBezTo>
                    <a:lnTo>
                      <a:pt x="2867" y="5671"/>
                    </a:lnTo>
                    <a:cubicBezTo>
                      <a:pt x="3025" y="4190"/>
                      <a:pt x="4191" y="3056"/>
                      <a:pt x="5640" y="2899"/>
                    </a:cubicBezTo>
                    <a:lnTo>
                      <a:pt x="5640" y="3214"/>
                    </a:lnTo>
                    <a:cubicBezTo>
                      <a:pt x="5640" y="3403"/>
                      <a:pt x="5797" y="3560"/>
                      <a:pt x="5986" y="3560"/>
                    </a:cubicBezTo>
                    <a:cubicBezTo>
                      <a:pt x="6175" y="3560"/>
                      <a:pt x="6333" y="3403"/>
                      <a:pt x="6333" y="3214"/>
                    </a:cubicBezTo>
                    <a:lnTo>
                      <a:pt x="6333" y="2899"/>
                    </a:lnTo>
                    <a:close/>
                    <a:moveTo>
                      <a:pt x="2111" y="6333"/>
                    </a:moveTo>
                    <a:cubicBezTo>
                      <a:pt x="2269" y="8192"/>
                      <a:pt x="3781" y="9641"/>
                      <a:pt x="5640" y="9830"/>
                    </a:cubicBezTo>
                    <a:lnTo>
                      <a:pt x="5640" y="10554"/>
                    </a:lnTo>
                    <a:cubicBezTo>
                      <a:pt x="3371" y="10334"/>
                      <a:pt x="1576" y="8570"/>
                      <a:pt x="1418" y="6333"/>
                    </a:cubicBezTo>
                    <a:close/>
                    <a:moveTo>
                      <a:pt x="10523" y="6333"/>
                    </a:moveTo>
                    <a:cubicBezTo>
                      <a:pt x="10366" y="8570"/>
                      <a:pt x="8538" y="10334"/>
                      <a:pt x="6301" y="10554"/>
                    </a:cubicBezTo>
                    <a:lnTo>
                      <a:pt x="6301" y="9830"/>
                    </a:lnTo>
                    <a:cubicBezTo>
                      <a:pt x="8160" y="9672"/>
                      <a:pt x="9609" y="8192"/>
                      <a:pt x="9798" y="6333"/>
                    </a:cubicBezTo>
                    <a:close/>
                    <a:moveTo>
                      <a:pt x="5986" y="0"/>
                    </a:moveTo>
                    <a:cubicBezTo>
                      <a:pt x="5797" y="0"/>
                      <a:pt x="5640" y="158"/>
                      <a:pt x="5640" y="347"/>
                    </a:cubicBezTo>
                    <a:lnTo>
                      <a:pt x="5640" y="725"/>
                    </a:lnTo>
                    <a:cubicBezTo>
                      <a:pt x="2993" y="882"/>
                      <a:pt x="914" y="3025"/>
                      <a:pt x="757" y="5608"/>
                    </a:cubicBezTo>
                    <a:lnTo>
                      <a:pt x="347" y="5608"/>
                    </a:lnTo>
                    <a:cubicBezTo>
                      <a:pt x="158" y="5608"/>
                      <a:pt x="0" y="5766"/>
                      <a:pt x="0" y="5986"/>
                    </a:cubicBezTo>
                    <a:cubicBezTo>
                      <a:pt x="0" y="6175"/>
                      <a:pt x="158" y="6333"/>
                      <a:pt x="347" y="6333"/>
                    </a:cubicBezTo>
                    <a:lnTo>
                      <a:pt x="757" y="6333"/>
                    </a:lnTo>
                    <a:cubicBezTo>
                      <a:pt x="914" y="8979"/>
                      <a:pt x="3025" y="11059"/>
                      <a:pt x="5640" y="11216"/>
                    </a:cubicBezTo>
                    <a:lnTo>
                      <a:pt x="5640" y="11594"/>
                    </a:lnTo>
                    <a:cubicBezTo>
                      <a:pt x="5640" y="11783"/>
                      <a:pt x="5797" y="11941"/>
                      <a:pt x="5986" y="11941"/>
                    </a:cubicBezTo>
                    <a:cubicBezTo>
                      <a:pt x="6175" y="11941"/>
                      <a:pt x="6333" y="11783"/>
                      <a:pt x="6333" y="11594"/>
                    </a:cubicBezTo>
                    <a:lnTo>
                      <a:pt x="6333" y="11216"/>
                    </a:lnTo>
                    <a:cubicBezTo>
                      <a:pt x="8979" y="11059"/>
                      <a:pt x="11059" y="8916"/>
                      <a:pt x="11216" y="6333"/>
                    </a:cubicBezTo>
                    <a:lnTo>
                      <a:pt x="11626" y="6333"/>
                    </a:lnTo>
                    <a:cubicBezTo>
                      <a:pt x="11815" y="6333"/>
                      <a:pt x="11972" y="6175"/>
                      <a:pt x="11972" y="5986"/>
                    </a:cubicBezTo>
                    <a:cubicBezTo>
                      <a:pt x="11972" y="5766"/>
                      <a:pt x="11815" y="5608"/>
                      <a:pt x="11626" y="5608"/>
                    </a:cubicBezTo>
                    <a:lnTo>
                      <a:pt x="11216" y="5608"/>
                    </a:lnTo>
                    <a:cubicBezTo>
                      <a:pt x="11059" y="2993"/>
                      <a:pt x="8948" y="882"/>
                      <a:pt x="6333" y="725"/>
                    </a:cubicBezTo>
                    <a:lnTo>
                      <a:pt x="6333" y="347"/>
                    </a:lnTo>
                    <a:cubicBezTo>
                      <a:pt x="6333" y="158"/>
                      <a:pt x="6175" y="0"/>
                      <a:pt x="598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endParaRPr sz="1350"/>
              </a:p>
            </p:txBody>
          </p:sp>
        </p:grpSp>
      </p:grpSp>
      <p:sp>
        <p:nvSpPr>
          <p:cNvPr id="123" name="TextBox 122">
            <a:extLst>
              <a:ext uri="{FF2B5EF4-FFF2-40B4-BE49-F238E27FC236}">
                <a16:creationId xmlns:a16="http://schemas.microsoft.com/office/drawing/2014/main" id="{3F3B900E-D1C4-7C2C-4A3B-2484CFB1F6E2}"/>
              </a:ext>
            </a:extLst>
          </p:cNvPr>
          <p:cNvSpPr txBox="1"/>
          <p:nvPr/>
        </p:nvSpPr>
        <p:spPr>
          <a:xfrm>
            <a:off x="3417608" y="2207237"/>
            <a:ext cx="191303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588A6FC0-4F00-FBE8-0F3E-070414F8D5D6}"/>
              </a:ext>
            </a:extLst>
          </p:cNvPr>
          <p:cNvSpPr txBox="1"/>
          <p:nvPr/>
        </p:nvSpPr>
        <p:spPr>
          <a:xfrm>
            <a:off x="7375223" y="2977409"/>
            <a:ext cx="191303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B606FF15-11E4-8376-47C9-ED76A8B947BD}"/>
              </a:ext>
            </a:extLst>
          </p:cNvPr>
          <p:cNvSpPr txBox="1"/>
          <p:nvPr/>
        </p:nvSpPr>
        <p:spPr>
          <a:xfrm>
            <a:off x="3417608" y="3781150"/>
            <a:ext cx="191303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73A345C6-A522-D729-65B7-F3E6AFAC44A2}"/>
              </a:ext>
            </a:extLst>
          </p:cNvPr>
          <p:cNvSpPr txBox="1"/>
          <p:nvPr/>
        </p:nvSpPr>
        <p:spPr>
          <a:xfrm>
            <a:off x="7375223" y="4551322"/>
            <a:ext cx="191303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32097B27-BE26-1C53-0939-A74112A5F125}"/>
              </a:ext>
            </a:extLst>
          </p:cNvPr>
          <p:cNvSpPr txBox="1"/>
          <p:nvPr/>
        </p:nvSpPr>
        <p:spPr>
          <a:xfrm>
            <a:off x="3465208" y="5350263"/>
            <a:ext cx="191303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28" name="TextBox 127">
            <a:extLst>
              <a:ext uri="{FF2B5EF4-FFF2-40B4-BE49-F238E27FC236}">
                <a16:creationId xmlns:a16="http://schemas.microsoft.com/office/drawing/2014/main" id="{DF253AAE-1C2D-E545-AD46-B6BB9FA7A71E}"/>
              </a:ext>
            </a:extLst>
          </p:cNvPr>
          <p:cNvSpPr txBox="1"/>
          <p:nvPr/>
        </p:nvSpPr>
        <p:spPr>
          <a:xfrm>
            <a:off x="6693566" y="1872052"/>
            <a:ext cx="3403601" cy="9002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fa-IR" sz="1400" dirty="0"/>
          </a:p>
        </p:txBody>
      </p:sp>
      <p:sp>
        <p:nvSpPr>
          <p:cNvPr id="129" name="TextBox 128">
            <a:extLst>
              <a:ext uri="{FF2B5EF4-FFF2-40B4-BE49-F238E27FC236}">
                <a16:creationId xmlns:a16="http://schemas.microsoft.com/office/drawing/2014/main" id="{EAC1C471-FBD6-8AAD-3E64-70EB953B57DB}"/>
              </a:ext>
            </a:extLst>
          </p:cNvPr>
          <p:cNvSpPr txBox="1"/>
          <p:nvPr/>
        </p:nvSpPr>
        <p:spPr>
          <a:xfrm>
            <a:off x="2391781" y="2633666"/>
            <a:ext cx="3403601" cy="9002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fa-IR" sz="1400" dirty="0"/>
          </a:p>
        </p:txBody>
      </p:sp>
      <p:sp>
        <p:nvSpPr>
          <p:cNvPr id="130" name="TextBox 129">
            <a:extLst>
              <a:ext uri="{FF2B5EF4-FFF2-40B4-BE49-F238E27FC236}">
                <a16:creationId xmlns:a16="http://schemas.microsoft.com/office/drawing/2014/main" id="{EC6C4363-2875-4C02-E8D2-88335E143957}"/>
              </a:ext>
            </a:extLst>
          </p:cNvPr>
          <p:cNvSpPr txBox="1"/>
          <p:nvPr/>
        </p:nvSpPr>
        <p:spPr>
          <a:xfrm>
            <a:off x="2391781" y="4183269"/>
            <a:ext cx="3403601" cy="9002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fa-IR" sz="1400" dirty="0"/>
          </a:p>
        </p:txBody>
      </p:sp>
      <p:sp>
        <p:nvSpPr>
          <p:cNvPr id="131" name="TextBox 130">
            <a:extLst>
              <a:ext uri="{FF2B5EF4-FFF2-40B4-BE49-F238E27FC236}">
                <a16:creationId xmlns:a16="http://schemas.microsoft.com/office/drawing/2014/main" id="{7E5380B4-6C36-D721-E7CF-039F35877083}"/>
              </a:ext>
            </a:extLst>
          </p:cNvPr>
          <p:cNvSpPr txBox="1"/>
          <p:nvPr/>
        </p:nvSpPr>
        <p:spPr>
          <a:xfrm>
            <a:off x="6693566" y="3443965"/>
            <a:ext cx="3403601" cy="9002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fa-IR" sz="1400" dirty="0"/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id="{4860337B-4B6F-5419-87EA-D4928C2000E5}"/>
              </a:ext>
            </a:extLst>
          </p:cNvPr>
          <p:cNvSpPr txBox="1"/>
          <p:nvPr/>
        </p:nvSpPr>
        <p:spPr>
          <a:xfrm>
            <a:off x="6741166" y="5031333"/>
            <a:ext cx="3403601" cy="9002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fa-IR" sz="1400" dirty="0"/>
          </a:p>
        </p:txBody>
      </p:sp>
    </p:spTree>
    <p:extLst>
      <p:ext uri="{BB962C8B-B14F-4D97-AF65-F5344CB8AC3E}">
        <p14:creationId xmlns:p14="http://schemas.microsoft.com/office/powerpoint/2010/main" val="3927051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" grpId="0"/>
      <p:bldP spid="124" grpId="0"/>
      <p:bldP spid="125" grpId="0"/>
      <p:bldP spid="126" grpId="0"/>
      <p:bldP spid="127" grpId="0"/>
      <p:bldP spid="128" grpId="0"/>
      <p:bldP spid="129" grpId="0"/>
      <p:bldP spid="130" grpId="0"/>
      <p:bldP spid="131" grpId="0"/>
      <p:bldP spid="13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1BC65C2-6293-DBB8-BB66-E2E0A40E8AC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35</a:t>
            </a:fld>
            <a:endParaRPr lang="fa-IR" dirty="0"/>
          </a:p>
        </p:txBody>
      </p:sp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80277688-2DE7-251B-1229-615A115E5996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86" r="27486"/>
          <a:stretch>
            <a:fillRect/>
          </a:stretch>
        </p:blipFill>
        <p:spPr/>
      </p:pic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14247347-0060-8B6C-9327-35BD3A407E99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1" t="2268" r="410" b="29261"/>
          <a:stretch/>
        </p:blipFill>
        <p:spPr>
          <a:xfrm>
            <a:off x="5604243" y="1487994"/>
            <a:ext cx="5714713" cy="2515595"/>
          </a:xfr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8FDEAF3-DD18-4F91-C5BB-7DAC796776CD}"/>
              </a:ext>
            </a:extLst>
          </p:cNvPr>
          <p:cNvSpPr txBox="1"/>
          <p:nvPr/>
        </p:nvSpPr>
        <p:spPr>
          <a:xfrm>
            <a:off x="1700981" y="274926"/>
            <a:ext cx="36772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3600" dirty="0">
                <a:solidFill>
                  <a:srgbClr val="087A85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روابط عمومی شهرداری استان تهران</a:t>
            </a:r>
            <a:endParaRPr lang="fa-IR" sz="3600" dirty="0">
              <a:solidFill>
                <a:srgbClr val="087A85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9563836-D928-4B78-962A-5A1D1E0D34E5}"/>
              </a:ext>
            </a:extLst>
          </p:cNvPr>
          <p:cNvSpPr txBox="1"/>
          <p:nvPr/>
        </p:nvSpPr>
        <p:spPr>
          <a:xfrm>
            <a:off x="7152969" y="274926"/>
            <a:ext cx="36772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3600" dirty="0">
                <a:solidFill>
                  <a:srgbClr val="087A85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عنوان موضوع  بخش خود را وارد نمایید</a:t>
            </a:r>
            <a:endParaRPr lang="fa-IR" sz="3600" dirty="0">
              <a:solidFill>
                <a:srgbClr val="087A85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387A370-3FC0-331B-5286-4D23141465CF}"/>
              </a:ext>
            </a:extLst>
          </p:cNvPr>
          <p:cNvPicPr>
            <a:picLocks noChangeAspect="1"/>
          </p:cNvPicPr>
          <p:nvPr/>
        </p:nvPicPr>
        <p:blipFill>
          <a:blip r:embed="rId4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7594" y="292800"/>
            <a:ext cx="808621" cy="808621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FB9BBF96-0C1E-C66A-5C8E-59DBB779026B}"/>
              </a:ext>
            </a:extLst>
          </p:cNvPr>
          <p:cNvGrpSpPr/>
          <p:nvPr/>
        </p:nvGrpSpPr>
        <p:grpSpPr>
          <a:xfrm>
            <a:off x="1978591" y="5812316"/>
            <a:ext cx="3252662" cy="458211"/>
            <a:chOff x="1978591" y="5812316"/>
            <a:chExt cx="3252662" cy="458211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D27CF865-19B5-A6E2-FE2F-A6A02453422A}"/>
                </a:ext>
              </a:extLst>
            </p:cNvPr>
            <p:cNvSpPr/>
            <p:nvPr/>
          </p:nvSpPr>
          <p:spPr>
            <a:xfrm>
              <a:off x="1978591" y="5812316"/>
              <a:ext cx="3252662" cy="458211"/>
            </a:xfrm>
            <a:custGeom>
              <a:avLst/>
              <a:gdLst>
                <a:gd name="connsiteX0" fmla="*/ 101771 w 4034334"/>
                <a:gd name="connsiteY0" fmla="*/ 198498 h 568327"/>
                <a:gd name="connsiteX1" fmla="*/ 108750 w 4034334"/>
                <a:gd name="connsiteY1" fmla="*/ 198498 h 568327"/>
                <a:gd name="connsiteX2" fmla="*/ 108890 w 4034334"/>
                <a:gd name="connsiteY2" fmla="*/ 213016 h 568327"/>
                <a:gd name="connsiteX3" fmla="*/ 141463 w 4034334"/>
                <a:gd name="connsiteY3" fmla="*/ 268740 h 568327"/>
                <a:gd name="connsiteX4" fmla="*/ 159448 w 4034334"/>
                <a:gd name="connsiteY4" fmla="*/ 286957 h 568327"/>
                <a:gd name="connsiteX5" fmla="*/ 143161 w 4034334"/>
                <a:gd name="connsiteY5" fmla="*/ 299428 h 568327"/>
                <a:gd name="connsiteX6" fmla="*/ 109332 w 4034334"/>
                <a:gd name="connsiteY6" fmla="*/ 357036 h 568327"/>
                <a:gd name="connsiteX7" fmla="*/ 109541 w 4034334"/>
                <a:gd name="connsiteY7" fmla="*/ 372485 h 568327"/>
                <a:gd name="connsiteX8" fmla="*/ 99862 w 4034334"/>
                <a:gd name="connsiteY8" fmla="*/ 371322 h 568327"/>
                <a:gd name="connsiteX9" fmla="*/ 66475 w 4034334"/>
                <a:gd name="connsiteY9" fmla="*/ 347287 h 568327"/>
                <a:gd name="connsiteX10" fmla="*/ 47234 w 4034334"/>
                <a:gd name="connsiteY10" fmla="*/ 329604 h 568327"/>
                <a:gd name="connsiteX11" fmla="*/ 14288 w 4034334"/>
                <a:gd name="connsiteY11" fmla="*/ 307222 h 568327"/>
                <a:gd name="connsiteX12" fmla="*/ 8704 w 4034334"/>
                <a:gd name="connsiteY12" fmla="*/ 269647 h 568327"/>
                <a:gd name="connsiteX13" fmla="*/ 47001 w 4034334"/>
                <a:gd name="connsiteY13" fmla="*/ 240214 h 568327"/>
                <a:gd name="connsiteX14" fmla="*/ 62148 w 4034334"/>
                <a:gd name="connsiteY14" fmla="*/ 229699 h 568327"/>
                <a:gd name="connsiteX15" fmla="*/ 85413 w 4034334"/>
                <a:gd name="connsiteY15" fmla="*/ 202849 h 568327"/>
                <a:gd name="connsiteX16" fmla="*/ 85483 w 4034334"/>
                <a:gd name="connsiteY16" fmla="*/ 202802 h 568327"/>
                <a:gd name="connsiteX17" fmla="*/ 101771 w 4034334"/>
                <a:gd name="connsiteY17" fmla="*/ 198498 h 568327"/>
                <a:gd name="connsiteX18" fmla="*/ 3923725 w 4034334"/>
                <a:gd name="connsiteY18" fmla="*/ 197870 h 568327"/>
                <a:gd name="connsiteX19" fmla="*/ 3934149 w 4034334"/>
                <a:gd name="connsiteY19" fmla="*/ 199056 h 568327"/>
                <a:gd name="connsiteX20" fmla="*/ 3967606 w 4034334"/>
                <a:gd name="connsiteY20" fmla="*/ 225092 h 568327"/>
                <a:gd name="connsiteX21" fmla="*/ 3985754 w 4034334"/>
                <a:gd name="connsiteY21" fmla="*/ 240424 h 568327"/>
                <a:gd name="connsiteX22" fmla="*/ 4023167 w 4034334"/>
                <a:gd name="connsiteY22" fmla="*/ 270182 h 568327"/>
                <a:gd name="connsiteX23" fmla="*/ 4034334 w 4034334"/>
                <a:gd name="connsiteY23" fmla="*/ 284933 h 568327"/>
                <a:gd name="connsiteX24" fmla="*/ 4020374 w 4034334"/>
                <a:gd name="connsiteY24" fmla="*/ 303546 h 568327"/>
                <a:gd name="connsiteX25" fmla="*/ 3981706 w 4034334"/>
                <a:gd name="connsiteY25" fmla="*/ 329838 h 568327"/>
                <a:gd name="connsiteX26" fmla="*/ 3970864 w 4034334"/>
                <a:gd name="connsiteY26" fmla="*/ 334165 h 568327"/>
                <a:gd name="connsiteX27" fmla="*/ 3968536 w 4034334"/>
                <a:gd name="connsiteY27" fmla="*/ 343681 h 568327"/>
                <a:gd name="connsiteX28" fmla="*/ 3926657 w 4034334"/>
                <a:gd name="connsiteY28" fmla="*/ 372904 h 568327"/>
                <a:gd name="connsiteX29" fmla="*/ 3922794 w 4034334"/>
                <a:gd name="connsiteY29" fmla="*/ 359153 h 568327"/>
                <a:gd name="connsiteX30" fmla="*/ 3918839 w 4034334"/>
                <a:gd name="connsiteY30" fmla="*/ 334723 h 568327"/>
                <a:gd name="connsiteX31" fmla="*/ 3879588 w 4034334"/>
                <a:gd name="connsiteY31" fmla="*/ 292192 h 568327"/>
                <a:gd name="connsiteX32" fmla="*/ 3869701 w 4034334"/>
                <a:gd name="connsiteY32" fmla="*/ 285794 h 568327"/>
                <a:gd name="connsiteX33" fmla="*/ 3886918 w 4034334"/>
                <a:gd name="connsiteY33" fmla="*/ 271997 h 568327"/>
                <a:gd name="connsiteX34" fmla="*/ 3912860 w 4034334"/>
                <a:gd name="connsiteY34" fmla="*/ 246125 h 568327"/>
                <a:gd name="connsiteX35" fmla="*/ 3922724 w 4034334"/>
                <a:gd name="connsiteY35" fmla="*/ 215669 h 568327"/>
                <a:gd name="connsiteX36" fmla="*/ 3922586 w 4034334"/>
                <a:gd name="connsiteY36" fmla="*/ 215645 h 568327"/>
                <a:gd name="connsiteX37" fmla="*/ 2588982 w 4034334"/>
                <a:gd name="connsiteY37" fmla="*/ 45 h 568327"/>
                <a:gd name="connsiteX38" fmla="*/ 2836206 w 4034334"/>
                <a:gd name="connsiteY38" fmla="*/ 168 h 568327"/>
                <a:gd name="connsiteX39" fmla="*/ 2878123 w 4034334"/>
                <a:gd name="connsiteY39" fmla="*/ 469 h 568327"/>
                <a:gd name="connsiteX40" fmla="*/ 3147159 w 4034334"/>
                <a:gd name="connsiteY40" fmla="*/ 45 h 568327"/>
                <a:gd name="connsiteX41" fmla="*/ 3575961 w 4034334"/>
                <a:gd name="connsiteY41" fmla="*/ 2989 h 568327"/>
                <a:gd name="connsiteX42" fmla="*/ 3628450 w 4034334"/>
                <a:gd name="connsiteY42" fmla="*/ 29048 h 568327"/>
                <a:gd name="connsiteX43" fmla="*/ 3657207 w 4034334"/>
                <a:gd name="connsiteY43" fmla="*/ 86167 h 568327"/>
                <a:gd name="connsiteX44" fmla="*/ 3660884 w 4034334"/>
                <a:gd name="connsiteY44" fmla="*/ 104780 h 568327"/>
                <a:gd name="connsiteX45" fmla="*/ 3677891 w 4034334"/>
                <a:gd name="connsiteY45" fmla="*/ 105897 h 568327"/>
                <a:gd name="connsiteX46" fmla="*/ 3732684 w 4034334"/>
                <a:gd name="connsiteY46" fmla="*/ 156548 h 568327"/>
                <a:gd name="connsiteX47" fmla="*/ 3735895 w 4034334"/>
                <a:gd name="connsiteY47" fmla="*/ 174673 h 568327"/>
                <a:gd name="connsiteX48" fmla="*/ 3751158 w 4034334"/>
                <a:gd name="connsiteY48" fmla="*/ 179047 h 568327"/>
                <a:gd name="connsiteX49" fmla="*/ 3774238 w 4034334"/>
                <a:gd name="connsiteY49" fmla="*/ 186911 h 568327"/>
                <a:gd name="connsiteX50" fmla="*/ 3810371 w 4034334"/>
                <a:gd name="connsiteY50" fmla="*/ 222951 h 568327"/>
                <a:gd name="connsiteX51" fmla="*/ 3839291 w 4034334"/>
                <a:gd name="connsiteY51" fmla="*/ 285119 h 568327"/>
                <a:gd name="connsiteX52" fmla="*/ 3824331 w 4034334"/>
                <a:gd name="connsiteY52" fmla="*/ 320321 h 568327"/>
                <a:gd name="connsiteX53" fmla="*/ 3748575 w 4034334"/>
                <a:gd name="connsiteY53" fmla="*/ 390959 h 568327"/>
                <a:gd name="connsiteX54" fmla="*/ 3735778 w 4034334"/>
                <a:gd name="connsiteY54" fmla="*/ 392773 h 568327"/>
                <a:gd name="connsiteX55" fmla="*/ 3734057 w 4034334"/>
                <a:gd name="connsiteY55" fmla="*/ 406593 h 568327"/>
                <a:gd name="connsiteX56" fmla="*/ 3718608 w 4034334"/>
                <a:gd name="connsiteY56" fmla="*/ 445728 h 568327"/>
                <a:gd name="connsiteX57" fmla="*/ 3676286 w 4034334"/>
                <a:gd name="connsiteY57" fmla="*/ 464993 h 568327"/>
                <a:gd name="connsiteX58" fmla="*/ 3661140 w 4034334"/>
                <a:gd name="connsiteY58" fmla="*/ 466552 h 568327"/>
                <a:gd name="connsiteX59" fmla="*/ 3657138 w 4034334"/>
                <a:gd name="connsiteY59" fmla="*/ 484304 h 568327"/>
                <a:gd name="connsiteX60" fmla="*/ 3630661 w 4034334"/>
                <a:gd name="connsiteY60" fmla="*/ 538329 h 568327"/>
                <a:gd name="connsiteX61" fmla="*/ 3584523 w 4034334"/>
                <a:gd name="connsiteY61" fmla="*/ 565201 h 568327"/>
                <a:gd name="connsiteX62" fmla="*/ 2873732 w 4034334"/>
                <a:gd name="connsiteY62" fmla="*/ 568319 h 568327"/>
                <a:gd name="connsiteX63" fmla="*/ 2526670 w 4034334"/>
                <a:gd name="connsiteY63" fmla="*/ 568304 h 568327"/>
                <a:gd name="connsiteX64" fmla="*/ 2501381 w 4034334"/>
                <a:gd name="connsiteY64" fmla="*/ 568252 h 568327"/>
                <a:gd name="connsiteX65" fmla="*/ 2315555 w 4034334"/>
                <a:gd name="connsiteY65" fmla="*/ 568319 h 568327"/>
                <a:gd name="connsiteX66" fmla="*/ 1968493 w 4034334"/>
                <a:gd name="connsiteY66" fmla="*/ 568304 h 568327"/>
                <a:gd name="connsiteX67" fmla="*/ 1936854 w 4034334"/>
                <a:gd name="connsiteY67" fmla="*/ 568239 h 568327"/>
                <a:gd name="connsiteX68" fmla="*/ 1715013 w 4034334"/>
                <a:gd name="connsiteY68" fmla="*/ 568319 h 568327"/>
                <a:gd name="connsiteX69" fmla="*/ 1466932 w 4034334"/>
                <a:gd name="connsiteY69" fmla="*/ 568327 h 568327"/>
                <a:gd name="connsiteX70" fmla="*/ 1328991 w 4034334"/>
                <a:gd name="connsiteY70" fmla="*/ 568257 h 568327"/>
                <a:gd name="connsiteX71" fmla="*/ 1156836 w 4034334"/>
                <a:gd name="connsiteY71" fmla="*/ 568319 h 568327"/>
                <a:gd name="connsiteX72" fmla="*/ 423336 w 4034334"/>
                <a:gd name="connsiteY72" fmla="*/ 555987 h 568327"/>
                <a:gd name="connsiteX73" fmla="*/ 375081 w 4034334"/>
                <a:gd name="connsiteY73" fmla="*/ 486188 h 568327"/>
                <a:gd name="connsiteX74" fmla="*/ 369893 w 4034334"/>
                <a:gd name="connsiteY74" fmla="*/ 466575 h 568327"/>
                <a:gd name="connsiteX75" fmla="*/ 355631 w 4034334"/>
                <a:gd name="connsiteY75" fmla="*/ 465108 h 568327"/>
                <a:gd name="connsiteX76" fmla="*/ 328549 w 4034334"/>
                <a:gd name="connsiteY76" fmla="*/ 457245 h 568327"/>
                <a:gd name="connsiteX77" fmla="*/ 298302 w 4034334"/>
                <a:gd name="connsiteY77" fmla="*/ 411992 h 568327"/>
                <a:gd name="connsiteX78" fmla="*/ 294533 w 4034334"/>
                <a:gd name="connsiteY78" fmla="*/ 393006 h 568327"/>
                <a:gd name="connsiteX79" fmla="*/ 279992 w 4034334"/>
                <a:gd name="connsiteY79" fmla="*/ 390051 h 568327"/>
                <a:gd name="connsiteX80" fmla="*/ 234622 w 4034334"/>
                <a:gd name="connsiteY80" fmla="*/ 363342 h 568327"/>
                <a:gd name="connsiteX81" fmla="*/ 199327 w 4034334"/>
                <a:gd name="connsiteY81" fmla="*/ 303686 h 568327"/>
                <a:gd name="connsiteX82" fmla="*/ 190695 w 4034334"/>
                <a:gd name="connsiteY82" fmla="*/ 284468 h 568327"/>
                <a:gd name="connsiteX83" fmla="*/ 201863 w 4034334"/>
                <a:gd name="connsiteY83" fmla="*/ 260643 h 568327"/>
                <a:gd name="connsiteX84" fmla="*/ 270150 w 4034334"/>
                <a:gd name="connsiteY84" fmla="*/ 182118 h 568327"/>
                <a:gd name="connsiteX85" fmla="*/ 290043 w 4034334"/>
                <a:gd name="connsiteY85" fmla="*/ 177465 h 568327"/>
                <a:gd name="connsiteX86" fmla="*/ 297999 w 4034334"/>
                <a:gd name="connsiteY86" fmla="*/ 160596 h 568327"/>
                <a:gd name="connsiteX87" fmla="*/ 353513 w 4034334"/>
                <a:gd name="connsiteY87" fmla="*/ 105828 h 568327"/>
                <a:gd name="connsiteX88" fmla="*/ 371592 w 4034334"/>
                <a:gd name="connsiteY88" fmla="*/ 102128 h 568327"/>
                <a:gd name="connsiteX89" fmla="*/ 376105 w 4034334"/>
                <a:gd name="connsiteY89" fmla="*/ 82305 h 568327"/>
                <a:gd name="connsiteX90" fmla="*/ 440972 w 4034334"/>
                <a:gd name="connsiteY90" fmla="*/ 6829 h 568327"/>
                <a:gd name="connsiteX91" fmla="*/ 455444 w 4034334"/>
                <a:gd name="connsiteY91" fmla="*/ 1849 h 568327"/>
                <a:gd name="connsiteX92" fmla="*/ 1038270 w 4034334"/>
                <a:gd name="connsiteY92" fmla="*/ 663 h 568327"/>
                <a:gd name="connsiteX93" fmla="*/ 1430263 w 4034334"/>
                <a:gd name="connsiteY93" fmla="*/ 45 h 568327"/>
                <a:gd name="connsiteX94" fmla="*/ 1677488 w 4034334"/>
                <a:gd name="connsiteY94" fmla="*/ 168 h 568327"/>
                <a:gd name="connsiteX95" fmla="*/ 1719397 w 4034334"/>
                <a:gd name="connsiteY95" fmla="*/ 469 h 568327"/>
                <a:gd name="connsiteX96" fmla="*/ 1988440 w 4034334"/>
                <a:gd name="connsiteY96" fmla="*/ 45 h 568327"/>
                <a:gd name="connsiteX97" fmla="*/ 2235665 w 4034334"/>
                <a:gd name="connsiteY97" fmla="*/ 168 h 568327"/>
                <a:gd name="connsiteX98" fmla="*/ 2285195 w 4034334"/>
                <a:gd name="connsiteY98" fmla="*/ 524 h 568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</a:cxnLst>
              <a:rect l="l" t="t" r="r" b="b"/>
              <a:pathLst>
                <a:path w="4034334" h="568327">
                  <a:moveTo>
                    <a:pt x="101771" y="198498"/>
                  </a:moveTo>
                  <a:lnTo>
                    <a:pt x="108750" y="198498"/>
                  </a:lnTo>
                  <a:lnTo>
                    <a:pt x="108890" y="213016"/>
                  </a:lnTo>
                  <a:cubicBezTo>
                    <a:pt x="109145" y="234654"/>
                    <a:pt x="116893" y="247939"/>
                    <a:pt x="141463" y="268740"/>
                  </a:cubicBezTo>
                  <a:cubicBezTo>
                    <a:pt x="152328" y="277930"/>
                    <a:pt x="160448" y="286120"/>
                    <a:pt x="159448" y="286957"/>
                  </a:cubicBezTo>
                  <a:cubicBezTo>
                    <a:pt x="158447" y="287795"/>
                    <a:pt x="151141" y="293402"/>
                    <a:pt x="143161" y="299428"/>
                  </a:cubicBezTo>
                  <a:cubicBezTo>
                    <a:pt x="118312" y="318181"/>
                    <a:pt x="109052" y="333979"/>
                    <a:pt x="109332" y="357036"/>
                  </a:cubicBezTo>
                  <a:lnTo>
                    <a:pt x="109541" y="372485"/>
                  </a:lnTo>
                  <a:lnTo>
                    <a:pt x="99862" y="371322"/>
                  </a:lnTo>
                  <a:cubicBezTo>
                    <a:pt x="82133" y="369204"/>
                    <a:pt x="74641" y="363807"/>
                    <a:pt x="66475" y="347287"/>
                  </a:cubicBezTo>
                  <a:cubicBezTo>
                    <a:pt x="59262" y="332722"/>
                    <a:pt x="58704" y="332187"/>
                    <a:pt x="47234" y="329604"/>
                  </a:cubicBezTo>
                  <a:cubicBezTo>
                    <a:pt x="32040" y="326161"/>
                    <a:pt x="26108" y="322136"/>
                    <a:pt x="14288" y="307222"/>
                  </a:cubicBezTo>
                  <a:cubicBezTo>
                    <a:pt x="-3907" y="284259"/>
                    <a:pt x="-3534" y="286771"/>
                    <a:pt x="8704" y="269647"/>
                  </a:cubicBezTo>
                  <a:cubicBezTo>
                    <a:pt x="23432" y="248986"/>
                    <a:pt x="30714" y="243402"/>
                    <a:pt x="47001" y="240214"/>
                  </a:cubicBezTo>
                  <a:cubicBezTo>
                    <a:pt x="59960" y="237655"/>
                    <a:pt x="60774" y="237097"/>
                    <a:pt x="62148" y="229699"/>
                  </a:cubicBezTo>
                  <a:cubicBezTo>
                    <a:pt x="64078" y="219345"/>
                    <a:pt x="73781" y="208131"/>
                    <a:pt x="85413" y="202849"/>
                  </a:cubicBezTo>
                  <a:lnTo>
                    <a:pt x="85483" y="202802"/>
                  </a:lnTo>
                  <a:cubicBezTo>
                    <a:pt x="90629" y="200457"/>
                    <a:pt x="96137" y="199000"/>
                    <a:pt x="101771" y="198498"/>
                  </a:cubicBezTo>
                  <a:close/>
                  <a:moveTo>
                    <a:pt x="3923725" y="197870"/>
                  </a:moveTo>
                  <a:lnTo>
                    <a:pt x="3934149" y="199056"/>
                  </a:lnTo>
                  <a:cubicBezTo>
                    <a:pt x="3949402" y="200520"/>
                    <a:pt x="3962438" y="210664"/>
                    <a:pt x="3967606" y="225092"/>
                  </a:cubicBezTo>
                  <a:cubicBezTo>
                    <a:pt x="3971352" y="236329"/>
                    <a:pt x="3971654" y="236562"/>
                    <a:pt x="3985754" y="240424"/>
                  </a:cubicBezTo>
                  <a:cubicBezTo>
                    <a:pt x="4001877" y="244845"/>
                    <a:pt x="4007206" y="249079"/>
                    <a:pt x="4023167" y="270182"/>
                  </a:cubicBezTo>
                  <a:lnTo>
                    <a:pt x="4034334" y="284933"/>
                  </a:lnTo>
                  <a:lnTo>
                    <a:pt x="4020374" y="303546"/>
                  </a:lnTo>
                  <a:cubicBezTo>
                    <a:pt x="4005810" y="322857"/>
                    <a:pt x="4000086" y="326813"/>
                    <a:pt x="3981706" y="329838"/>
                  </a:cubicBezTo>
                  <a:cubicBezTo>
                    <a:pt x="3976191" y="330745"/>
                    <a:pt x="3971305" y="332676"/>
                    <a:pt x="3970864" y="334165"/>
                  </a:cubicBezTo>
                  <a:cubicBezTo>
                    <a:pt x="3970421" y="335654"/>
                    <a:pt x="3969375" y="339912"/>
                    <a:pt x="3968536" y="343681"/>
                  </a:cubicBezTo>
                  <a:cubicBezTo>
                    <a:pt x="3965465" y="357757"/>
                    <a:pt x="3943827" y="372904"/>
                    <a:pt x="3926657" y="372904"/>
                  </a:cubicBezTo>
                  <a:cubicBezTo>
                    <a:pt x="3922446" y="372927"/>
                    <a:pt x="3922074" y="371624"/>
                    <a:pt x="3922794" y="359153"/>
                  </a:cubicBezTo>
                  <a:cubicBezTo>
                    <a:pt x="3923644" y="350803"/>
                    <a:pt x="3922278" y="342378"/>
                    <a:pt x="3918839" y="334723"/>
                  </a:cubicBezTo>
                  <a:cubicBezTo>
                    <a:pt x="3913139" y="321787"/>
                    <a:pt x="3893153" y="300150"/>
                    <a:pt x="3879588" y="292192"/>
                  </a:cubicBezTo>
                  <a:cubicBezTo>
                    <a:pt x="3876120" y="290340"/>
                    <a:pt x="3872811" y="288199"/>
                    <a:pt x="3869701" y="285794"/>
                  </a:cubicBezTo>
                  <a:cubicBezTo>
                    <a:pt x="3869701" y="285445"/>
                    <a:pt x="3877449" y="279232"/>
                    <a:pt x="3886918" y="271997"/>
                  </a:cubicBezTo>
                  <a:cubicBezTo>
                    <a:pt x="3896636" y="264519"/>
                    <a:pt x="3905356" y="255824"/>
                    <a:pt x="3912860" y="246125"/>
                  </a:cubicBezTo>
                  <a:cubicBezTo>
                    <a:pt x="3920608" y="234864"/>
                    <a:pt x="3921724" y="231490"/>
                    <a:pt x="3922724" y="215669"/>
                  </a:cubicBezTo>
                  <a:lnTo>
                    <a:pt x="3922586" y="215645"/>
                  </a:lnTo>
                  <a:close/>
                  <a:moveTo>
                    <a:pt x="2588982" y="45"/>
                  </a:moveTo>
                  <a:cubicBezTo>
                    <a:pt x="2693832" y="-42"/>
                    <a:pt x="2774553" y="-6"/>
                    <a:pt x="2836206" y="168"/>
                  </a:cubicBezTo>
                  <a:lnTo>
                    <a:pt x="2878123" y="469"/>
                  </a:lnTo>
                  <a:lnTo>
                    <a:pt x="3147159" y="45"/>
                  </a:lnTo>
                  <a:cubicBezTo>
                    <a:pt x="3461708" y="-217"/>
                    <a:pt x="3559104" y="634"/>
                    <a:pt x="3575961" y="2989"/>
                  </a:cubicBezTo>
                  <a:cubicBezTo>
                    <a:pt x="3595873" y="5580"/>
                    <a:pt x="3614348" y="14752"/>
                    <a:pt x="3628450" y="29048"/>
                  </a:cubicBezTo>
                  <a:cubicBezTo>
                    <a:pt x="3643550" y="44288"/>
                    <a:pt x="3652415" y="61738"/>
                    <a:pt x="3657207" y="86167"/>
                  </a:cubicBezTo>
                  <a:lnTo>
                    <a:pt x="3660884" y="104780"/>
                  </a:lnTo>
                  <a:lnTo>
                    <a:pt x="3677891" y="105897"/>
                  </a:lnTo>
                  <a:cubicBezTo>
                    <a:pt x="3709301" y="107930"/>
                    <a:pt x="3727565" y="124813"/>
                    <a:pt x="3732684" y="156548"/>
                  </a:cubicBezTo>
                  <a:cubicBezTo>
                    <a:pt x="3734220" y="166158"/>
                    <a:pt x="3735663" y="174301"/>
                    <a:pt x="3735895" y="174673"/>
                  </a:cubicBezTo>
                  <a:cubicBezTo>
                    <a:pt x="3740888" y="176441"/>
                    <a:pt x="3745986" y="177902"/>
                    <a:pt x="3751158" y="179047"/>
                  </a:cubicBezTo>
                  <a:cubicBezTo>
                    <a:pt x="3759064" y="180995"/>
                    <a:pt x="3766788" y="183626"/>
                    <a:pt x="3774238" y="186911"/>
                  </a:cubicBezTo>
                  <a:cubicBezTo>
                    <a:pt x="3785476" y="192565"/>
                    <a:pt x="3800552" y="207595"/>
                    <a:pt x="3810371" y="222951"/>
                  </a:cubicBezTo>
                  <a:cubicBezTo>
                    <a:pt x="3820678" y="239261"/>
                    <a:pt x="3839291" y="279024"/>
                    <a:pt x="3839291" y="285119"/>
                  </a:cubicBezTo>
                  <a:cubicBezTo>
                    <a:pt x="3839291" y="287749"/>
                    <a:pt x="3832567" y="303546"/>
                    <a:pt x="3824331" y="320321"/>
                  </a:cubicBezTo>
                  <a:cubicBezTo>
                    <a:pt x="3801064" y="367692"/>
                    <a:pt x="3781148" y="386305"/>
                    <a:pt x="3748575" y="390959"/>
                  </a:cubicBezTo>
                  <a:lnTo>
                    <a:pt x="3735778" y="392773"/>
                  </a:lnTo>
                  <a:lnTo>
                    <a:pt x="3734057" y="406593"/>
                  </a:lnTo>
                  <a:cubicBezTo>
                    <a:pt x="3731568" y="426510"/>
                    <a:pt x="3728147" y="435142"/>
                    <a:pt x="3718608" y="445728"/>
                  </a:cubicBezTo>
                  <a:cubicBezTo>
                    <a:pt x="3708114" y="457407"/>
                    <a:pt x="3695807" y="462992"/>
                    <a:pt x="3676286" y="464993"/>
                  </a:cubicBezTo>
                  <a:lnTo>
                    <a:pt x="3661140" y="466552"/>
                  </a:lnTo>
                  <a:lnTo>
                    <a:pt x="3657138" y="484304"/>
                  </a:lnTo>
                  <a:cubicBezTo>
                    <a:pt x="3651717" y="508291"/>
                    <a:pt x="3643969" y="524113"/>
                    <a:pt x="3630661" y="538329"/>
                  </a:cubicBezTo>
                  <a:cubicBezTo>
                    <a:pt x="3618127" y="551462"/>
                    <a:pt x="3602131" y="560778"/>
                    <a:pt x="3584523" y="565201"/>
                  </a:cubicBezTo>
                  <a:cubicBezTo>
                    <a:pt x="3574938" y="567761"/>
                    <a:pt x="3450136" y="568319"/>
                    <a:pt x="2873732" y="568319"/>
                  </a:cubicBezTo>
                  <a:cubicBezTo>
                    <a:pt x="2731708" y="568319"/>
                    <a:pt x="2617936" y="568346"/>
                    <a:pt x="2526670" y="568304"/>
                  </a:cubicBezTo>
                  <a:lnTo>
                    <a:pt x="2501381" y="568252"/>
                  </a:lnTo>
                  <a:lnTo>
                    <a:pt x="2315555" y="568319"/>
                  </a:lnTo>
                  <a:cubicBezTo>
                    <a:pt x="2173531" y="568319"/>
                    <a:pt x="2059759" y="568346"/>
                    <a:pt x="1968493" y="568304"/>
                  </a:cubicBezTo>
                  <a:lnTo>
                    <a:pt x="1936854" y="568239"/>
                  </a:lnTo>
                  <a:lnTo>
                    <a:pt x="1715013" y="568319"/>
                  </a:lnTo>
                  <a:cubicBezTo>
                    <a:pt x="1620330" y="568319"/>
                    <a:pt x="1538204" y="568331"/>
                    <a:pt x="1466932" y="568327"/>
                  </a:cubicBezTo>
                  <a:lnTo>
                    <a:pt x="1328991" y="568257"/>
                  </a:lnTo>
                  <a:lnTo>
                    <a:pt x="1156836" y="568319"/>
                  </a:lnTo>
                  <a:cubicBezTo>
                    <a:pt x="399372" y="568319"/>
                    <a:pt x="445556" y="569087"/>
                    <a:pt x="423336" y="555987"/>
                  </a:cubicBezTo>
                  <a:cubicBezTo>
                    <a:pt x="396952" y="540376"/>
                    <a:pt x="384714" y="522670"/>
                    <a:pt x="375081" y="486188"/>
                  </a:cubicBezTo>
                  <a:lnTo>
                    <a:pt x="369893" y="466575"/>
                  </a:lnTo>
                  <a:lnTo>
                    <a:pt x="355631" y="465108"/>
                  </a:lnTo>
                  <a:cubicBezTo>
                    <a:pt x="346243" y="463939"/>
                    <a:pt x="337103" y="461284"/>
                    <a:pt x="328549" y="457245"/>
                  </a:cubicBezTo>
                  <a:cubicBezTo>
                    <a:pt x="311285" y="448567"/>
                    <a:pt x="303211" y="436537"/>
                    <a:pt x="298302" y="411992"/>
                  </a:cubicBezTo>
                  <a:lnTo>
                    <a:pt x="294533" y="393006"/>
                  </a:lnTo>
                  <a:lnTo>
                    <a:pt x="279992" y="390051"/>
                  </a:lnTo>
                  <a:cubicBezTo>
                    <a:pt x="261472" y="386282"/>
                    <a:pt x="248232" y="378488"/>
                    <a:pt x="234622" y="363342"/>
                  </a:cubicBezTo>
                  <a:cubicBezTo>
                    <a:pt x="222593" y="349987"/>
                    <a:pt x="212309" y="332560"/>
                    <a:pt x="199327" y="303686"/>
                  </a:cubicBezTo>
                  <a:lnTo>
                    <a:pt x="190695" y="284468"/>
                  </a:lnTo>
                  <a:lnTo>
                    <a:pt x="201863" y="260643"/>
                  </a:lnTo>
                  <a:cubicBezTo>
                    <a:pt x="225036" y="211248"/>
                    <a:pt x="243207" y="190448"/>
                    <a:pt x="270150" y="182118"/>
                  </a:cubicBezTo>
                  <a:cubicBezTo>
                    <a:pt x="276615" y="179929"/>
                    <a:pt x="283277" y="178370"/>
                    <a:pt x="290043" y="177465"/>
                  </a:cubicBezTo>
                  <a:cubicBezTo>
                    <a:pt x="294603" y="177465"/>
                    <a:pt x="295487" y="175580"/>
                    <a:pt x="297999" y="160596"/>
                  </a:cubicBezTo>
                  <a:cubicBezTo>
                    <a:pt x="304003" y="124860"/>
                    <a:pt x="321196" y="107898"/>
                    <a:pt x="353513" y="105828"/>
                  </a:cubicBezTo>
                  <a:cubicBezTo>
                    <a:pt x="363448" y="105129"/>
                    <a:pt x="371220" y="103570"/>
                    <a:pt x="371592" y="102128"/>
                  </a:cubicBezTo>
                  <a:cubicBezTo>
                    <a:pt x="371964" y="100686"/>
                    <a:pt x="373988" y="91774"/>
                    <a:pt x="376105" y="82305"/>
                  </a:cubicBezTo>
                  <a:cubicBezTo>
                    <a:pt x="384900" y="42799"/>
                    <a:pt x="405259" y="19043"/>
                    <a:pt x="440972" y="6829"/>
                  </a:cubicBezTo>
                  <a:lnTo>
                    <a:pt x="455444" y="1849"/>
                  </a:lnTo>
                  <a:lnTo>
                    <a:pt x="1038270" y="663"/>
                  </a:lnTo>
                  <a:cubicBezTo>
                    <a:pt x="1196436" y="343"/>
                    <a:pt x="1325414" y="132"/>
                    <a:pt x="1430263" y="45"/>
                  </a:cubicBezTo>
                  <a:cubicBezTo>
                    <a:pt x="1535113" y="-42"/>
                    <a:pt x="1615835" y="-6"/>
                    <a:pt x="1677488" y="168"/>
                  </a:cubicBezTo>
                  <a:lnTo>
                    <a:pt x="1719397" y="469"/>
                  </a:lnTo>
                  <a:lnTo>
                    <a:pt x="1988440" y="45"/>
                  </a:lnTo>
                  <a:cubicBezTo>
                    <a:pt x="2093290" y="-42"/>
                    <a:pt x="2174012" y="-6"/>
                    <a:pt x="2235665" y="168"/>
                  </a:cubicBezTo>
                  <a:lnTo>
                    <a:pt x="2285195" y="524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endParaRPr lang="fa-IR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29EAA261-663F-E166-5F0B-6BAFDA4BCFBC}"/>
                </a:ext>
              </a:extLst>
            </p:cNvPr>
            <p:cNvSpPr txBox="1"/>
            <p:nvPr/>
          </p:nvSpPr>
          <p:spPr>
            <a:xfrm>
              <a:off x="2119448" y="5860819"/>
              <a:ext cx="297973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تصویر را وارد نمایید</a:t>
              </a: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97CA8F8D-C6ED-6EFF-749A-9421DEE9D4D0}"/>
              </a:ext>
            </a:extLst>
          </p:cNvPr>
          <p:cNvGrpSpPr/>
          <p:nvPr/>
        </p:nvGrpSpPr>
        <p:grpSpPr>
          <a:xfrm>
            <a:off x="6726215" y="3773452"/>
            <a:ext cx="3252662" cy="458211"/>
            <a:chOff x="6726215" y="3773452"/>
            <a:chExt cx="3252662" cy="458211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3A1566FE-914D-1CD8-CCB2-43FE2AC6E02D}"/>
                </a:ext>
              </a:extLst>
            </p:cNvPr>
            <p:cNvSpPr/>
            <p:nvPr/>
          </p:nvSpPr>
          <p:spPr>
            <a:xfrm>
              <a:off x="6726215" y="3773452"/>
              <a:ext cx="3252662" cy="458211"/>
            </a:xfrm>
            <a:custGeom>
              <a:avLst/>
              <a:gdLst>
                <a:gd name="connsiteX0" fmla="*/ 101771 w 4034334"/>
                <a:gd name="connsiteY0" fmla="*/ 198498 h 568327"/>
                <a:gd name="connsiteX1" fmla="*/ 108750 w 4034334"/>
                <a:gd name="connsiteY1" fmla="*/ 198498 h 568327"/>
                <a:gd name="connsiteX2" fmla="*/ 108890 w 4034334"/>
                <a:gd name="connsiteY2" fmla="*/ 213016 h 568327"/>
                <a:gd name="connsiteX3" fmla="*/ 141463 w 4034334"/>
                <a:gd name="connsiteY3" fmla="*/ 268740 h 568327"/>
                <a:gd name="connsiteX4" fmla="*/ 159448 w 4034334"/>
                <a:gd name="connsiteY4" fmla="*/ 286957 h 568327"/>
                <a:gd name="connsiteX5" fmla="*/ 143161 w 4034334"/>
                <a:gd name="connsiteY5" fmla="*/ 299428 h 568327"/>
                <a:gd name="connsiteX6" fmla="*/ 109332 w 4034334"/>
                <a:gd name="connsiteY6" fmla="*/ 357036 h 568327"/>
                <a:gd name="connsiteX7" fmla="*/ 109541 w 4034334"/>
                <a:gd name="connsiteY7" fmla="*/ 372485 h 568327"/>
                <a:gd name="connsiteX8" fmla="*/ 99862 w 4034334"/>
                <a:gd name="connsiteY8" fmla="*/ 371322 h 568327"/>
                <a:gd name="connsiteX9" fmla="*/ 66475 w 4034334"/>
                <a:gd name="connsiteY9" fmla="*/ 347287 h 568327"/>
                <a:gd name="connsiteX10" fmla="*/ 47234 w 4034334"/>
                <a:gd name="connsiteY10" fmla="*/ 329604 h 568327"/>
                <a:gd name="connsiteX11" fmla="*/ 14288 w 4034334"/>
                <a:gd name="connsiteY11" fmla="*/ 307222 h 568327"/>
                <a:gd name="connsiteX12" fmla="*/ 8704 w 4034334"/>
                <a:gd name="connsiteY12" fmla="*/ 269647 h 568327"/>
                <a:gd name="connsiteX13" fmla="*/ 47001 w 4034334"/>
                <a:gd name="connsiteY13" fmla="*/ 240214 h 568327"/>
                <a:gd name="connsiteX14" fmla="*/ 62148 w 4034334"/>
                <a:gd name="connsiteY14" fmla="*/ 229699 h 568327"/>
                <a:gd name="connsiteX15" fmla="*/ 85413 w 4034334"/>
                <a:gd name="connsiteY15" fmla="*/ 202849 h 568327"/>
                <a:gd name="connsiteX16" fmla="*/ 85483 w 4034334"/>
                <a:gd name="connsiteY16" fmla="*/ 202802 h 568327"/>
                <a:gd name="connsiteX17" fmla="*/ 101771 w 4034334"/>
                <a:gd name="connsiteY17" fmla="*/ 198498 h 568327"/>
                <a:gd name="connsiteX18" fmla="*/ 3923725 w 4034334"/>
                <a:gd name="connsiteY18" fmla="*/ 197870 h 568327"/>
                <a:gd name="connsiteX19" fmla="*/ 3934149 w 4034334"/>
                <a:gd name="connsiteY19" fmla="*/ 199056 h 568327"/>
                <a:gd name="connsiteX20" fmla="*/ 3967606 w 4034334"/>
                <a:gd name="connsiteY20" fmla="*/ 225092 h 568327"/>
                <a:gd name="connsiteX21" fmla="*/ 3985754 w 4034334"/>
                <a:gd name="connsiteY21" fmla="*/ 240424 h 568327"/>
                <a:gd name="connsiteX22" fmla="*/ 4023167 w 4034334"/>
                <a:gd name="connsiteY22" fmla="*/ 270182 h 568327"/>
                <a:gd name="connsiteX23" fmla="*/ 4034334 w 4034334"/>
                <a:gd name="connsiteY23" fmla="*/ 284933 h 568327"/>
                <a:gd name="connsiteX24" fmla="*/ 4020374 w 4034334"/>
                <a:gd name="connsiteY24" fmla="*/ 303546 h 568327"/>
                <a:gd name="connsiteX25" fmla="*/ 3981706 w 4034334"/>
                <a:gd name="connsiteY25" fmla="*/ 329838 h 568327"/>
                <a:gd name="connsiteX26" fmla="*/ 3970864 w 4034334"/>
                <a:gd name="connsiteY26" fmla="*/ 334165 h 568327"/>
                <a:gd name="connsiteX27" fmla="*/ 3968536 w 4034334"/>
                <a:gd name="connsiteY27" fmla="*/ 343681 h 568327"/>
                <a:gd name="connsiteX28" fmla="*/ 3926657 w 4034334"/>
                <a:gd name="connsiteY28" fmla="*/ 372904 h 568327"/>
                <a:gd name="connsiteX29" fmla="*/ 3922794 w 4034334"/>
                <a:gd name="connsiteY29" fmla="*/ 359153 h 568327"/>
                <a:gd name="connsiteX30" fmla="*/ 3918839 w 4034334"/>
                <a:gd name="connsiteY30" fmla="*/ 334723 h 568327"/>
                <a:gd name="connsiteX31" fmla="*/ 3879588 w 4034334"/>
                <a:gd name="connsiteY31" fmla="*/ 292192 h 568327"/>
                <a:gd name="connsiteX32" fmla="*/ 3869701 w 4034334"/>
                <a:gd name="connsiteY32" fmla="*/ 285794 h 568327"/>
                <a:gd name="connsiteX33" fmla="*/ 3886918 w 4034334"/>
                <a:gd name="connsiteY33" fmla="*/ 271997 h 568327"/>
                <a:gd name="connsiteX34" fmla="*/ 3912860 w 4034334"/>
                <a:gd name="connsiteY34" fmla="*/ 246125 h 568327"/>
                <a:gd name="connsiteX35" fmla="*/ 3922724 w 4034334"/>
                <a:gd name="connsiteY35" fmla="*/ 215669 h 568327"/>
                <a:gd name="connsiteX36" fmla="*/ 3922586 w 4034334"/>
                <a:gd name="connsiteY36" fmla="*/ 215645 h 568327"/>
                <a:gd name="connsiteX37" fmla="*/ 2588982 w 4034334"/>
                <a:gd name="connsiteY37" fmla="*/ 45 h 568327"/>
                <a:gd name="connsiteX38" fmla="*/ 2836206 w 4034334"/>
                <a:gd name="connsiteY38" fmla="*/ 168 h 568327"/>
                <a:gd name="connsiteX39" fmla="*/ 2878123 w 4034334"/>
                <a:gd name="connsiteY39" fmla="*/ 469 h 568327"/>
                <a:gd name="connsiteX40" fmla="*/ 3147159 w 4034334"/>
                <a:gd name="connsiteY40" fmla="*/ 45 h 568327"/>
                <a:gd name="connsiteX41" fmla="*/ 3575961 w 4034334"/>
                <a:gd name="connsiteY41" fmla="*/ 2989 h 568327"/>
                <a:gd name="connsiteX42" fmla="*/ 3628450 w 4034334"/>
                <a:gd name="connsiteY42" fmla="*/ 29048 h 568327"/>
                <a:gd name="connsiteX43" fmla="*/ 3657207 w 4034334"/>
                <a:gd name="connsiteY43" fmla="*/ 86167 h 568327"/>
                <a:gd name="connsiteX44" fmla="*/ 3660884 w 4034334"/>
                <a:gd name="connsiteY44" fmla="*/ 104780 h 568327"/>
                <a:gd name="connsiteX45" fmla="*/ 3677891 w 4034334"/>
                <a:gd name="connsiteY45" fmla="*/ 105897 h 568327"/>
                <a:gd name="connsiteX46" fmla="*/ 3732684 w 4034334"/>
                <a:gd name="connsiteY46" fmla="*/ 156548 h 568327"/>
                <a:gd name="connsiteX47" fmla="*/ 3735895 w 4034334"/>
                <a:gd name="connsiteY47" fmla="*/ 174673 h 568327"/>
                <a:gd name="connsiteX48" fmla="*/ 3751158 w 4034334"/>
                <a:gd name="connsiteY48" fmla="*/ 179047 h 568327"/>
                <a:gd name="connsiteX49" fmla="*/ 3774238 w 4034334"/>
                <a:gd name="connsiteY49" fmla="*/ 186911 h 568327"/>
                <a:gd name="connsiteX50" fmla="*/ 3810371 w 4034334"/>
                <a:gd name="connsiteY50" fmla="*/ 222951 h 568327"/>
                <a:gd name="connsiteX51" fmla="*/ 3839291 w 4034334"/>
                <a:gd name="connsiteY51" fmla="*/ 285119 h 568327"/>
                <a:gd name="connsiteX52" fmla="*/ 3824331 w 4034334"/>
                <a:gd name="connsiteY52" fmla="*/ 320321 h 568327"/>
                <a:gd name="connsiteX53" fmla="*/ 3748575 w 4034334"/>
                <a:gd name="connsiteY53" fmla="*/ 390959 h 568327"/>
                <a:gd name="connsiteX54" fmla="*/ 3735778 w 4034334"/>
                <a:gd name="connsiteY54" fmla="*/ 392773 h 568327"/>
                <a:gd name="connsiteX55" fmla="*/ 3734057 w 4034334"/>
                <a:gd name="connsiteY55" fmla="*/ 406593 h 568327"/>
                <a:gd name="connsiteX56" fmla="*/ 3718608 w 4034334"/>
                <a:gd name="connsiteY56" fmla="*/ 445728 h 568327"/>
                <a:gd name="connsiteX57" fmla="*/ 3676286 w 4034334"/>
                <a:gd name="connsiteY57" fmla="*/ 464993 h 568327"/>
                <a:gd name="connsiteX58" fmla="*/ 3661140 w 4034334"/>
                <a:gd name="connsiteY58" fmla="*/ 466552 h 568327"/>
                <a:gd name="connsiteX59" fmla="*/ 3657138 w 4034334"/>
                <a:gd name="connsiteY59" fmla="*/ 484304 h 568327"/>
                <a:gd name="connsiteX60" fmla="*/ 3630661 w 4034334"/>
                <a:gd name="connsiteY60" fmla="*/ 538329 h 568327"/>
                <a:gd name="connsiteX61" fmla="*/ 3584523 w 4034334"/>
                <a:gd name="connsiteY61" fmla="*/ 565201 h 568327"/>
                <a:gd name="connsiteX62" fmla="*/ 2873732 w 4034334"/>
                <a:gd name="connsiteY62" fmla="*/ 568319 h 568327"/>
                <a:gd name="connsiteX63" fmla="*/ 2526670 w 4034334"/>
                <a:gd name="connsiteY63" fmla="*/ 568304 h 568327"/>
                <a:gd name="connsiteX64" fmla="*/ 2501381 w 4034334"/>
                <a:gd name="connsiteY64" fmla="*/ 568252 h 568327"/>
                <a:gd name="connsiteX65" fmla="*/ 2315555 w 4034334"/>
                <a:gd name="connsiteY65" fmla="*/ 568319 h 568327"/>
                <a:gd name="connsiteX66" fmla="*/ 1968493 w 4034334"/>
                <a:gd name="connsiteY66" fmla="*/ 568304 h 568327"/>
                <a:gd name="connsiteX67" fmla="*/ 1936854 w 4034334"/>
                <a:gd name="connsiteY67" fmla="*/ 568239 h 568327"/>
                <a:gd name="connsiteX68" fmla="*/ 1715013 w 4034334"/>
                <a:gd name="connsiteY68" fmla="*/ 568319 h 568327"/>
                <a:gd name="connsiteX69" fmla="*/ 1466932 w 4034334"/>
                <a:gd name="connsiteY69" fmla="*/ 568327 h 568327"/>
                <a:gd name="connsiteX70" fmla="*/ 1328991 w 4034334"/>
                <a:gd name="connsiteY70" fmla="*/ 568257 h 568327"/>
                <a:gd name="connsiteX71" fmla="*/ 1156836 w 4034334"/>
                <a:gd name="connsiteY71" fmla="*/ 568319 h 568327"/>
                <a:gd name="connsiteX72" fmla="*/ 423336 w 4034334"/>
                <a:gd name="connsiteY72" fmla="*/ 555987 h 568327"/>
                <a:gd name="connsiteX73" fmla="*/ 375081 w 4034334"/>
                <a:gd name="connsiteY73" fmla="*/ 486188 h 568327"/>
                <a:gd name="connsiteX74" fmla="*/ 369893 w 4034334"/>
                <a:gd name="connsiteY74" fmla="*/ 466575 h 568327"/>
                <a:gd name="connsiteX75" fmla="*/ 355631 w 4034334"/>
                <a:gd name="connsiteY75" fmla="*/ 465108 h 568327"/>
                <a:gd name="connsiteX76" fmla="*/ 328549 w 4034334"/>
                <a:gd name="connsiteY76" fmla="*/ 457245 h 568327"/>
                <a:gd name="connsiteX77" fmla="*/ 298302 w 4034334"/>
                <a:gd name="connsiteY77" fmla="*/ 411992 h 568327"/>
                <a:gd name="connsiteX78" fmla="*/ 294533 w 4034334"/>
                <a:gd name="connsiteY78" fmla="*/ 393006 h 568327"/>
                <a:gd name="connsiteX79" fmla="*/ 279992 w 4034334"/>
                <a:gd name="connsiteY79" fmla="*/ 390051 h 568327"/>
                <a:gd name="connsiteX80" fmla="*/ 234622 w 4034334"/>
                <a:gd name="connsiteY80" fmla="*/ 363342 h 568327"/>
                <a:gd name="connsiteX81" fmla="*/ 199327 w 4034334"/>
                <a:gd name="connsiteY81" fmla="*/ 303686 h 568327"/>
                <a:gd name="connsiteX82" fmla="*/ 190695 w 4034334"/>
                <a:gd name="connsiteY82" fmla="*/ 284468 h 568327"/>
                <a:gd name="connsiteX83" fmla="*/ 201863 w 4034334"/>
                <a:gd name="connsiteY83" fmla="*/ 260643 h 568327"/>
                <a:gd name="connsiteX84" fmla="*/ 270150 w 4034334"/>
                <a:gd name="connsiteY84" fmla="*/ 182118 h 568327"/>
                <a:gd name="connsiteX85" fmla="*/ 290043 w 4034334"/>
                <a:gd name="connsiteY85" fmla="*/ 177465 h 568327"/>
                <a:gd name="connsiteX86" fmla="*/ 297999 w 4034334"/>
                <a:gd name="connsiteY86" fmla="*/ 160596 h 568327"/>
                <a:gd name="connsiteX87" fmla="*/ 353513 w 4034334"/>
                <a:gd name="connsiteY87" fmla="*/ 105828 h 568327"/>
                <a:gd name="connsiteX88" fmla="*/ 371592 w 4034334"/>
                <a:gd name="connsiteY88" fmla="*/ 102128 h 568327"/>
                <a:gd name="connsiteX89" fmla="*/ 376105 w 4034334"/>
                <a:gd name="connsiteY89" fmla="*/ 82305 h 568327"/>
                <a:gd name="connsiteX90" fmla="*/ 440972 w 4034334"/>
                <a:gd name="connsiteY90" fmla="*/ 6829 h 568327"/>
                <a:gd name="connsiteX91" fmla="*/ 455444 w 4034334"/>
                <a:gd name="connsiteY91" fmla="*/ 1849 h 568327"/>
                <a:gd name="connsiteX92" fmla="*/ 1038270 w 4034334"/>
                <a:gd name="connsiteY92" fmla="*/ 663 h 568327"/>
                <a:gd name="connsiteX93" fmla="*/ 1430263 w 4034334"/>
                <a:gd name="connsiteY93" fmla="*/ 45 h 568327"/>
                <a:gd name="connsiteX94" fmla="*/ 1677488 w 4034334"/>
                <a:gd name="connsiteY94" fmla="*/ 168 h 568327"/>
                <a:gd name="connsiteX95" fmla="*/ 1719397 w 4034334"/>
                <a:gd name="connsiteY95" fmla="*/ 469 h 568327"/>
                <a:gd name="connsiteX96" fmla="*/ 1988440 w 4034334"/>
                <a:gd name="connsiteY96" fmla="*/ 45 h 568327"/>
                <a:gd name="connsiteX97" fmla="*/ 2235665 w 4034334"/>
                <a:gd name="connsiteY97" fmla="*/ 168 h 568327"/>
                <a:gd name="connsiteX98" fmla="*/ 2285195 w 4034334"/>
                <a:gd name="connsiteY98" fmla="*/ 524 h 568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</a:cxnLst>
              <a:rect l="l" t="t" r="r" b="b"/>
              <a:pathLst>
                <a:path w="4034334" h="568327">
                  <a:moveTo>
                    <a:pt x="101771" y="198498"/>
                  </a:moveTo>
                  <a:lnTo>
                    <a:pt x="108750" y="198498"/>
                  </a:lnTo>
                  <a:lnTo>
                    <a:pt x="108890" y="213016"/>
                  </a:lnTo>
                  <a:cubicBezTo>
                    <a:pt x="109145" y="234654"/>
                    <a:pt x="116893" y="247939"/>
                    <a:pt x="141463" y="268740"/>
                  </a:cubicBezTo>
                  <a:cubicBezTo>
                    <a:pt x="152328" y="277930"/>
                    <a:pt x="160448" y="286120"/>
                    <a:pt x="159448" y="286957"/>
                  </a:cubicBezTo>
                  <a:cubicBezTo>
                    <a:pt x="158447" y="287795"/>
                    <a:pt x="151141" y="293402"/>
                    <a:pt x="143161" y="299428"/>
                  </a:cubicBezTo>
                  <a:cubicBezTo>
                    <a:pt x="118312" y="318181"/>
                    <a:pt x="109052" y="333979"/>
                    <a:pt x="109332" y="357036"/>
                  </a:cubicBezTo>
                  <a:lnTo>
                    <a:pt x="109541" y="372485"/>
                  </a:lnTo>
                  <a:lnTo>
                    <a:pt x="99862" y="371322"/>
                  </a:lnTo>
                  <a:cubicBezTo>
                    <a:pt x="82133" y="369204"/>
                    <a:pt x="74641" y="363807"/>
                    <a:pt x="66475" y="347287"/>
                  </a:cubicBezTo>
                  <a:cubicBezTo>
                    <a:pt x="59262" y="332722"/>
                    <a:pt x="58704" y="332187"/>
                    <a:pt x="47234" y="329604"/>
                  </a:cubicBezTo>
                  <a:cubicBezTo>
                    <a:pt x="32040" y="326161"/>
                    <a:pt x="26108" y="322136"/>
                    <a:pt x="14288" y="307222"/>
                  </a:cubicBezTo>
                  <a:cubicBezTo>
                    <a:pt x="-3907" y="284259"/>
                    <a:pt x="-3534" y="286771"/>
                    <a:pt x="8704" y="269647"/>
                  </a:cubicBezTo>
                  <a:cubicBezTo>
                    <a:pt x="23432" y="248986"/>
                    <a:pt x="30714" y="243402"/>
                    <a:pt x="47001" y="240214"/>
                  </a:cubicBezTo>
                  <a:cubicBezTo>
                    <a:pt x="59960" y="237655"/>
                    <a:pt x="60774" y="237097"/>
                    <a:pt x="62148" y="229699"/>
                  </a:cubicBezTo>
                  <a:cubicBezTo>
                    <a:pt x="64078" y="219345"/>
                    <a:pt x="73781" y="208131"/>
                    <a:pt x="85413" y="202849"/>
                  </a:cubicBezTo>
                  <a:lnTo>
                    <a:pt x="85483" y="202802"/>
                  </a:lnTo>
                  <a:cubicBezTo>
                    <a:pt x="90629" y="200457"/>
                    <a:pt x="96137" y="199000"/>
                    <a:pt x="101771" y="198498"/>
                  </a:cubicBezTo>
                  <a:close/>
                  <a:moveTo>
                    <a:pt x="3923725" y="197870"/>
                  </a:moveTo>
                  <a:lnTo>
                    <a:pt x="3934149" y="199056"/>
                  </a:lnTo>
                  <a:cubicBezTo>
                    <a:pt x="3949402" y="200520"/>
                    <a:pt x="3962438" y="210664"/>
                    <a:pt x="3967606" y="225092"/>
                  </a:cubicBezTo>
                  <a:cubicBezTo>
                    <a:pt x="3971352" y="236329"/>
                    <a:pt x="3971654" y="236562"/>
                    <a:pt x="3985754" y="240424"/>
                  </a:cubicBezTo>
                  <a:cubicBezTo>
                    <a:pt x="4001877" y="244845"/>
                    <a:pt x="4007206" y="249079"/>
                    <a:pt x="4023167" y="270182"/>
                  </a:cubicBezTo>
                  <a:lnTo>
                    <a:pt x="4034334" y="284933"/>
                  </a:lnTo>
                  <a:lnTo>
                    <a:pt x="4020374" y="303546"/>
                  </a:lnTo>
                  <a:cubicBezTo>
                    <a:pt x="4005810" y="322857"/>
                    <a:pt x="4000086" y="326813"/>
                    <a:pt x="3981706" y="329838"/>
                  </a:cubicBezTo>
                  <a:cubicBezTo>
                    <a:pt x="3976191" y="330745"/>
                    <a:pt x="3971305" y="332676"/>
                    <a:pt x="3970864" y="334165"/>
                  </a:cubicBezTo>
                  <a:cubicBezTo>
                    <a:pt x="3970421" y="335654"/>
                    <a:pt x="3969375" y="339912"/>
                    <a:pt x="3968536" y="343681"/>
                  </a:cubicBezTo>
                  <a:cubicBezTo>
                    <a:pt x="3965465" y="357757"/>
                    <a:pt x="3943827" y="372904"/>
                    <a:pt x="3926657" y="372904"/>
                  </a:cubicBezTo>
                  <a:cubicBezTo>
                    <a:pt x="3922446" y="372927"/>
                    <a:pt x="3922074" y="371624"/>
                    <a:pt x="3922794" y="359153"/>
                  </a:cubicBezTo>
                  <a:cubicBezTo>
                    <a:pt x="3923644" y="350803"/>
                    <a:pt x="3922278" y="342378"/>
                    <a:pt x="3918839" y="334723"/>
                  </a:cubicBezTo>
                  <a:cubicBezTo>
                    <a:pt x="3913139" y="321787"/>
                    <a:pt x="3893153" y="300150"/>
                    <a:pt x="3879588" y="292192"/>
                  </a:cubicBezTo>
                  <a:cubicBezTo>
                    <a:pt x="3876120" y="290340"/>
                    <a:pt x="3872811" y="288199"/>
                    <a:pt x="3869701" y="285794"/>
                  </a:cubicBezTo>
                  <a:cubicBezTo>
                    <a:pt x="3869701" y="285445"/>
                    <a:pt x="3877449" y="279232"/>
                    <a:pt x="3886918" y="271997"/>
                  </a:cubicBezTo>
                  <a:cubicBezTo>
                    <a:pt x="3896636" y="264519"/>
                    <a:pt x="3905356" y="255824"/>
                    <a:pt x="3912860" y="246125"/>
                  </a:cubicBezTo>
                  <a:cubicBezTo>
                    <a:pt x="3920608" y="234864"/>
                    <a:pt x="3921724" y="231490"/>
                    <a:pt x="3922724" y="215669"/>
                  </a:cubicBezTo>
                  <a:lnTo>
                    <a:pt x="3922586" y="215645"/>
                  </a:lnTo>
                  <a:close/>
                  <a:moveTo>
                    <a:pt x="2588982" y="45"/>
                  </a:moveTo>
                  <a:cubicBezTo>
                    <a:pt x="2693832" y="-42"/>
                    <a:pt x="2774553" y="-6"/>
                    <a:pt x="2836206" y="168"/>
                  </a:cubicBezTo>
                  <a:lnTo>
                    <a:pt x="2878123" y="469"/>
                  </a:lnTo>
                  <a:lnTo>
                    <a:pt x="3147159" y="45"/>
                  </a:lnTo>
                  <a:cubicBezTo>
                    <a:pt x="3461708" y="-217"/>
                    <a:pt x="3559104" y="634"/>
                    <a:pt x="3575961" y="2989"/>
                  </a:cubicBezTo>
                  <a:cubicBezTo>
                    <a:pt x="3595873" y="5580"/>
                    <a:pt x="3614348" y="14752"/>
                    <a:pt x="3628450" y="29048"/>
                  </a:cubicBezTo>
                  <a:cubicBezTo>
                    <a:pt x="3643550" y="44288"/>
                    <a:pt x="3652415" y="61738"/>
                    <a:pt x="3657207" y="86167"/>
                  </a:cubicBezTo>
                  <a:lnTo>
                    <a:pt x="3660884" y="104780"/>
                  </a:lnTo>
                  <a:lnTo>
                    <a:pt x="3677891" y="105897"/>
                  </a:lnTo>
                  <a:cubicBezTo>
                    <a:pt x="3709301" y="107930"/>
                    <a:pt x="3727565" y="124813"/>
                    <a:pt x="3732684" y="156548"/>
                  </a:cubicBezTo>
                  <a:cubicBezTo>
                    <a:pt x="3734220" y="166158"/>
                    <a:pt x="3735663" y="174301"/>
                    <a:pt x="3735895" y="174673"/>
                  </a:cubicBezTo>
                  <a:cubicBezTo>
                    <a:pt x="3740888" y="176441"/>
                    <a:pt x="3745986" y="177902"/>
                    <a:pt x="3751158" y="179047"/>
                  </a:cubicBezTo>
                  <a:cubicBezTo>
                    <a:pt x="3759064" y="180995"/>
                    <a:pt x="3766788" y="183626"/>
                    <a:pt x="3774238" y="186911"/>
                  </a:cubicBezTo>
                  <a:cubicBezTo>
                    <a:pt x="3785476" y="192565"/>
                    <a:pt x="3800552" y="207595"/>
                    <a:pt x="3810371" y="222951"/>
                  </a:cubicBezTo>
                  <a:cubicBezTo>
                    <a:pt x="3820678" y="239261"/>
                    <a:pt x="3839291" y="279024"/>
                    <a:pt x="3839291" y="285119"/>
                  </a:cubicBezTo>
                  <a:cubicBezTo>
                    <a:pt x="3839291" y="287749"/>
                    <a:pt x="3832567" y="303546"/>
                    <a:pt x="3824331" y="320321"/>
                  </a:cubicBezTo>
                  <a:cubicBezTo>
                    <a:pt x="3801064" y="367692"/>
                    <a:pt x="3781148" y="386305"/>
                    <a:pt x="3748575" y="390959"/>
                  </a:cubicBezTo>
                  <a:lnTo>
                    <a:pt x="3735778" y="392773"/>
                  </a:lnTo>
                  <a:lnTo>
                    <a:pt x="3734057" y="406593"/>
                  </a:lnTo>
                  <a:cubicBezTo>
                    <a:pt x="3731568" y="426510"/>
                    <a:pt x="3728147" y="435142"/>
                    <a:pt x="3718608" y="445728"/>
                  </a:cubicBezTo>
                  <a:cubicBezTo>
                    <a:pt x="3708114" y="457407"/>
                    <a:pt x="3695807" y="462992"/>
                    <a:pt x="3676286" y="464993"/>
                  </a:cubicBezTo>
                  <a:lnTo>
                    <a:pt x="3661140" y="466552"/>
                  </a:lnTo>
                  <a:lnTo>
                    <a:pt x="3657138" y="484304"/>
                  </a:lnTo>
                  <a:cubicBezTo>
                    <a:pt x="3651717" y="508291"/>
                    <a:pt x="3643969" y="524113"/>
                    <a:pt x="3630661" y="538329"/>
                  </a:cubicBezTo>
                  <a:cubicBezTo>
                    <a:pt x="3618127" y="551462"/>
                    <a:pt x="3602131" y="560778"/>
                    <a:pt x="3584523" y="565201"/>
                  </a:cubicBezTo>
                  <a:cubicBezTo>
                    <a:pt x="3574938" y="567761"/>
                    <a:pt x="3450136" y="568319"/>
                    <a:pt x="2873732" y="568319"/>
                  </a:cubicBezTo>
                  <a:cubicBezTo>
                    <a:pt x="2731708" y="568319"/>
                    <a:pt x="2617936" y="568346"/>
                    <a:pt x="2526670" y="568304"/>
                  </a:cubicBezTo>
                  <a:lnTo>
                    <a:pt x="2501381" y="568252"/>
                  </a:lnTo>
                  <a:lnTo>
                    <a:pt x="2315555" y="568319"/>
                  </a:lnTo>
                  <a:cubicBezTo>
                    <a:pt x="2173531" y="568319"/>
                    <a:pt x="2059759" y="568346"/>
                    <a:pt x="1968493" y="568304"/>
                  </a:cubicBezTo>
                  <a:lnTo>
                    <a:pt x="1936854" y="568239"/>
                  </a:lnTo>
                  <a:lnTo>
                    <a:pt x="1715013" y="568319"/>
                  </a:lnTo>
                  <a:cubicBezTo>
                    <a:pt x="1620330" y="568319"/>
                    <a:pt x="1538204" y="568331"/>
                    <a:pt x="1466932" y="568327"/>
                  </a:cubicBezTo>
                  <a:lnTo>
                    <a:pt x="1328991" y="568257"/>
                  </a:lnTo>
                  <a:lnTo>
                    <a:pt x="1156836" y="568319"/>
                  </a:lnTo>
                  <a:cubicBezTo>
                    <a:pt x="399372" y="568319"/>
                    <a:pt x="445556" y="569087"/>
                    <a:pt x="423336" y="555987"/>
                  </a:cubicBezTo>
                  <a:cubicBezTo>
                    <a:pt x="396952" y="540376"/>
                    <a:pt x="384714" y="522670"/>
                    <a:pt x="375081" y="486188"/>
                  </a:cubicBezTo>
                  <a:lnTo>
                    <a:pt x="369893" y="466575"/>
                  </a:lnTo>
                  <a:lnTo>
                    <a:pt x="355631" y="465108"/>
                  </a:lnTo>
                  <a:cubicBezTo>
                    <a:pt x="346243" y="463939"/>
                    <a:pt x="337103" y="461284"/>
                    <a:pt x="328549" y="457245"/>
                  </a:cubicBezTo>
                  <a:cubicBezTo>
                    <a:pt x="311285" y="448567"/>
                    <a:pt x="303211" y="436537"/>
                    <a:pt x="298302" y="411992"/>
                  </a:cubicBezTo>
                  <a:lnTo>
                    <a:pt x="294533" y="393006"/>
                  </a:lnTo>
                  <a:lnTo>
                    <a:pt x="279992" y="390051"/>
                  </a:lnTo>
                  <a:cubicBezTo>
                    <a:pt x="261472" y="386282"/>
                    <a:pt x="248232" y="378488"/>
                    <a:pt x="234622" y="363342"/>
                  </a:cubicBezTo>
                  <a:cubicBezTo>
                    <a:pt x="222593" y="349987"/>
                    <a:pt x="212309" y="332560"/>
                    <a:pt x="199327" y="303686"/>
                  </a:cubicBezTo>
                  <a:lnTo>
                    <a:pt x="190695" y="284468"/>
                  </a:lnTo>
                  <a:lnTo>
                    <a:pt x="201863" y="260643"/>
                  </a:lnTo>
                  <a:cubicBezTo>
                    <a:pt x="225036" y="211248"/>
                    <a:pt x="243207" y="190448"/>
                    <a:pt x="270150" y="182118"/>
                  </a:cubicBezTo>
                  <a:cubicBezTo>
                    <a:pt x="276615" y="179929"/>
                    <a:pt x="283277" y="178370"/>
                    <a:pt x="290043" y="177465"/>
                  </a:cubicBezTo>
                  <a:cubicBezTo>
                    <a:pt x="294603" y="177465"/>
                    <a:pt x="295487" y="175580"/>
                    <a:pt x="297999" y="160596"/>
                  </a:cubicBezTo>
                  <a:cubicBezTo>
                    <a:pt x="304003" y="124860"/>
                    <a:pt x="321196" y="107898"/>
                    <a:pt x="353513" y="105828"/>
                  </a:cubicBezTo>
                  <a:cubicBezTo>
                    <a:pt x="363448" y="105129"/>
                    <a:pt x="371220" y="103570"/>
                    <a:pt x="371592" y="102128"/>
                  </a:cubicBezTo>
                  <a:cubicBezTo>
                    <a:pt x="371964" y="100686"/>
                    <a:pt x="373988" y="91774"/>
                    <a:pt x="376105" y="82305"/>
                  </a:cubicBezTo>
                  <a:cubicBezTo>
                    <a:pt x="384900" y="42799"/>
                    <a:pt x="405259" y="19043"/>
                    <a:pt x="440972" y="6829"/>
                  </a:cubicBezTo>
                  <a:lnTo>
                    <a:pt x="455444" y="1849"/>
                  </a:lnTo>
                  <a:lnTo>
                    <a:pt x="1038270" y="663"/>
                  </a:lnTo>
                  <a:cubicBezTo>
                    <a:pt x="1196436" y="343"/>
                    <a:pt x="1325414" y="132"/>
                    <a:pt x="1430263" y="45"/>
                  </a:cubicBezTo>
                  <a:cubicBezTo>
                    <a:pt x="1535113" y="-42"/>
                    <a:pt x="1615835" y="-6"/>
                    <a:pt x="1677488" y="168"/>
                  </a:cubicBezTo>
                  <a:lnTo>
                    <a:pt x="1719397" y="469"/>
                  </a:lnTo>
                  <a:lnTo>
                    <a:pt x="1988440" y="45"/>
                  </a:lnTo>
                  <a:cubicBezTo>
                    <a:pt x="2093290" y="-42"/>
                    <a:pt x="2174012" y="-6"/>
                    <a:pt x="2235665" y="168"/>
                  </a:cubicBezTo>
                  <a:lnTo>
                    <a:pt x="2285195" y="524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endParaRPr lang="fa-IR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F214D731-1C04-4395-1C25-2CCBE047E643}"/>
                </a:ext>
              </a:extLst>
            </p:cNvPr>
            <p:cNvSpPr txBox="1"/>
            <p:nvPr/>
          </p:nvSpPr>
          <p:spPr>
            <a:xfrm>
              <a:off x="6867072" y="3821955"/>
              <a:ext cx="297973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تصویر را وارد نمایید</a:t>
              </a:r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E3B76068-2FB6-3653-1A87-AB71DFB97718}"/>
              </a:ext>
            </a:extLst>
          </p:cNvPr>
          <p:cNvSpPr txBox="1"/>
          <p:nvPr/>
        </p:nvSpPr>
        <p:spPr>
          <a:xfrm>
            <a:off x="5604243" y="4454371"/>
            <a:ext cx="5714713" cy="16850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8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8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597422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417C0A4-219D-3337-9824-90ADC9BDA72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36</a:t>
            </a:fld>
            <a:endParaRPr lang="fa-IR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02B7B7F6-3E72-A51A-09C2-D92A79FCC964}"/>
              </a:ext>
            </a:extLst>
          </p:cNvPr>
          <p:cNvGrpSpPr/>
          <p:nvPr/>
        </p:nvGrpSpPr>
        <p:grpSpPr>
          <a:xfrm>
            <a:off x="9940159" y="1810968"/>
            <a:ext cx="1444272" cy="1885112"/>
            <a:chOff x="7568042" y="1746421"/>
            <a:chExt cx="1205388" cy="1573312"/>
          </a:xfrm>
        </p:grpSpPr>
        <p:sp>
          <p:nvSpPr>
            <p:cNvPr id="43" name="Freeform 21">
              <a:extLst>
                <a:ext uri="{FF2B5EF4-FFF2-40B4-BE49-F238E27FC236}">
                  <a16:creationId xmlns:a16="http://schemas.microsoft.com/office/drawing/2014/main" id="{62FC8FC3-C1BE-BA69-11CB-BD7E12C8CB39}"/>
                </a:ext>
              </a:extLst>
            </p:cNvPr>
            <p:cNvSpPr>
              <a:spLocks/>
            </p:cNvSpPr>
            <p:nvPr/>
          </p:nvSpPr>
          <p:spPr bwMode="auto">
            <a:xfrm>
              <a:off x="7568042" y="1746421"/>
              <a:ext cx="894697" cy="464869"/>
            </a:xfrm>
            <a:custGeom>
              <a:avLst/>
              <a:gdLst>
                <a:gd name="T0" fmla="*/ 718 w 766"/>
                <a:gd name="T1" fmla="*/ 398 h 398"/>
                <a:gd name="T2" fmla="*/ 47 w 766"/>
                <a:gd name="T3" fmla="*/ 398 h 398"/>
                <a:gd name="T4" fmla="*/ 47 w 766"/>
                <a:gd name="T5" fmla="*/ 398 h 398"/>
                <a:gd name="T6" fmla="*/ 37 w 766"/>
                <a:gd name="T7" fmla="*/ 398 h 398"/>
                <a:gd name="T8" fmla="*/ 28 w 766"/>
                <a:gd name="T9" fmla="*/ 394 h 398"/>
                <a:gd name="T10" fmla="*/ 20 w 766"/>
                <a:gd name="T11" fmla="*/ 390 h 398"/>
                <a:gd name="T12" fmla="*/ 12 w 766"/>
                <a:gd name="T13" fmla="*/ 384 h 398"/>
                <a:gd name="T14" fmla="*/ 7 w 766"/>
                <a:gd name="T15" fmla="*/ 378 h 398"/>
                <a:gd name="T16" fmla="*/ 3 w 766"/>
                <a:gd name="T17" fmla="*/ 370 h 398"/>
                <a:gd name="T18" fmla="*/ 0 w 766"/>
                <a:gd name="T19" fmla="*/ 361 h 398"/>
                <a:gd name="T20" fmla="*/ 0 w 766"/>
                <a:gd name="T21" fmla="*/ 351 h 398"/>
                <a:gd name="T22" fmla="*/ 0 w 766"/>
                <a:gd name="T23" fmla="*/ 76 h 398"/>
                <a:gd name="T24" fmla="*/ 0 w 766"/>
                <a:gd name="T25" fmla="*/ 76 h 398"/>
                <a:gd name="T26" fmla="*/ 0 w 766"/>
                <a:gd name="T27" fmla="*/ 68 h 398"/>
                <a:gd name="T28" fmla="*/ 1 w 766"/>
                <a:gd name="T29" fmla="*/ 61 h 398"/>
                <a:gd name="T30" fmla="*/ 5 w 766"/>
                <a:gd name="T31" fmla="*/ 46 h 398"/>
                <a:gd name="T32" fmla="*/ 12 w 766"/>
                <a:gd name="T33" fmla="*/ 34 h 398"/>
                <a:gd name="T34" fmla="*/ 21 w 766"/>
                <a:gd name="T35" fmla="*/ 23 h 398"/>
                <a:gd name="T36" fmla="*/ 32 w 766"/>
                <a:gd name="T37" fmla="*/ 13 h 398"/>
                <a:gd name="T38" fmla="*/ 45 w 766"/>
                <a:gd name="T39" fmla="*/ 6 h 398"/>
                <a:gd name="T40" fmla="*/ 59 w 766"/>
                <a:gd name="T41" fmla="*/ 3 h 398"/>
                <a:gd name="T42" fmla="*/ 67 w 766"/>
                <a:gd name="T43" fmla="*/ 1 h 398"/>
                <a:gd name="T44" fmla="*/ 74 w 766"/>
                <a:gd name="T45" fmla="*/ 0 h 398"/>
                <a:gd name="T46" fmla="*/ 718 w 766"/>
                <a:gd name="T47" fmla="*/ 0 h 398"/>
                <a:gd name="T48" fmla="*/ 718 w 766"/>
                <a:gd name="T49" fmla="*/ 0 h 398"/>
                <a:gd name="T50" fmla="*/ 729 w 766"/>
                <a:gd name="T51" fmla="*/ 1 h 398"/>
                <a:gd name="T52" fmla="*/ 738 w 766"/>
                <a:gd name="T53" fmla="*/ 4 h 398"/>
                <a:gd name="T54" fmla="*/ 746 w 766"/>
                <a:gd name="T55" fmla="*/ 9 h 398"/>
                <a:gd name="T56" fmla="*/ 752 w 766"/>
                <a:gd name="T57" fmla="*/ 14 h 398"/>
                <a:gd name="T58" fmla="*/ 758 w 766"/>
                <a:gd name="T59" fmla="*/ 22 h 398"/>
                <a:gd name="T60" fmla="*/ 762 w 766"/>
                <a:gd name="T61" fmla="*/ 30 h 398"/>
                <a:gd name="T62" fmla="*/ 766 w 766"/>
                <a:gd name="T63" fmla="*/ 39 h 398"/>
                <a:gd name="T64" fmla="*/ 766 w 766"/>
                <a:gd name="T65" fmla="*/ 48 h 398"/>
                <a:gd name="T66" fmla="*/ 766 w 766"/>
                <a:gd name="T67" fmla="*/ 351 h 398"/>
                <a:gd name="T68" fmla="*/ 766 w 766"/>
                <a:gd name="T69" fmla="*/ 351 h 398"/>
                <a:gd name="T70" fmla="*/ 766 w 766"/>
                <a:gd name="T71" fmla="*/ 361 h 398"/>
                <a:gd name="T72" fmla="*/ 762 w 766"/>
                <a:gd name="T73" fmla="*/ 370 h 398"/>
                <a:gd name="T74" fmla="*/ 758 w 766"/>
                <a:gd name="T75" fmla="*/ 378 h 398"/>
                <a:gd name="T76" fmla="*/ 752 w 766"/>
                <a:gd name="T77" fmla="*/ 384 h 398"/>
                <a:gd name="T78" fmla="*/ 746 w 766"/>
                <a:gd name="T79" fmla="*/ 390 h 398"/>
                <a:gd name="T80" fmla="*/ 738 w 766"/>
                <a:gd name="T81" fmla="*/ 394 h 398"/>
                <a:gd name="T82" fmla="*/ 729 w 766"/>
                <a:gd name="T83" fmla="*/ 398 h 398"/>
                <a:gd name="T84" fmla="*/ 718 w 766"/>
                <a:gd name="T85" fmla="*/ 398 h 398"/>
                <a:gd name="T86" fmla="*/ 718 w 766"/>
                <a:gd name="T87" fmla="*/ 398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66" h="398">
                  <a:moveTo>
                    <a:pt x="718" y="398"/>
                  </a:moveTo>
                  <a:lnTo>
                    <a:pt x="47" y="398"/>
                  </a:lnTo>
                  <a:lnTo>
                    <a:pt x="47" y="398"/>
                  </a:lnTo>
                  <a:lnTo>
                    <a:pt x="37" y="398"/>
                  </a:lnTo>
                  <a:lnTo>
                    <a:pt x="28" y="394"/>
                  </a:lnTo>
                  <a:lnTo>
                    <a:pt x="20" y="390"/>
                  </a:lnTo>
                  <a:lnTo>
                    <a:pt x="12" y="384"/>
                  </a:lnTo>
                  <a:lnTo>
                    <a:pt x="7" y="378"/>
                  </a:lnTo>
                  <a:lnTo>
                    <a:pt x="3" y="370"/>
                  </a:lnTo>
                  <a:lnTo>
                    <a:pt x="0" y="361"/>
                  </a:lnTo>
                  <a:lnTo>
                    <a:pt x="0" y="351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0" y="68"/>
                  </a:lnTo>
                  <a:lnTo>
                    <a:pt x="1" y="61"/>
                  </a:lnTo>
                  <a:lnTo>
                    <a:pt x="5" y="46"/>
                  </a:lnTo>
                  <a:lnTo>
                    <a:pt x="12" y="34"/>
                  </a:lnTo>
                  <a:lnTo>
                    <a:pt x="21" y="23"/>
                  </a:lnTo>
                  <a:lnTo>
                    <a:pt x="32" y="13"/>
                  </a:lnTo>
                  <a:lnTo>
                    <a:pt x="45" y="6"/>
                  </a:lnTo>
                  <a:lnTo>
                    <a:pt x="59" y="3"/>
                  </a:lnTo>
                  <a:lnTo>
                    <a:pt x="67" y="1"/>
                  </a:lnTo>
                  <a:lnTo>
                    <a:pt x="74" y="0"/>
                  </a:lnTo>
                  <a:lnTo>
                    <a:pt x="718" y="0"/>
                  </a:lnTo>
                  <a:lnTo>
                    <a:pt x="718" y="0"/>
                  </a:lnTo>
                  <a:lnTo>
                    <a:pt x="729" y="1"/>
                  </a:lnTo>
                  <a:lnTo>
                    <a:pt x="738" y="4"/>
                  </a:lnTo>
                  <a:lnTo>
                    <a:pt x="746" y="9"/>
                  </a:lnTo>
                  <a:lnTo>
                    <a:pt x="752" y="14"/>
                  </a:lnTo>
                  <a:lnTo>
                    <a:pt x="758" y="22"/>
                  </a:lnTo>
                  <a:lnTo>
                    <a:pt x="762" y="30"/>
                  </a:lnTo>
                  <a:lnTo>
                    <a:pt x="766" y="39"/>
                  </a:lnTo>
                  <a:lnTo>
                    <a:pt x="766" y="48"/>
                  </a:lnTo>
                  <a:lnTo>
                    <a:pt x="766" y="351"/>
                  </a:lnTo>
                  <a:lnTo>
                    <a:pt x="766" y="351"/>
                  </a:lnTo>
                  <a:lnTo>
                    <a:pt x="766" y="361"/>
                  </a:lnTo>
                  <a:lnTo>
                    <a:pt x="762" y="370"/>
                  </a:lnTo>
                  <a:lnTo>
                    <a:pt x="758" y="378"/>
                  </a:lnTo>
                  <a:lnTo>
                    <a:pt x="752" y="384"/>
                  </a:lnTo>
                  <a:lnTo>
                    <a:pt x="746" y="390"/>
                  </a:lnTo>
                  <a:lnTo>
                    <a:pt x="738" y="394"/>
                  </a:lnTo>
                  <a:lnTo>
                    <a:pt x="729" y="398"/>
                  </a:lnTo>
                  <a:lnTo>
                    <a:pt x="718" y="398"/>
                  </a:lnTo>
                  <a:lnTo>
                    <a:pt x="718" y="39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44" name="Freeform 22">
              <a:extLst>
                <a:ext uri="{FF2B5EF4-FFF2-40B4-BE49-F238E27FC236}">
                  <a16:creationId xmlns:a16="http://schemas.microsoft.com/office/drawing/2014/main" id="{19530FAF-2C6B-BDA0-E390-E40EA1092653}"/>
                </a:ext>
              </a:extLst>
            </p:cNvPr>
            <p:cNvSpPr>
              <a:spLocks/>
            </p:cNvSpPr>
            <p:nvPr/>
          </p:nvSpPr>
          <p:spPr bwMode="auto">
            <a:xfrm>
              <a:off x="7876397" y="2512637"/>
              <a:ext cx="897033" cy="464869"/>
            </a:xfrm>
            <a:custGeom>
              <a:avLst/>
              <a:gdLst>
                <a:gd name="T0" fmla="*/ 47 w 768"/>
                <a:gd name="T1" fmla="*/ 0 h 398"/>
                <a:gd name="T2" fmla="*/ 720 w 768"/>
                <a:gd name="T3" fmla="*/ 0 h 398"/>
                <a:gd name="T4" fmla="*/ 720 w 768"/>
                <a:gd name="T5" fmla="*/ 0 h 398"/>
                <a:gd name="T6" fmla="*/ 729 w 768"/>
                <a:gd name="T7" fmla="*/ 1 h 398"/>
                <a:gd name="T8" fmla="*/ 738 w 768"/>
                <a:gd name="T9" fmla="*/ 4 h 398"/>
                <a:gd name="T10" fmla="*/ 746 w 768"/>
                <a:gd name="T11" fmla="*/ 8 h 398"/>
                <a:gd name="T12" fmla="*/ 753 w 768"/>
                <a:gd name="T13" fmla="*/ 14 h 398"/>
                <a:gd name="T14" fmla="*/ 759 w 768"/>
                <a:gd name="T15" fmla="*/ 21 h 398"/>
                <a:gd name="T16" fmla="*/ 764 w 768"/>
                <a:gd name="T17" fmla="*/ 28 h 398"/>
                <a:gd name="T18" fmla="*/ 766 w 768"/>
                <a:gd name="T19" fmla="*/ 37 h 398"/>
                <a:gd name="T20" fmla="*/ 768 w 768"/>
                <a:gd name="T21" fmla="*/ 48 h 398"/>
                <a:gd name="T22" fmla="*/ 768 w 768"/>
                <a:gd name="T23" fmla="*/ 322 h 398"/>
                <a:gd name="T24" fmla="*/ 768 w 768"/>
                <a:gd name="T25" fmla="*/ 322 h 398"/>
                <a:gd name="T26" fmla="*/ 766 w 768"/>
                <a:gd name="T27" fmla="*/ 330 h 398"/>
                <a:gd name="T28" fmla="*/ 765 w 768"/>
                <a:gd name="T29" fmla="*/ 338 h 398"/>
                <a:gd name="T30" fmla="*/ 761 w 768"/>
                <a:gd name="T31" fmla="*/ 352 h 398"/>
                <a:gd name="T32" fmla="*/ 755 w 768"/>
                <a:gd name="T33" fmla="*/ 365 h 398"/>
                <a:gd name="T34" fmla="*/ 744 w 768"/>
                <a:gd name="T35" fmla="*/ 376 h 398"/>
                <a:gd name="T36" fmla="*/ 734 w 768"/>
                <a:gd name="T37" fmla="*/ 385 h 398"/>
                <a:gd name="T38" fmla="*/ 721 w 768"/>
                <a:gd name="T39" fmla="*/ 392 h 398"/>
                <a:gd name="T40" fmla="*/ 707 w 768"/>
                <a:gd name="T41" fmla="*/ 397 h 398"/>
                <a:gd name="T42" fmla="*/ 699 w 768"/>
                <a:gd name="T43" fmla="*/ 397 h 398"/>
                <a:gd name="T44" fmla="*/ 692 w 768"/>
                <a:gd name="T45" fmla="*/ 398 h 398"/>
                <a:gd name="T46" fmla="*/ 47 w 768"/>
                <a:gd name="T47" fmla="*/ 398 h 398"/>
                <a:gd name="T48" fmla="*/ 47 w 768"/>
                <a:gd name="T49" fmla="*/ 398 h 398"/>
                <a:gd name="T50" fmla="*/ 38 w 768"/>
                <a:gd name="T51" fmla="*/ 397 h 398"/>
                <a:gd name="T52" fmla="*/ 29 w 768"/>
                <a:gd name="T53" fmla="*/ 394 h 398"/>
                <a:gd name="T54" fmla="*/ 20 w 768"/>
                <a:gd name="T55" fmla="*/ 389 h 398"/>
                <a:gd name="T56" fmla="*/ 14 w 768"/>
                <a:gd name="T57" fmla="*/ 384 h 398"/>
                <a:gd name="T58" fmla="*/ 7 w 768"/>
                <a:gd name="T59" fmla="*/ 376 h 398"/>
                <a:gd name="T60" fmla="*/ 4 w 768"/>
                <a:gd name="T61" fmla="*/ 369 h 398"/>
                <a:gd name="T62" fmla="*/ 1 w 768"/>
                <a:gd name="T63" fmla="*/ 360 h 398"/>
                <a:gd name="T64" fmla="*/ 0 w 768"/>
                <a:gd name="T65" fmla="*/ 350 h 398"/>
                <a:gd name="T66" fmla="*/ 0 w 768"/>
                <a:gd name="T67" fmla="*/ 48 h 398"/>
                <a:gd name="T68" fmla="*/ 0 w 768"/>
                <a:gd name="T69" fmla="*/ 48 h 398"/>
                <a:gd name="T70" fmla="*/ 1 w 768"/>
                <a:gd name="T71" fmla="*/ 37 h 398"/>
                <a:gd name="T72" fmla="*/ 4 w 768"/>
                <a:gd name="T73" fmla="*/ 28 h 398"/>
                <a:gd name="T74" fmla="*/ 7 w 768"/>
                <a:gd name="T75" fmla="*/ 21 h 398"/>
                <a:gd name="T76" fmla="*/ 14 w 768"/>
                <a:gd name="T77" fmla="*/ 14 h 398"/>
                <a:gd name="T78" fmla="*/ 20 w 768"/>
                <a:gd name="T79" fmla="*/ 8 h 398"/>
                <a:gd name="T80" fmla="*/ 29 w 768"/>
                <a:gd name="T81" fmla="*/ 4 h 398"/>
                <a:gd name="T82" fmla="*/ 38 w 768"/>
                <a:gd name="T83" fmla="*/ 1 h 398"/>
                <a:gd name="T84" fmla="*/ 47 w 768"/>
                <a:gd name="T85" fmla="*/ 0 h 398"/>
                <a:gd name="T86" fmla="*/ 47 w 768"/>
                <a:gd name="T87" fmla="*/ 0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68" h="398">
                  <a:moveTo>
                    <a:pt x="47" y="0"/>
                  </a:moveTo>
                  <a:lnTo>
                    <a:pt x="720" y="0"/>
                  </a:lnTo>
                  <a:lnTo>
                    <a:pt x="720" y="0"/>
                  </a:lnTo>
                  <a:lnTo>
                    <a:pt x="729" y="1"/>
                  </a:lnTo>
                  <a:lnTo>
                    <a:pt x="738" y="4"/>
                  </a:lnTo>
                  <a:lnTo>
                    <a:pt x="746" y="8"/>
                  </a:lnTo>
                  <a:lnTo>
                    <a:pt x="753" y="14"/>
                  </a:lnTo>
                  <a:lnTo>
                    <a:pt x="759" y="21"/>
                  </a:lnTo>
                  <a:lnTo>
                    <a:pt x="764" y="28"/>
                  </a:lnTo>
                  <a:lnTo>
                    <a:pt x="766" y="37"/>
                  </a:lnTo>
                  <a:lnTo>
                    <a:pt x="768" y="48"/>
                  </a:lnTo>
                  <a:lnTo>
                    <a:pt x="768" y="322"/>
                  </a:lnTo>
                  <a:lnTo>
                    <a:pt x="768" y="322"/>
                  </a:lnTo>
                  <a:lnTo>
                    <a:pt x="766" y="330"/>
                  </a:lnTo>
                  <a:lnTo>
                    <a:pt x="765" y="338"/>
                  </a:lnTo>
                  <a:lnTo>
                    <a:pt x="761" y="352"/>
                  </a:lnTo>
                  <a:lnTo>
                    <a:pt x="755" y="365"/>
                  </a:lnTo>
                  <a:lnTo>
                    <a:pt x="744" y="376"/>
                  </a:lnTo>
                  <a:lnTo>
                    <a:pt x="734" y="385"/>
                  </a:lnTo>
                  <a:lnTo>
                    <a:pt x="721" y="392"/>
                  </a:lnTo>
                  <a:lnTo>
                    <a:pt x="707" y="397"/>
                  </a:lnTo>
                  <a:lnTo>
                    <a:pt x="699" y="397"/>
                  </a:lnTo>
                  <a:lnTo>
                    <a:pt x="692" y="398"/>
                  </a:lnTo>
                  <a:lnTo>
                    <a:pt x="47" y="398"/>
                  </a:lnTo>
                  <a:lnTo>
                    <a:pt x="47" y="398"/>
                  </a:lnTo>
                  <a:lnTo>
                    <a:pt x="38" y="397"/>
                  </a:lnTo>
                  <a:lnTo>
                    <a:pt x="29" y="394"/>
                  </a:lnTo>
                  <a:lnTo>
                    <a:pt x="20" y="389"/>
                  </a:lnTo>
                  <a:lnTo>
                    <a:pt x="14" y="384"/>
                  </a:lnTo>
                  <a:lnTo>
                    <a:pt x="7" y="376"/>
                  </a:lnTo>
                  <a:lnTo>
                    <a:pt x="4" y="369"/>
                  </a:lnTo>
                  <a:lnTo>
                    <a:pt x="1" y="360"/>
                  </a:lnTo>
                  <a:lnTo>
                    <a:pt x="0" y="350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" y="37"/>
                  </a:lnTo>
                  <a:lnTo>
                    <a:pt x="4" y="28"/>
                  </a:lnTo>
                  <a:lnTo>
                    <a:pt x="7" y="21"/>
                  </a:lnTo>
                  <a:lnTo>
                    <a:pt x="14" y="14"/>
                  </a:lnTo>
                  <a:lnTo>
                    <a:pt x="20" y="8"/>
                  </a:lnTo>
                  <a:lnTo>
                    <a:pt x="29" y="4"/>
                  </a:lnTo>
                  <a:lnTo>
                    <a:pt x="38" y="1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45" name="Freeform 23">
              <a:extLst>
                <a:ext uri="{FF2B5EF4-FFF2-40B4-BE49-F238E27FC236}">
                  <a16:creationId xmlns:a16="http://schemas.microsoft.com/office/drawing/2014/main" id="{5F38F96D-C609-665D-12DF-341B5ABA5C16}"/>
                </a:ext>
              </a:extLst>
            </p:cNvPr>
            <p:cNvSpPr>
              <a:spLocks/>
            </p:cNvSpPr>
            <p:nvPr/>
          </p:nvSpPr>
          <p:spPr bwMode="auto">
            <a:xfrm>
              <a:off x="7642795" y="1835190"/>
              <a:ext cx="1053546" cy="1053546"/>
            </a:xfrm>
            <a:custGeom>
              <a:avLst/>
              <a:gdLst>
                <a:gd name="T0" fmla="*/ 840 w 902"/>
                <a:gd name="T1" fmla="*/ 902 h 902"/>
                <a:gd name="T2" fmla="*/ 62 w 902"/>
                <a:gd name="T3" fmla="*/ 902 h 902"/>
                <a:gd name="T4" fmla="*/ 62 w 902"/>
                <a:gd name="T5" fmla="*/ 902 h 902"/>
                <a:gd name="T6" fmla="*/ 50 w 902"/>
                <a:gd name="T7" fmla="*/ 901 h 902"/>
                <a:gd name="T8" fmla="*/ 39 w 902"/>
                <a:gd name="T9" fmla="*/ 897 h 902"/>
                <a:gd name="T10" fmla="*/ 28 w 902"/>
                <a:gd name="T11" fmla="*/ 892 h 902"/>
                <a:gd name="T12" fmla="*/ 18 w 902"/>
                <a:gd name="T13" fmla="*/ 884 h 902"/>
                <a:gd name="T14" fmla="*/ 12 w 902"/>
                <a:gd name="T15" fmla="*/ 875 h 902"/>
                <a:gd name="T16" fmla="*/ 5 w 902"/>
                <a:gd name="T17" fmla="*/ 865 h 902"/>
                <a:gd name="T18" fmla="*/ 1 w 902"/>
                <a:gd name="T19" fmla="*/ 853 h 902"/>
                <a:gd name="T20" fmla="*/ 0 w 902"/>
                <a:gd name="T21" fmla="*/ 840 h 902"/>
                <a:gd name="T22" fmla="*/ 0 w 902"/>
                <a:gd name="T23" fmla="*/ 62 h 902"/>
                <a:gd name="T24" fmla="*/ 0 w 902"/>
                <a:gd name="T25" fmla="*/ 62 h 902"/>
                <a:gd name="T26" fmla="*/ 1 w 902"/>
                <a:gd name="T27" fmla="*/ 50 h 902"/>
                <a:gd name="T28" fmla="*/ 5 w 902"/>
                <a:gd name="T29" fmla="*/ 39 h 902"/>
                <a:gd name="T30" fmla="*/ 12 w 902"/>
                <a:gd name="T31" fmla="*/ 27 h 902"/>
                <a:gd name="T32" fmla="*/ 18 w 902"/>
                <a:gd name="T33" fmla="*/ 18 h 902"/>
                <a:gd name="T34" fmla="*/ 28 w 902"/>
                <a:gd name="T35" fmla="*/ 10 h 902"/>
                <a:gd name="T36" fmla="*/ 39 w 902"/>
                <a:gd name="T37" fmla="*/ 5 h 902"/>
                <a:gd name="T38" fmla="*/ 50 w 902"/>
                <a:gd name="T39" fmla="*/ 1 h 902"/>
                <a:gd name="T40" fmla="*/ 62 w 902"/>
                <a:gd name="T41" fmla="*/ 0 h 902"/>
                <a:gd name="T42" fmla="*/ 840 w 902"/>
                <a:gd name="T43" fmla="*/ 0 h 902"/>
                <a:gd name="T44" fmla="*/ 840 w 902"/>
                <a:gd name="T45" fmla="*/ 0 h 902"/>
                <a:gd name="T46" fmla="*/ 853 w 902"/>
                <a:gd name="T47" fmla="*/ 1 h 902"/>
                <a:gd name="T48" fmla="*/ 864 w 902"/>
                <a:gd name="T49" fmla="*/ 5 h 902"/>
                <a:gd name="T50" fmla="*/ 875 w 902"/>
                <a:gd name="T51" fmla="*/ 10 h 902"/>
                <a:gd name="T52" fmla="*/ 884 w 902"/>
                <a:gd name="T53" fmla="*/ 18 h 902"/>
                <a:gd name="T54" fmla="*/ 892 w 902"/>
                <a:gd name="T55" fmla="*/ 27 h 902"/>
                <a:gd name="T56" fmla="*/ 897 w 902"/>
                <a:gd name="T57" fmla="*/ 39 h 902"/>
                <a:gd name="T58" fmla="*/ 901 w 902"/>
                <a:gd name="T59" fmla="*/ 50 h 902"/>
                <a:gd name="T60" fmla="*/ 902 w 902"/>
                <a:gd name="T61" fmla="*/ 62 h 902"/>
                <a:gd name="T62" fmla="*/ 902 w 902"/>
                <a:gd name="T63" fmla="*/ 840 h 902"/>
                <a:gd name="T64" fmla="*/ 902 w 902"/>
                <a:gd name="T65" fmla="*/ 840 h 902"/>
                <a:gd name="T66" fmla="*/ 901 w 902"/>
                <a:gd name="T67" fmla="*/ 853 h 902"/>
                <a:gd name="T68" fmla="*/ 897 w 902"/>
                <a:gd name="T69" fmla="*/ 865 h 902"/>
                <a:gd name="T70" fmla="*/ 892 w 902"/>
                <a:gd name="T71" fmla="*/ 875 h 902"/>
                <a:gd name="T72" fmla="*/ 884 w 902"/>
                <a:gd name="T73" fmla="*/ 884 h 902"/>
                <a:gd name="T74" fmla="*/ 875 w 902"/>
                <a:gd name="T75" fmla="*/ 892 h 902"/>
                <a:gd name="T76" fmla="*/ 864 w 902"/>
                <a:gd name="T77" fmla="*/ 897 h 902"/>
                <a:gd name="T78" fmla="*/ 853 w 902"/>
                <a:gd name="T79" fmla="*/ 901 h 902"/>
                <a:gd name="T80" fmla="*/ 840 w 902"/>
                <a:gd name="T81" fmla="*/ 902 h 902"/>
                <a:gd name="T82" fmla="*/ 840 w 902"/>
                <a:gd name="T83" fmla="*/ 902 h 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02" h="902">
                  <a:moveTo>
                    <a:pt x="840" y="902"/>
                  </a:moveTo>
                  <a:lnTo>
                    <a:pt x="62" y="902"/>
                  </a:lnTo>
                  <a:lnTo>
                    <a:pt x="62" y="902"/>
                  </a:lnTo>
                  <a:lnTo>
                    <a:pt x="50" y="901"/>
                  </a:lnTo>
                  <a:lnTo>
                    <a:pt x="39" y="897"/>
                  </a:lnTo>
                  <a:lnTo>
                    <a:pt x="28" y="892"/>
                  </a:lnTo>
                  <a:lnTo>
                    <a:pt x="18" y="884"/>
                  </a:lnTo>
                  <a:lnTo>
                    <a:pt x="12" y="875"/>
                  </a:lnTo>
                  <a:lnTo>
                    <a:pt x="5" y="865"/>
                  </a:lnTo>
                  <a:lnTo>
                    <a:pt x="1" y="853"/>
                  </a:lnTo>
                  <a:lnTo>
                    <a:pt x="0" y="840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1" y="50"/>
                  </a:lnTo>
                  <a:lnTo>
                    <a:pt x="5" y="39"/>
                  </a:lnTo>
                  <a:lnTo>
                    <a:pt x="12" y="27"/>
                  </a:lnTo>
                  <a:lnTo>
                    <a:pt x="18" y="18"/>
                  </a:lnTo>
                  <a:lnTo>
                    <a:pt x="28" y="10"/>
                  </a:lnTo>
                  <a:lnTo>
                    <a:pt x="39" y="5"/>
                  </a:lnTo>
                  <a:lnTo>
                    <a:pt x="50" y="1"/>
                  </a:lnTo>
                  <a:lnTo>
                    <a:pt x="62" y="0"/>
                  </a:lnTo>
                  <a:lnTo>
                    <a:pt x="840" y="0"/>
                  </a:lnTo>
                  <a:lnTo>
                    <a:pt x="840" y="0"/>
                  </a:lnTo>
                  <a:lnTo>
                    <a:pt x="853" y="1"/>
                  </a:lnTo>
                  <a:lnTo>
                    <a:pt x="864" y="5"/>
                  </a:lnTo>
                  <a:lnTo>
                    <a:pt x="875" y="10"/>
                  </a:lnTo>
                  <a:lnTo>
                    <a:pt x="884" y="18"/>
                  </a:lnTo>
                  <a:lnTo>
                    <a:pt x="892" y="27"/>
                  </a:lnTo>
                  <a:lnTo>
                    <a:pt x="897" y="39"/>
                  </a:lnTo>
                  <a:lnTo>
                    <a:pt x="901" y="50"/>
                  </a:lnTo>
                  <a:lnTo>
                    <a:pt x="902" y="62"/>
                  </a:lnTo>
                  <a:lnTo>
                    <a:pt x="902" y="840"/>
                  </a:lnTo>
                  <a:lnTo>
                    <a:pt x="902" y="840"/>
                  </a:lnTo>
                  <a:lnTo>
                    <a:pt x="901" y="853"/>
                  </a:lnTo>
                  <a:lnTo>
                    <a:pt x="897" y="865"/>
                  </a:lnTo>
                  <a:lnTo>
                    <a:pt x="892" y="875"/>
                  </a:lnTo>
                  <a:lnTo>
                    <a:pt x="884" y="884"/>
                  </a:lnTo>
                  <a:lnTo>
                    <a:pt x="875" y="892"/>
                  </a:lnTo>
                  <a:lnTo>
                    <a:pt x="864" y="897"/>
                  </a:lnTo>
                  <a:lnTo>
                    <a:pt x="853" y="901"/>
                  </a:lnTo>
                  <a:lnTo>
                    <a:pt x="840" y="902"/>
                  </a:lnTo>
                  <a:lnTo>
                    <a:pt x="840" y="902"/>
                  </a:lnTo>
                  <a:close/>
                </a:path>
              </a:pathLst>
            </a:custGeom>
            <a:solidFill>
              <a:srgbClr val="DDBB6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46" name="Freeform 24">
              <a:extLst>
                <a:ext uri="{FF2B5EF4-FFF2-40B4-BE49-F238E27FC236}">
                  <a16:creationId xmlns:a16="http://schemas.microsoft.com/office/drawing/2014/main" id="{48826CE0-AAA8-CB74-B5B0-512E4FA43B0E}"/>
                </a:ext>
              </a:extLst>
            </p:cNvPr>
            <p:cNvSpPr>
              <a:spLocks/>
            </p:cNvSpPr>
            <p:nvPr/>
          </p:nvSpPr>
          <p:spPr bwMode="auto">
            <a:xfrm>
              <a:off x="8111167" y="2350283"/>
              <a:ext cx="116801" cy="969450"/>
            </a:xfrm>
            <a:custGeom>
              <a:avLst/>
              <a:gdLst>
                <a:gd name="T0" fmla="*/ 62 w 100"/>
                <a:gd name="T1" fmla="*/ 729 h 830"/>
                <a:gd name="T2" fmla="*/ 62 w 100"/>
                <a:gd name="T3" fmla="*/ 0 h 830"/>
                <a:gd name="T4" fmla="*/ 38 w 100"/>
                <a:gd name="T5" fmla="*/ 0 h 830"/>
                <a:gd name="T6" fmla="*/ 38 w 100"/>
                <a:gd name="T7" fmla="*/ 729 h 830"/>
                <a:gd name="T8" fmla="*/ 38 w 100"/>
                <a:gd name="T9" fmla="*/ 729 h 830"/>
                <a:gd name="T10" fmla="*/ 31 w 100"/>
                <a:gd name="T11" fmla="*/ 732 h 830"/>
                <a:gd name="T12" fmla="*/ 23 w 100"/>
                <a:gd name="T13" fmla="*/ 736 h 830"/>
                <a:gd name="T14" fmla="*/ 16 w 100"/>
                <a:gd name="T15" fmla="*/ 741 h 830"/>
                <a:gd name="T16" fmla="*/ 11 w 100"/>
                <a:gd name="T17" fmla="*/ 747 h 830"/>
                <a:gd name="T18" fmla="*/ 6 w 100"/>
                <a:gd name="T19" fmla="*/ 754 h 830"/>
                <a:gd name="T20" fmla="*/ 2 w 100"/>
                <a:gd name="T21" fmla="*/ 761 h 830"/>
                <a:gd name="T22" fmla="*/ 0 w 100"/>
                <a:gd name="T23" fmla="*/ 770 h 830"/>
                <a:gd name="T24" fmla="*/ 0 w 100"/>
                <a:gd name="T25" fmla="*/ 778 h 830"/>
                <a:gd name="T26" fmla="*/ 0 w 100"/>
                <a:gd name="T27" fmla="*/ 778 h 830"/>
                <a:gd name="T28" fmla="*/ 1 w 100"/>
                <a:gd name="T29" fmla="*/ 788 h 830"/>
                <a:gd name="T30" fmla="*/ 4 w 100"/>
                <a:gd name="T31" fmla="*/ 799 h 830"/>
                <a:gd name="T32" fmla="*/ 9 w 100"/>
                <a:gd name="T33" fmla="*/ 807 h 830"/>
                <a:gd name="T34" fmla="*/ 14 w 100"/>
                <a:gd name="T35" fmla="*/ 814 h 830"/>
                <a:gd name="T36" fmla="*/ 22 w 100"/>
                <a:gd name="T37" fmla="*/ 821 h 830"/>
                <a:gd name="T38" fmla="*/ 31 w 100"/>
                <a:gd name="T39" fmla="*/ 826 h 830"/>
                <a:gd name="T40" fmla="*/ 40 w 100"/>
                <a:gd name="T41" fmla="*/ 828 h 830"/>
                <a:gd name="T42" fmla="*/ 50 w 100"/>
                <a:gd name="T43" fmla="*/ 830 h 830"/>
                <a:gd name="T44" fmla="*/ 50 w 100"/>
                <a:gd name="T45" fmla="*/ 830 h 830"/>
                <a:gd name="T46" fmla="*/ 60 w 100"/>
                <a:gd name="T47" fmla="*/ 828 h 830"/>
                <a:gd name="T48" fmla="*/ 69 w 100"/>
                <a:gd name="T49" fmla="*/ 826 h 830"/>
                <a:gd name="T50" fmla="*/ 78 w 100"/>
                <a:gd name="T51" fmla="*/ 821 h 830"/>
                <a:gd name="T52" fmla="*/ 86 w 100"/>
                <a:gd name="T53" fmla="*/ 814 h 830"/>
                <a:gd name="T54" fmla="*/ 92 w 100"/>
                <a:gd name="T55" fmla="*/ 807 h 830"/>
                <a:gd name="T56" fmla="*/ 96 w 100"/>
                <a:gd name="T57" fmla="*/ 799 h 830"/>
                <a:gd name="T58" fmla="*/ 100 w 100"/>
                <a:gd name="T59" fmla="*/ 788 h 830"/>
                <a:gd name="T60" fmla="*/ 100 w 100"/>
                <a:gd name="T61" fmla="*/ 778 h 830"/>
                <a:gd name="T62" fmla="*/ 100 w 100"/>
                <a:gd name="T63" fmla="*/ 778 h 830"/>
                <a:gd name="T64" fmla="*/ 100 w 100"/>
                <a:gd name="T65" fmla="*/ 770 h 830"/>
                <a:gd name="T66" fmla="*/ 98 w 100"/>
                <a:gd name="T67" fmla="*/ 761 h 830"/>
                <a:gd name="T68" fmla="*/ 94 w 100"/>
                <a:gd name="T69" fmla="*/ 754 h 830"/>
                <a:gd name="T70" fmla="*/ 90 w 100"/>
                <a:gd name="T71" fmla="*/ 747 h 830"/>
                <a:gd name="T72" fmla="*/ 83 w 100"/>
                <a:gd name="T73" fmla="*/ 741 h 830"/>
                <a:gd name="T74" fmla="*/ 77 w 100"/>
                <a:gd name="T75" fmla="*/ 736 h 830"/>
                <a:gd name="T76" fmla="*/ 69 w 100"/>
                <a:gd name="T77" fmla="*/ 732 h 830"/>
                <a:gd name="T78" fmla="*/ 62 w 100"/>
                <a:gd name="T79" fmla="*/ 729 h 830"/>
                <a:gd name="T80" fmla="*/ 62 w 100"/>
                <a:gd name="T81" fmla="*/ 729 h 8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0" h="830">
                  <a:moveTo>
                    <a:pt x="62" y="729"/>
                  </a:moveTo>
                  <a:lnTo>
                    <a:pt x="62" y="0"/>
                  </a:lnTo>
                  <a:lnTo>
                    <a:pt x="38" y="0"/>
                  </a:lnTo>
                  <a:lnTo>
                    <a:pt x="38" y="729"/>
                  </a:lnTo>
                  <a:lnTo>
                    <a:pt x="38" y="729"/>
                  </a:lnTo>
                  <a:lnTo>
                    <a:pt x="31" y="732"/>
                  </a:lnTo>
                  <a:lnTo>
                    <a:pt x="23" y="736"/>
                  </a:lnTo>
                  <a:lnTo>
                    <a:pt x="16" y="741"/>
                  </a:lnTo>
                  <a:lnTo>
                    <a:pt x="11" y="747"/>
                  </a:lnTo>
                  <a:lnTo>
                    <a:pt x="6" y="754"/>
                  </a:lnTo>
                  <a:lnTo>
                    <a:pt x="2" y="761"/>
                  </a:lnTo>
                  <a:lnTo>
                    <a:pt x="0" y="770"/>
                  </a:lnTo>
                  <a:lnTo>
                    <a:pt x="0" y="778"/>
                  </a:lnTo>
                  <a:lnTo>
                    <a:pt x="0" y="778"/>
                  </a:lnTo>
                  <a:lnTo>
                    <a:pt x="1" y="788"/>
                  </a:lnTo>
                  <a:lnTo>
                    <a:pt x="4" y="799"/>
                  </a:lnTo>
                  <a:lnTo>
                    <a:pt x="9" y="807"/>
                  </a:lnTo>
                  <a:lnTo>
                    <a:pt x="14" y="814"/>
                  </a:lnTo>
                  <a:lnTo>
                    <a:pt x="22" y="821"/>
                  </a:lnTo>
                  <a:lnTo>
                    <a:pt x="31" y="826"/>
                  </a:lnTo>
                  <a:lnTo>
                    <a:pt x="40" y="828"/>
                  </a:lnTo>
                  <a:lnTo>
                    <a:pt x="50" y="830"/>
                  </a:lnTo>
                  <a:lnTo>
                    <a:pt x="50" y="830"/>
                  </a:lnTo>
                  <a:lnTo>
                    <a:pt x="60" y="828"/>
                  </a:lnTo>
                  <a:lnTo>
                    <a:pt x="69" y="826"/>
                  </a:lnTo>
                  <a:lnTo>
                    <a:pt x="78" y="821"/>
                  </a:lnTo>
                  <a:lnTo>
                    <a:pt x="86" y="814"/>
                  </a:lnTo>
                  <a:lnTo>
                    <a:pt x="92" y="807"/>
                  </a:lnTo>
                  <a:lnTo>
                    <a:pt x="96" y="799"/>
                  </a:lnTo>
                  <a:lnTo>
                    <a:pt x="100" y="788"/>
                  </a:lnTo>
                  <a:lnTo>
                    <a:pt x="100" y="778"/>
                  </a:lnTo>
                  <a:lnTo>
                    <a:pt x="100" y="778"/>
                  </a:lnTo>
                  <a:lnTo>
                    <a:pt x="100" y="770"/>
                  </a:lnTo>
                  <a:lnTo>
                    <a:pt x="98" y="761"/>
                  </a:lnTo>
                  <a:lnTo>
                    <a:pt x="94" y="754"/>
                  </a:lnTo>
                  <a:lnTo>
                    <a:pt x="90" y="747"/>
                  </a:lnTo>
                  <a:lnTo>
                    <a:pt x="83" y="741"/>
                  </a:lnTo>
                  <a:lnTo>
                    <a:pt x="77" y="736"/>
                  </a:lnTo>
                  <a:lnTo>
                    <a:pt x="69" y="732"/>
                  </a:lnTo>
                  <a:lnTo>
                    <a:pt x="62" y="729"/>
                  </a:lnTo>
                  <a:lnTo>
                    <a:pt x="62" y="729"/>
                  </a:lnTo>
                  <a:close/>
                </a:path>
              </a:pathLst>
            </a:custGeom>
            <a:solidFill>
              <a:srgbClr val="DDBB6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7424F8DD-3B29-AA67-B4AB-D3C0414889DA}"/>
                </a:ext>
              </a:extLst>
            </p:cNvPr>
            <p:cNvGrpSpPr/>
            <p:nvPr/>
          </p:nvGrpSpPr>
          <p:grpSpPr>
            <a:xfrm>
              <a:off x="7994366" y="2010392"/>
              <a:ext cx="351572" cy="330548"/>
              <a:chOff x="10598151" y="2444750"/>
              <a:chExt cx="477838" cy="449263"/>
            </a:xfrm>
          </p:grpSpPr>
          <p:sp>
            <p:nvSpPr>
              <p:cNvPr id="49" name="Freeform 25">
                <a:extLst>
                  <a:ext uri="{FF2B5EF4-FFF2-40B4-BE49-F238E27FC236}">
                    <a16:creationId xmlns:a16="http://schemas.microsoft.com/office/drawing/2014/main" id="{064B8A7A-FE78-C058-0F0F-5E5141B98C7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623551" y="2444750"/>
                <a:ext cx="452438" cy="449263"/>
              </a:xfrm>
              <a:custGeom>
                <a:avLst/>
                <a:gdLst>
                  <a:gd name="T0" fmla="*/ 100 w 285"/>
                  <a:gd name="T1" fmla="*/ 242 h 283"/>
                  <a:gd name="T2" fmla="*/ 138 w 285"/>
                  <a:gd name="T3" fmla="*/ 239 h 283"/>
                  <a:gd name="T4" fmla="*/ 164 w 285"/>
                  <a:gd name="T5" fmla="*/ 251 h 283"/>
                  <a:gd name="T6" fmla="*/ 184 w 285"/>
                  <a:gd name="T7" fmla="*/ 241 h 283"/>
                  <a:gd name="T8" fmla="*/ 175 w 285"/>
                  <a:gd name="T9" fmla="*/ 265 h 283"/>
                  <a:gd name="T10" fmla="*/ 202 w 285"/>
                  <a:gd name="T11" fmla="*/ 255 h 283"/>
                  <a:gd name="T12" fmla="*/ 241 w 285"/>
                  <a:gd name="T13" fmla="*/ 222 h 283"/>
                  <a:gd name="T14" fmla="*/ 267 w 285"/>
                  <a:gd name="T15" fmla="*/ 170 h 283"/>
                  <a:gd name="T16" fmla="*/ 216 w 285"/>
                  <a:gd name="T17" fmla="*/ 161 h 283"/>
                  <a:gd name="T18" fmla="*/ 147 w 285"/>
                  <a:gd name="T19" fmla="*/ 181 h 283"/>
                  <a:gd name="T20" fmla="*/ 76 w 285"/>
                  <a:gd name="T21" fmla="*/ 146 h 283"/>
                  <a:gd name="T22" fmla="*/ 85 w 285"/>
                  <a:gd name="T23" fmla="*/ 192 h 283"/>
                  <a:gd name="T24" fmla="*/ 68 w 285"/>
                  <a:gd name="T25" fmla="*/ 158 h 283"/>
                  <a:gd name="T26" fmla="*/ 21 w 285"/>
                  <a:gd name="T27" fmla="*/ 183 h 283"/>
                  <a:gd name="T28" fmla="*/ 5 w 285"/>
                  <a:gd name="T29" fmla="*/ 170 h 283"/>
                  <a:gd name="T30" fmla="*/ 0 w 285"/>
                  <a:gd name="T31" fmla="*/ 141 h 283"/>
                  <a:gd name="T32" fmla="*/ 17 w 285"/>
                  <a:gd name="T33" fmla="*/ 73 h 283"/>
                  <a:gd name="T34" fmla="*/ 51 w 285"/>
                  <a:gd name="T35" fmla="*/ 32 h 283"/>
                  <a:gd name="T36" fmla="*/ 113 w 285"/>
                  <a:gd name="T37" fmla="*/ 2 h 283"/>
                  <a:gd name="T38" fmla="*/ 171 w 285"/>
                  <a:gd name="T39" fmla="*/ 2 h 283"/>
                  <a:gd name="T40" fmla="*/ 233 w 285"/>
                  <a:gd name="T41" fmla="*/ 32 h 283"/>
                  <a:gd name="T42" fmla="*/ 267 w 285"/>
                  <a:gd name="T43" fmla="*/ 73 h 283"/>
                  <a:gd name="T44" fmla="*/ 285 w 285"/>
                  <a:gd name="T45" fmla="*/ 141 h 283"/>
                  <a:gd name="T46" fmla="*/ 273 w 285"/>
                  <a:gd name="T47" fmla="*/ 197 h 283"/>
                  <a:gd name="T48" fmla="*/ 242 w 285"/>
                  <a:gd name="T49" fmla="*/ 242 h 283"/>
                  <a:gd name="T50" fmla="*/ 184 w 285"/>
                  <a:gd name="T51" fmla="*/ 277 h 283"/>
                  <a:gd name="T52" fmla="*/ 127 w 285"/>
                  <a:gd name="T53" fmla="*/ 283 h 283"/>
                  <a:gd name="T54" fmla="*/ 63 w 285"/>
                  <a:gd name="T55" fmla="*/ 259 h 283"/>
                  <a:gd name="T56" fmla="*/ 31 w 285"/>
                  <a:gd name="T57" fmla="*/ 229 h 283"/>
                  <a:gd name="T58" fmla="*/ 89 w 285"/>
                  <a:gd name="T59" fmla="*/ 257 h 283"/>
                  <a:gd name="T60" fmla="*/ 67 w 285"/>
                  <a:gd name="T61" fmla="*/ 136 h 283"/>
                  <a:gd name="T62" fmla="*/ 75 w 285"/>
                  <a:gd name="T63" fmla="*/ 90 h 283"/>
                  <a:gd name="T64" fmla="*/ 37 w 285"/>
                  <a:gd name="T65" fmla="*/ 68 h 283"/>
                  <a:gd name="T66" fmla="*/ 14 w 285"/>
                  <a:gd name="T67" fmla="*/ 136 h 283"/>
                  <a:gd name="T68" fmla="*/ 79 w 285"/>
                  <a:gd name="T69" fmla="*/ 81 h 283"/>
                  <a:gd name="T70" fmla="*/ 113 w 285"/>
                  <a:gd name="T71" fmla="*/ 25 h 283"/>
                  <a:gd name="T72" fmla="*/ 94 w 285"/>
                  <a:gd name="T73" fmla="*/ 23 h 283"/>
                  <a:gd name="T74" fmla="*/ 51 w 285"/>
                  <a:gd name="T75" fmla="*/ 51 h 283"/>
                  <a:gd name="T76" fmla="*/ 160 w 285"/>
                  <a:gd name="T77" fmla="*/ 14 h 283"/>
                  <a:gd name="T78" fmla="*/ 198 w 285"/>
                  <a:gd name="T79" fmla="*/ 64 h 283"/>
                  <a:gd name="T80" fmla="*/ 242 w 285"/>
                  <a:gd name="T81" fmla="*/ 61 h 283"/>
                  <a:gd name="T82" fmla="*/ 209 w 285"/>
                  <a:gd name="T83" fmla="*/ 32 h 283"/>
                  <a:gd name="T84" fmla="*/ 160 w 285"/>
                  <a:gd name="T85" fmla="*/ 14 h 283"/>
                  <a:gd name="T86" fmla="*/ 229 w 285"/>
                  <a:gd name="T87" fmla="*/ 79 h 283"/>
                  <a:gd name="T88" fmla="*/ 216 w 285"/>
                  <a:gd name="T89" fmla="*/ 125 h 283"/>
                  <a:gd name="T90" fmla="*/ 264 w 285"/>
                  <a:gd name="T91" fmla="*/ 100 h 283"/>
                  <a:gd name="T92" fmla="*/ 94 w 285"/>
                  <a:gd name="T93" fmla="*/ 69 h 283"/>
                  <a:gd name="T94" fmla="*/ 125 w 285"/>
                  <a:gd name="T95" fmla="*/ 91 h 283"/>
                  <a:gd name="T96" fmla="*/ 113 w 285"/>
                  <a:gd name="T97" fmla="*/ 41 h 283"/>
                  <a:gd name="T98" fmla="*/ 84 w 285"/>
                  <a:gd name="T99" fmla="*/ 92 h 283"/>
                  <a:gd name="T100" fmla="*/ 138 w 285"/>
                  <a:gd name="T101" fmla="*/ 136 h 283"/>
                  <a:gd name="T102" fmla="*/ 97 w 285"/>
                  <a:gd name="T103" fmla="*/ 96 h 283"/>
                  <a:gd name="T104" fmla="*/ 207 w 285"/>
                  <a:gd name="T105" fmla="*/ 125 h 283"/>
                  <a:gd name="T106" fmla="*/ 188 w 285"/>
                  <a:gd name="T107" fmla="*/ 96 h 283"/>
                  <a:gd name="T108" fmla="*/ 209 w 285"/>
                  <a:gd name="T109" fmla="*/ 136 h 283"/>
                  <a:gd name="T110" fmla="*/ 191 w 285"/>
                  <a:gd name="T111" fmla="*/ 69 h 283"/>
                  <a:gd name="T112" fmla="*/ 147 w 285"/>
                  <a:gd name="T113" fmla="*/ 92 h 283"/>
                  <a:gd name="T114" fmla="*/ 197 w 285"/>
                  <a:gd name="T115" fmla="*/ 83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85" h="283">
                    <a:moveTo>
                      <a:pt x="125" y="268"/>
                    </a:moveTo>
                    <a:lnTo>
                      <a:pt x="125" y="268"/>
                    </a:lnTo>
                    <a:lnTo>
                      <a:pt x="112" y="255"/>
                    </a:lnTo>
                    <a:lnTo>
                      <a:pt x="100" y="242"/>
                    </a:lnTo>
                    <a:lnTo>
                      <a:pt x="100" y="242"/>
                    </a:lnTo>
                    <a:lnTo>
                      <a:pt x="112" y="242"/>
                    </a:lnTo>
                    <a:lnTo>
                      <a:pt x="112" y="242"/>
                    </a:lnTo>
                    <a:lnTo>
                      <a:pt x="124" y="255"/>
                    </a:lnTo>
                    <a:lnTo>
                      <a:pt x="138" y="266"/>
                    </a:lnTo>
                    <a:lnTo>
                      <a:pt x="138" y="239"/>
                    </a:lnTo>
                    <a:lnTo>
                      <a:pt x="138" y="239"/>
                    </a:lnTo>
                    <a:lnTo>
                      <a:pt x="147" y="238"/>
                    </a:lnTo>
                    <a:lnTo>
                      <a:pt x="147" y="266"/>
                    </a:lnTo>
                    <a:lnTo>
                      <a:pt x="147" y="266"/>
                    </a:lnTo>
                    <a:lnTo>
                      <a:pt x="164" y="251"/>
                    </a:lnTo>
                    <a:lnTo>
                      <a:pt x="171" y="242"/>
                    </a:lnTo>
                    <a:lnTo>
                      <a:pt x="179" y="233"/>
                    </a:lnTo>
                    <a:lnTo>
                      <a:pt x="179" y="233"/>
                    </a:lnTo>
                    <a:lnTo>
                      <a:pt x="182" y="231"/>
                    </a:lnTo>
                    <a:lnTo>
                      <a:pt x="184" y="241"/>
                    </a:lnTo>
                    <a:lnTo>
                      <a:pt x="184" y="241"/>
                    </a:lnTo>
                    <a:lnTo>
                      <a:pt x="173" y="255"/>
                    </a:lnTo>
                    <a:lnTo>
                      <a:pt x="160" y="268"/>
                    </a:lnTo>
                    <a:lnTo>
                      <a:pt x="160" y="268"/>
                    </a:lnTo>
                    <a:lnTo>
                      <a:pt x="175" y="265"/>
                    </a:lnTo>
                    <a:lnTo>
                      <a:pt x="191" y="260"/>
                    </a:lnTo>
                    <a:lnTo>
                      <a:pt x="191" y="261"/>
                    </a:lnTo>
                    <a:lnTo>
                      <a:pt x="191" y="260"/>
                    </a:lnTo>
                    <a:lnTo>
                      <a:pt x="191" y="260"/>
                    </a:lnTo>
                    <a:lnTo>
                      <a:pt x="202" y="255"/>
                    </a:lnTo>
                    <a:lnTo>
                      <a:pt x="214" y="247"/>
                    </a:lnTo>
                    <a:lnTo>
                      <a:pt x="223" y="241"/>
                    </a:lnTo>
                    <a:lnTo>
                      <a:pt x="233" y="231"/>
                    </a:lnTo>
                    <a:lnTo>
                      <a:pt x="233" y="231"/>
                    </a:lnTo>
                    <a:lnTo>
                      <a:pt x="241" y="222"/>
                    </a:lnTo>
                    <a:lnTo>
                      <a:pt x="247" y="213"/>
                    </a:lnTo>
                    <a:lnTo>
                      <a:pt x="254" y="203"/>
                    </a:lnTo>
                    <a:lnTo>
                      <a:pt x="259" y="193"/>
                    </a:lnTo>
                    <a:lnTo>
                      <a:pt x="264" y="183"/>
                    </a:lnTo>
                    <a:lnTo>
                      <a:pt x="267" y="170"/>
                    </a:lnTo>
                    <a:lnTo>
                      <a:pt x="269" y="158"/>
                    </a:lnTo>
                    <a:lnTo>
                      <a:pt x="270" y="146"/>
                    </a:lnTo>
                    <a:lnTo>
                      <a:pt x="218" y="146"/>
                    </a:lnTo>
                    <a:lnTo>
                      <a:pt x="218" y="146"/>
                    </a:lnTo>
                    <a:lnTo>
                      <a:pt x="216" y="161"/>
                    </a:lnTo>
                    <a:lnTo>
                      <a:pt x="207" y="159"/>
                    </a:lnTo>
                    <a:lnTo>
                      <a:pt x="207" y="159"/>
                    </a:lnTo>
                    <a:lnTo>
                      <a:pt x="209" y="146"/>
                    </a:lnTo>
                    <a:lnTo>
                      <a:pt x="147" y="146"/>
                    </a:lnTo>
                    <a:lnTo>
                      <a:pt x="147" y="181"/>
                    </a:lnTo>
                    <a:lnTo>
                      <a:pt x="147" y="181"/>
                    </a:lnTo>
                    <a:lnTo>
                      <a:pt x="138" y="184"/>
                    </a:lnTo>
                    <a:lnTo>
                      <a:pt x="138" y="146"/>
                    </a:lnTo>
                    <a:lnTo>
                      <a:pt x="76" y="146"/>
                    </a:lnTo>
                    <a:lnTo>
                      <a:pt x="76" y="146"/>
                    </a:lnTo>
                    <a:lnTo>
                      <a:pt x="77" y="158"/>
                    </a:lnTo>
                    <a:lnTo>
                      <a:pt x="79" y="170"/>
                    </a:lnTo>
                    <a:lnTo>
                      <a:pt x="81" y="181"/>
                    </a:lnTo>
                    <a:lnTo>
                      <a:pt x="85" y="192"/>
                    </a:lnTo>
                    <a:lnTo>
                      <a:pt x="85" y="192"/>
                    </a:lnTo>
                    <a:lnTo>
                      <a:pt x="75" y="193"/>
                    </a:lnTo>
                    <a:lnTo>
                      <a:pt x="75" y="193"/>
                    </a:lnTo>
                    <a:lnTo>
                      <a:pt x="72" y="181"/>
                    </a:lnTo>
                    <a:lnTo>
                      <a:pt x="69" y="170"/>
                    </a:lnTo>
                    <a:lnTo>
                      <a:pt x="68" y="158"/>
                    </a:lnTo>
                    <a:lnTo>
                      <a:pt x="67" y="146"/>
                    </a:lnTo>
                    <a:lnTo>
                      <a:pt x="14" y="146"/>
                    </a:lnTo>
                    <a:lnTo>
                      <a:pt x="14" y="146"/>
                    </a:lnTo>
                    <a:lnTo>
                      <a:pt x="17" y="164"/>
                    </a:lnTo>
                    <a:lnTo>
                      <a:pt x="21" y="183"/>
                    </a:lnTo>
                    <a:lnTo>
                      <a:pt x="21" y="183"/>
                    </a:lnTo>
                    <a:lnTo>
                      <a:pt x="15" y="179"/>
                    </a:lnTo>
                    <a:lnTo>
                      <a:pt x="10" y="175"/>
                    </a:lnTo>
                    <a:lnTo>
                      <a:pt x="10" y="175"/>
                    </a:lnTo>
                    <a:lnTo>
                      <a:pt x="5" y="170"/>
                    </a:lnTo>
                    <a:lnTo>
                      <a:pt x="1" y="164"/>
                    </a:lnTo>
                    <a:lnTo>
                      <a:pt x="1" y="164"/>
                    </a:lnTo>
                    <a:lnTo>
                      <a:pt x="0" y="153"/>
                    </a:lnTo>
                    <a:lnTo>
                      <a:pt x="0" y="141"/>
                    </a:lnTo>
                    <a:lnTo>
                      <a:pt x="0" y="141"/>
                    </a:lnTo>
                    <a:lnTo>
                      <a:pt x="1" y="127"/>
                    </a:lnTo>
                    <a:lnTo>
                      <a:pt x="2" y="113"/>
                    </a:lnTo>
                    <a:lnTo>
                      <a:pt x="6" y="99"/>
                    </a:lnTo>
                    <a:lnTo>
                      <a:pt x="12" y="86"/>
                    </a:lnTo>
                    <a:lnTo>
                      <a:pt x="17" y="73"/>
                    </a:lnTo>
                    <a:lnTo>
                      <a:pt x="24" y="61"/>
                    </a:lnTo>
                    <a:lnTo>
                      <a:pt x="32" y="51"/>
                    </a:lnTo>
                    <a:lnTo>
                      <a:pt x="41" y="41"/>
                    </a:lnTo>
                    <a:lnTo>
                      <a:pt x="41" y="41"/>
                    </a:lnTo>
                    <a:lnTo>
                      <a:pt x="51" y="32"/>
                    </a:lnTo>
                    <a:lnTo>
                      <a:pt x="63" y="23"/>
                    </a:lnTo>
                    <a:lnTo>
                      <a:pt x="75" y="16"/>
                    </a:lnTo>
                    <a:lnTo>
                      <a:pt x="86" y="10"/>
                    </a:lnTo>
                    <a:lnTo>
                      <a:pt x="100" y="6"/>
                    </a:lnTo>
                    <a:lnTo>
                      <a:pt x="113" y="2"/>
                    </a:lnTo>
                    <a:lnTo>
                      <a:pt x="127" y="0"/>
                    </a:lnTo>
                    <a:lnTo>
                      <a:pt x="142" y="0"/>
                    </a:lnTo>
                    <a:lnTo>
                      <a:pt x="142" y="0"/>
                    </a:lnTo>
                    <a:lnTo>
                      <a:pt x="157" y="0"/>
                    </a:lnTo>
                    <a:lnTo>
                      <a:pt x="171" y="2"/>
                    </a:lnTo>
                    <a:lnTo>
                      <a:pt x="184" y="6"/>
                    </a:lnTo>
                    <a:lnTo>
                      <a:pt x="197" y="10"/>
                    </a:lnTo>
                    <a:lnTo>
                      <a:pt x="210" y="16"/>
                    </a:lnTo>
                    <a:lnTo>
                      <a:pt x="222" y="23"/>
                    </a:lnTo>
                    <a:lnTo>
                      <a:pt x="233" y="32"/>
                    </a:lnTo>
                    <a:lnTo>
                      <a:pt x="242" y="41"/>
                    </a:lnTo>
                    <a:lnTo>
                      <a:pt x="242" y="41"/>
                    </a:lnTo>
                    <a:lnTo>
                      <a:pt x="251" y="51"/>
                    </a:lnTo>
                    <a:lnTo>
                      <a:pt x="260" y="61"/>
                    </a:lnTo>
                    <a:lnTo>
                      <a:pt x="267" y="73"/>
                    </a:lnTo>
                    <a:lnTo>
                      <a:pt x="273" y="86"/>
                    </a:lnTo>
                    <a:lnTo>
                      <a:pt x="278" y="99"/>
                    </a:lnTo>
                    <a:lnTo>
                      <a:pt x="281" y="113"/>
                    </a:lnTo>
                    <a:lnTo>
                      <a:pt x="283" y="127"/>
                    </a:lnTo>
                    <a:lnTo>
                      <a:pt x="285" y="141"/>
                    </a:lnTo>
                    <a:lnTo>
                      <a:pt x="285" y="141"/>
                    </a:lnTo>
                    <a:lnTo>
                      <a:pt x="283" y="155"/>
                    </a:lnTo>
                    <a:lnTo>
                      <a:pt x="281" y="170"/>
                    </a:lnTo>
                    <a:lnTo>
                      <a:pt x="278" y="184"/>
                    </a:lnTo>
                    <a:lnTo>
                      <a:pt x="273" y="197"/>
                    </a:lnTo>
                    <a:lnTo>
                      <a:pt x="267" y="208"/>
                    </a:lnTo>
                    <a:lnTo>
                      <a:pt x="260" y="221"/>
                    </a:lnTo>
                    <a:lnTo>
                      <a:pt x="251" y="231"/>
                    </a:lnTo>
                    <a:lnTo>
                      <a:pt x="242" y="242"/>
                    </a:lnTo>
                    <a:lnTo>
                      <a:pt x="242" y="242"/>
                    </a:lnTo>
                    <a:lnTo>
                      <a:pt x="233" y="251"/>
                    </a:lnTo>
                    <a:lnTo>
                      <a:pt x="222" y="259"/>
                    </a:lnTo>
                    <a:lnTo>
                      <a:pt x="210" y="266"/>
                    </a:lnTo>
                    <a:lnTo>
                      <a:pt x="197" y="273"/>
                    </a:lnTo>
                    <a:lnTo>
                      <a:pt x="184" y="277"/>
                    </a:lnTo>
                    <a:lnTo>
                      <a:pt x="171" y="280"/>
                    </a:lnTo>
                    <a:lnTo>
                      <a:pt x="157" y="283"/>
                    </a:lnTo>
                    <a:lnTo>
                      <a:pt x="142" y="283"/>
                    </a:lnTo>
                    <a:lnTo>
                      <a:pt x="142" y="283"/>
                    </a:lnTo>
                    <a:lnTo>
                      <a:pt x="127" y="283"/>
                    </a:lnTo>
                    <a:lnTo>
                      <a:pt x="113" y="280"/>
                    </a:lnTo>
                    <a:lnTo>
                      <a:pt x="100" y="277"/>
                    </a:lnTo>
                    <a:lnTo>
                      <a:pt x="86" y="273"/>
                    </a:lnTo>
                    <a:lnTo>
                      <a:pt x="75" y="266"/>
                    </a:lnTo>
                    <a:lnTo>
                      <a:pt x="63" y="259"/>
                    </a:lnTo>
                    <a:lnTo>
                      <a:pt x="51" y="251"/>
                    </a:lnTo>
                    <a:lnTo>
                      <a:pt x="41" y="242"/>
                    </a:lnTo>
                    <a:lnTo>
                      <a:pt x="41" y="242"/>
                    </a:lnTo>
                    <a:lnTo>
                      <a:pt x="31" y="229"/>
                    </a:lnTo>
                    <a:lnTo>
                      <a:pt x="31" y="229"/>
                    </a:lnTo>
                    <a:lnTo>
                      <a:pt x="44" y="234"/>
                    </a:lnTo>
                    <a:lnTo>
                      <a:pt x="58" y="237"/>
                    </a:lnTo>
                    <a:lnTo>
                      <a:pt x="58" y="237"/>
                    </a:lnTo>
                    <a:lnTo>
                      <a:pt x="72" y="248"/>
                    </a:lnTo>
                    <a:lnTo>
                      <a:pt x="89" y="257"/>
                    </a:lnTo>
                    <a:lnTo>
                      <a:pt x="106" y="264"/>
                    </a:lnTo>
                    <a:lnTo>
                      <a:pt x="125" y="268"/>
                    </a:lnTo>
                    <a:lnTo>
                      <a:pt x="125" y="268"/>
                    </a:lnTo>
                    <a:close/>
                    <a:moveTo>
                      <a:pt x="14" y="136"/>
                    </a:moveTo>
                    <a:lnTo>
                      <a:pt x="67" y="136"/>
                    </a:lnTo>
                    <a:lnTo>
                      <a:pt x="67" y="136"/>
                    </a:lnTo>
                    <a:lnTo>
                      <a:pt x="68" y="125"/>
                    </a:lnTo>
                    <a:lnTo>
                      <a:pt x="69" y="113"/>
                    </a:lnTo>
                    <a:lnTo>
                      <a:pt x="72" y="100"/>
                    </a:lnTo>
                    <a:lnTo>
                      <a:pt x="75" y="90"/>
                    </a:lnTo>
                    <a:lnTo>
                      <a:pt x="75" y="90"/>
                    </a:lnTo>
                    <a:lnTo>
                      <a:pt x="55" y="79"/>
                    </a:lnTo>
                    <a:lnTo>
                      <a:pt x="45" y="74"/>
                    </a:lnTo>
                    <a:lnTo>
                      <a:pt x="37" y="68"/>
                    </a:lnTo>
                    <a:lnTo>
                      <a:pt x="37" y="68"/>
                    </a:lnTo>
                    <a:lnTo>
                      <a:pt x="28" y="83"/>
                    </a:lnTo>
                    <a:lnTo>
                      <a:pt x="21" y="100"/>
                    </a:lnTo>
                    <a:lnTo>
                      <a:pt x="17" y="118"/>
                    </a:lnTo>
                    <a:lnTo>
                      <a:pt x="14" y="136"/>
                    </a:lnTo>
                    <a:lnTo>
                      <a:pt x="14" y="136"/>
                    </a:lnTo>
                    <a:close/>
                    <a:moveTo>
                      <a:pt x="42" y="61"/>
                    </a:moveTo>
                    <a:lnTo>
                      <a:pt x="42" y="61"/>
                    </a:lnTo>
                    <a:lnTo>
                      <a:pt x="59" y="72"/>
                    </a:lnTo>
                    <a:lnTo>
                      <a:pt x="79" y="81"/>
                    </a:lnTo>
                    <a:lnTo>
                      <a:pt x="79" y="81"/>
                    </a:lnTo>
                    <a:lnTo>
                      <a:pt x="86" y="64"/>
                    </a:lnTo>
                    <a:lnTo>
                      <a:pt x="86" y="64"/>
                    </a:lnTo>
                    <a:lnTo>
                      <a:pt x="94" y="51"/>
                    </a:lnTo>
                    <a:lnTo>
                      <a:pt x="103" y="38"/>
                    </a:lnTo>
                    <a:lnTo>
                      <a:pt x="113" y="25"/>
                    </a:lnTo>
                    <a:lnTo>
                      <a:pt x="125" y="14"/>
                    </a:lnTo>
                    <a:lnTo>
                      <a:pt x="125" y="14"/>
                    </a:lnTo>
                    <a:lnTo>
                      <a:pt x="115" y="16"/>
                    </a:lnTo>
                    <a:lnTo>
                      <a:pt x="104" y="19"/>
                    </a:lnTo>
                    <a:lnTo>
                      <a:pt x="94" y="23"/>
                    </a:lnTo>
                    <a:lnTo>
                      <a:pt x="85" y="27"/>
                    </a:lnTo>
                    <a:lnTo>
                      <a:pt x="76" y="32"/>
                    </a:lnTo>
                    <a:lnTo>
                      <a:pt x="67" y="37"/>
                    </a:lnTo>
                    <a:lnTo>
                      <a:pt x="59" y="43"/>
                    </a:lnTo>
                    <a:lnTo>
                      <a:pt x="51" y="51"/>
                    </a:lnTo>
                    <a:lnTo>
                      <a:pt x="51" y="51"/>
                    </a:lnTo>
                    <a:lnTo>
                      <a:pt x="42" y="61"/>
                    </a:lnTo>
                    <a:lnTo>
                      <a:pt x="42" y="61"/>
                    </a:lnTo>
                    <a:close/>
                    <a:moveTo>
                      <a:pt x="160" y="14"/>
                    </a:moveTo>
                    <a:lnTo>
                      <a:pt x="160" y="14"/>
                    </a:lnTo>
                    <a:lnTo>
                      <a:pt x="171" y="25"/>
                    </a:lnTo>
                    <a:lnTo>
                      <a:pt x="182" y="38"/>
                    </a:lnTo>
                    <a:lnTo>
                      <a:pt x="191" y="51"/>
                    </a:lnTo>
                    <a:lnTo>
                      <a:pt x="198" y="64"/>
                    </a:lnTo>
                    <a:lnTo>
                      <a:pt x="198" y="64"/>
                    </a:lnTo>
                    <a:lnTo>
                      <a:pt x="206" y="81"/>
                    </a:lnTo>
                    <a:lnTo>
                      <a:pt x="206" y="81"/>
                    </a:lnTo>
                    <a:lnTo>
                      <a:pt x="225" y="72"/>
                    </a:lnTo>
                    <a:lnTo>
                      <a:pt x="242" y="61"/>
                    </a:lnTo>
                    <a:lnTo>
                      <a:pt x="242" y="61"/>
                    </a:lnTo>
                    <a:lnTo>
                      <a:pt x="233" y="51"/>
                    </a:lnTo>
                    <a:lnTo>
                      <a:pt x="233" y="51"/>
                    </a:lnTo>
                    <a:lnTo>
                      <a:pt x="225" y="43"/>
                    </a:lnTo>
                    <a:lnTo>
                      <a:pt x="218" y="37"/>
                    </a:lnTo>
                    <a:lnTo>
                      <a:pt x="209" y="32"/>
                    </a:lnTo>
                    <a:lnTo>
                      <a:pt x="200" y="27"/>
                    </a:lnTo>
                    <a:lnTo>
                      <a:pt x="189" y="23"/>
                    </a:lnTo>
                    <a:lnTo>
                      <a:pt x="180" y="19"/>
                    </a:lnTo>
                    <a:lnTo>
                      <a:pt x="170" y="16"/>
                    </a:lnTo>
                    <a:lnTo>
                      <a:pt x="160" y="14"/>
                    </a:lnTo>
                    <a:lnTo>
                      <a:pt x="160" y="14"/>
                    </a:lnTo>
                    <a:close/>
                    <a:moveTo>
                      <a:pt x="247" y="68"/>
                    </a:moveTo>
                    <a:lnTo>
                      <a:pt x="247" y="68"/>
                    </a:lnTo>
                    <a:lnTo>
                      <a:pt x="238" y="74"/>
                    </a:lnTo>
                    <a:lnTo>
                      <a:pt x="229" y="79"/>
                    </a:lnTo>
                    <a:lnTo>
                      <a:pt x="209" y="90"/>
                    </a:lnTo>
                    <a:lnTo>
                      <a:pt x="209" y="90"/>
                    </a:lnTo>
                    <a:lnTo>
                      <a:pt x="213" y="100"/>
                    </a:lnTo>
                    <a:lnTo>
                      <a:pt x="215" y="113"/>
                    </a:lnTo>
                    <a:lnTo>
                      <a:pt x="216" y="125"/>
                    </a:lnTo>
                    <a:lnTo>
                      <a:pt x="218" y="136"/>
                    </a:lnTo>
                    <a:lnTo>
                      <a:pt x="270" y="136"/>
                    </a:lnTo>
                    <a:lnTo>
                      <a:pt x="270" y="136"/>
                    </a:lnTo>
                    <a:lnTo>
                      <a:pt x="268" y="118"/>
                    </a:lnTo>
                    <a:lnTo>
                      <a:pt x="264" y="100"/>
                    </a:lnTo>
                    <a:lnTo>
                      <a:pt x="256" y="83"/>
                    </a:lnTo>
                    <a:lnTo>
                      <a:pt x="247" y="68"/>
                    </a:lnTo>
                    <a:lnTo>
                      <a:pt x="247" y="68"/>
                    </a:lnTo>
                    <a:close/>
                    <a:moveTo>
                      <a:pt x="94" y="69"/>
                    </a:moveTo>
                    <a:lnTo>
                      <a:pt x="94" y="69"/>
                    </a:lnTo>
                    <a:lnTo>
                      <a:pt x="88" y="83"/>
                    </a:lnTo>
                    <a:lnTo>
                      <a:pt x="88" y="83"/>
                    </a:lnTo>
                    <a:lnTo>
                      <a:pt x="99" y="87"/>
                    </a:lnTo>
                    <a:lnTo>
                      <a:pt x="112" y="90"/>
                    </a:lnTo>
                    <a:lnTo>
                      <a:pt x="125" y="91"/>
                    </a:lnTo>
                    <a:lnTo>
                      <a:pt x="138" y="92"/>
                    </a:lnTo>
                    <a:lnTo>
                      <a:pt x="138" y="16"/>
                    </a:lnTo>
                    <a:lnTo>
                      <a:pt x="138" y="16"/>
                    </a:lnTo>
                    <a:lnTo>
                      <a:pt x="125" y="28"/>
                    </a:lnTo>
                    <a:lnTo>
                      <a:pt x="113" y="41"/>
                    </a:lnTo>
                    <a:lnTo>
                      <a:pt x="103" y="54"/>
                    </a:lnTo>
                    <a:lnTo>
                      <a:pt x="94" y="69"/>
                    </a:lnTo>
                    <a:lnTo>
                      <a:pt x="94" y="69"/>
                    </a:lnTo>
                    <a:close/>
                    <a:moveTo>
                      <a:pt x="84" y="92"/>
                    </a:moveTo>
                    <a:lnTo>
                      <a:pt x="84" y="92"/>
                    </a:lnTo>
                    <a:lnTo>
                      <a:pt x="81" y="103"/>
                    </a:lnTo>
                    <a:lnTo>
                      <a:pt x="79" y="114"/>
                    </a:lnTo>
                    <a:lnTo>
                      <a:pt x="77" y="125"/>
                    </a:lnTo>
                    <a:lnTo>
                      <a:pt x="76" y="136"/>
                    </a:lnTo>
                    <a:lnTo>
                      <a:pt x="138" y="136"/>
                    </a:lnTo>
                    <a:lnTo>
                      <a:pt x="138" y="101"/>
                    </a:lnTo>
                    <a:lnTo>
                      <a:pt x="138" y="101"/>
                    </a:lnTo>
                    <a:lnTo>
                      <a:pt x="124" y="100"/>
                    </a:lnTo>
                    <a:lnTo>
                      <a:pt x="109" y="99"/>
                    </a:lnTo>
                    <a:lnTo>
                      <a:pt x="97" y="96"/>
                    </a:lnTo>
                    <a:lnTo>
                      <a:pt x="84" y="92"/>
                    </a:lnTo>
                    <a:lnTo>
                      <a:pt x="84" y="92"/>
                    </a:lnTo>
                    <a:close/>
                    <a:moveTo>
                      <a:pt x="209" y="136"/>
                    </a:moveTo>
                    <a:lnTo>
                      <a:pt x="209" y="136"/>
                    </a:lnTo>
                    <a:lnTo>
                      <a:pt x="207" y="125"/>
                    </a:lnTo>
                    <a:lnTo>
                      <a:pt x="206" y="114"/>
                    </a:lnTo>
                    <a:lnTo>
                      <a:pt x="203" y="103"/>
                    </a:lnTo>
                    <a:lnTo>
                      <a:pt x="200" y="92"/>
                    </a:lnTo>
                    <a:lnTo>
                      <a:pt x="200" y="92"/>
                    </a:lnTo>
                    <a:lnTo>
                      <a:pt x="188" y="96"/>
                    </a:lnTo>
                    <a:lnTo>
                      <a:pt x="174" y="99"/>
                    </a:lnTo>
                    <a:lnTo>
                      <a:pt x="161" y="100"/>
                    </a:lnTo>
                    <a:lnTo>
                      <a:pt x="147" y="101"/>
                    </a:lnTo>
                    <a:lnTo>
                      <a:pt x="147" y="136"/>
                    </a:lnTo>
                    <a:lnTo>
                      <a:pt x="209" y="136"/>
                    </a:lnTo>
                    <a:lnTo>
                      <a:pt x="209" y="136"/>
                    </a:lnTo>
                    <a:close/>
                    <a:moveTo>
                      <a:pt x="197" y="83"/>
                    </a:moveTo>
                    <a:lnTo>
                      <a:pt x="197" y="83"/>
                    </a:lnTo>
                    <a:lnTo>
                      <a:pt x="191" y="69"/>
                    </a:lnTo>
                    <a:lnTo>
                      <a:pt x="191" y="69"/>
                    </a:lnTo>
                    <a:lnTo>
                      <a:pt x="182" y="54"/>
                    </a:lnTo>
                    <a:lnTo>
                      <a:pt x="171" y="41"/>
                    </a:lnTo>
                    <a:lnTo>
                      <a:pt x="160" y="28"/>
                    </a:lnTo>
                    <a:lnTo>
                      <a:pt x="147" y="16"/>
                    </a:lnTo>
                    <a:lnTo>
                      <a:pt x="147" y="92"/>
                    </a:lnTo>
                    <a:lnTo>
                      <a:pt x="147" y="92"/>
                    </a:lnTo>
                    <a:lnTo>
                      <a:pt x="160" y="91"/>
                    </a:lnTo>
                    <a:lnTo>
                      <a:pt x="173" y="90"/>
                    </a:lnTo>
                    <a:lnTo>
                      <a:pt x="185" y="87"/>
                    </a:lnTo>
                    <a:lnTo>
                      <a:pt x="197" y="83"/>
                    </a:lnTo>
                    <a:lnTo>
                      <a:pt x="197" y="8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50" name="Freeform 26">
                <a:extLst>
                  <a:ext uri="{FF2B5EF4-FFF2-40B4-BE49-F238E27FC236}">
                    <a16:creationId xmlns:a16="http://schemas.microsoft.com/office/drawing/2014/main" id="{499A368D-C02E-7202-0091-832268F311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98151" y="2671763"/>
                <a:ext cx="411163" cy="146050"/>
              </a:xfrm>
              <a:custGeom>
                <a:avLst/>
                <a:gdLst>
                  <a:gd name="T0" fmla="*/ 191 w 259"/>
                  <a:gd name="T1" fmla="*/ 21 h 92"/>
                  <a:gd name="T2" fmla="*/ 196 w 259"/>
                  <a:gd name="T3" fmla="*/ 41 h 92"/>
                  <a:gd name="T4" fmla="*/ 196 w 259"/>
                  <a:gd name="T5" fmla="*/ 41 h 92"/>
                  <a:gd name="T6" fmla="*/ 168 w 259"/>
                  <a:gd name="T7" fmla="*/ 49 h 92"/>
                  <a:gd name="T8" fmla="*/ 137 w 259"/>
                  <a:gd name="T9" fmla="*/ 56 h 92"/>
                  <a:gd name="T10" fmla="*/ 120 w 259"/>
                  <a:gd name="T11" fmla="*/ 59 h 92"/>
                  <a:gd name="T12" fmla="*/ 105 w 259"/>
                  <a:gd name="T13" fmla="*/ 60 h 92"/>
                  <a:gd name="T14" fmla="*/ 89 w 259"/>
                  <a:gd name="T15" fmla="*/ 61 h 92"/>
                  <a:gd name="T16" fmla="*/ 74 w 259"/>
                  <a:gd name="T17" fmla="*/ 61 h 92"/>
                  <a:gd name="T18" fmla="*/ 60 w 259"/>
                  <a:gd name="T19" fmla="*/ 59 h 92"/>
                  <a:gd name="T20" fmla="*/ 46 w 259"/>
                  <a:gd name="T21" fmla="*/ 56 h 92"/>
                  <a:gd name="T22" fmla="*/ 34 w 259"/>
                  <a:gd name="T23" fmla="*/ 51 h 92"/>
                  <a:gd name="T24" fmla="*/ 24 w 259"/>
                  <a:gd name="T25" fmla="*/ 45 h 92"/>
                  <a:gd name="T26" fmla="*/ 15 w 259"/>
                  <a:gd name="T27" fmla="*/ 37 h 92"/>
                  <a:gd name="T28" fmla="*/ 7 w 259"/>
                  <a:gd name="T29" fmla="*/ 27 h 92"/>
                  <a:gd name="T30" fmla="*/ 3 w 259"/>
                  <a:gd name="T31" fmla="*/ 14 h 92"/>
                  <a:gd name="T32" fmla="*/ 0 w 259"/>
                  <a:gd name="T33" fmla="*/ 0 h 92"/>
                  <a:gd name="T34" fmla="*/ 0 w 259"/>
                  <a:gd name="T35" fmla="*/ 0 h 92"/>
                  <a:gd name="T36" fmla="*/ 0 w 259"/>
                  <a:gd name="T37" fmla="*/ 1 h 92"/>
                  <a:gd name="T38" fmla="*/ 0 w 259"/>
                  <a:gd name="T39" fmla="*/ 1 h 92"/>
                  <a:gd name="T40" fmla="*/ 0 w 259"/>
                  <a:gd name="T41" fmla="*/ 10 h 92"/>
                  <a:gd name="T42" fmla="*/ 0 w 259"/>
                  <a:gd name="T43" fmla="*/ 18 h 92"/>
                  <a:gd name="T44" fmla="*/ 2 w 259"/>
                  <a:gd name="T45" fmla="*/ 25 h 92"/>
                  <a:gd name="T46" fmla="*/ 4 w 259"/>
                  <a:gd name="T47" fmla="*/ 33 h 92"/>
                  <a:gd name="T48" fmla="*/ 7 w 259"/>
                  <a:gd name="T49" fmla="*/ 40 h 92"/>
                  <a:gd name="T50" fmla="*/ 11 w 259"/>
                  <a:gd name="T51" fmla="*/ 46 h 92"/>
                  <a:gd name="T52" fmla="*/ 20 w 259"/>
                  <a:gd name="T53" fmla="*/ 56 h 92"/>
                  <a:gd name="T54" fmla="*/ 30 w 259"/>
                  <a:gd name="T55" fmla="*/ 65 h 92"/>
                  <a:gd name="T56" fmla="*/ 43 w 259"/>
                  <a:gd name="T57" fmla="*/ 72 h 92"/>
                  <a:gd name="T58" fmla="*/ 57 w 259"/>
                  <a:gd name="T59" fmla="*/ 78 h 92"/>
                  <a:gd name="T60" fmla="*/ 73 w 259"/>
                  <a:gd name="T61" fmla="*/ 82 h 92"/>
                  <a:gd name="T62" fmla="*/ 89 w 259"/>
                  <a:gd name="T63" fmla="*/ 85 h 92"/>
                  <a:gd name="T64" fmla="*/ 106 w 259"/>
                  <a:gd name="T65" fmla="*/ 86 h 92"/>
                  <a:gd name="T66" fmla="*/ 124 w 259"/>
                  <a:gd name="T67" fmla="*/ 86 h 92"/>
                  <a:gd name="T68" fmla="*/ 141 w 259"/>
                  <a:gd name="T69" fmla="*/ 86 h 92"/>
                  <a:gd name="T70" fmla="*/ 159 w 259"/>
                  <a:gd name="T71" fmla="*/ 85 h 92"/>
                  <a:gd name="T72" fmla="*/ 176 w 259"/>
                  <a:gd name="T73" fmla="*/ 82 h 92"/>
                  <a:gd name="T74" fmla="*/ 191 w 259"/>
                  <a:gd name="T75" fmla="*/ 78 h 92"/>
                  <a:gd name="T76" fmla="*/ 207 w 259"/>
                  <a:gd name="T77" fmla="*/ 74 h 92"/>
                  <a:gd name="T78" fmla="*/ 212 w 259"/>
                  <a:gd name="T79" fmla="*/ 92 h 92"/>
                  <a:gd name="T80" fmla="*/ 259 w 259"/>
                  <a:gd name="T81" fmla="*/ 34 h 92"/>
                  <a:gd name="T82" fmla="*/ 191 w 259"/>
                  <a:gd name="T83" fmla="*/ 21 h 92"/>
                  <a:gd name="T84" fmla="*/ 191 w 259"/>
                  <a:gd name="T85" fmla="*/ 21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59" h="92">
                    <a:moveTo>
                      <a:pt x="191" y="21"/>
                    </a:moveTo>
                    <a:lnTo>
                      <a:pt x="196" y="41"/>
                    </a:lnTo>
                    <a:lnTo>
                      <a:pt x="196" y="41"/>
                    </a:lnTo>
                    <a:lnTo>
                      <a:pt x="168" y="49"/>
                    </a:lnTo>
                    <a:lnTo>
                      <a:pt x="137" y="56"/>
                    </a:lnTo>
                    <a:lnTo>
                      <a:pt x="120" y="59"/>
                    </a:lnTo>
                    <a:lnTo>
                      <a:pt x="105" y="60"/>
                    </a:lnTo>
                    <a:lnTo>
                      <a:pt x="89" y="61"/>
                    </a:lnTo>
                    <a:lnTo>
                      <a:pt x="74" y="61"/>
                    </a:lnTo>
                    <a:lnTo>
                      <a:pt x="60" y="59"/>
                    </a:lnTo>
                    <a:lnTo>
                      <a:pt x="46" y="56"/>
                    </a:lnTo>
                    <a:lnTo>
                      <a:pt x="34" y="51"/>
                    </a:lnTo>
                    <a:lnTo>
                      <a:pt x="24" y="45"/>
                    </a:lnTo>
                    <a:lnTo>
                      <a:pt x="15" y="37"/>
                    </a:lnTo>
                    <a:lnTo>
                      <a:pt x="7" y="27"/>
                    </a:lnTo>
                    <a:lnTo>
                      <a:pt x="3" y="1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10"/>
                    </a:lnTo>
                    <a:lnTo>
                      <a:pt x="0" y="18"/>
                    </a:lnTo>
                    <a:lnTo>
                      <a:pt x="2" y="25"/>
                    </a:lnTo>
                    <a:lnTo>
                      <a:pt x="4" y="33"/>
                    </a:lnTo>
                    <a:lnTo>
                      <a:pt x="7" y="40"/>
                    </a:lnTo>
                    <a:lnTo>
                      <a:pt x="11" y="46"/>
                    </a:lnTo>
                    <a:lnTo>
                      <a:pt x="20" y="56"/>
                    </a:lnTo>
                    <a:lnTo>
                      <a:pt x="30" y="65"/>
                    </a:lnTo>
                    <a:lnTo>
                      <a:pt x="43" y="72"/>
                    </a:lnTo>
                    <a:lnTo>
                      <a:pt x="57" y="78"/>
                    </a:lnTo>
                    <a:lnTo>
                      <a:pt x="73" y="82"/>
                    </a:lnTo>
                    <a:lnTo>
                      <a:pt x="89" y="85"/>
                    </a:lnTo>
                    <a:lnTo>
                      <a:pt x="106" y="86"/>
                    </a:lnTo>
                    <a:lnTo>
                      <a:pt x="124" y="86"/>
                    </a:lnTo>
                    <a:lnTo>
                      <a:pt x="141" y="86"/>
                    </a:lnTo>
                    <a:lnTo>
                      <a:pt x="159" y="85"/>
                    </a:lnTo>
                    <a:lnTo>
                      <a:pt x="176" y="82"/>
                    </a:lnTo>
                    <a:lnTo>
                      <a:pt x="191" y="78"/>
                    </a:lnTo>
                    <a:lnTo>
                      <a:pt x="207" y="74"/>
                    </a:lnTo>
                    <a:lnTo>
                      <a:pt x="212" y="92"/>
                    </a:lnTo>
                    <a:lnTo>
                      <a:pt x="259" y="34"/>
                    </a:lnTo>
                    <a:lnTo>
                      <a:pt x="191" y="21"/>
                    </a:lnTo>
                    <a:lnTo>
                      <a:pt x="191" y="2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</p:grpSp>
        <p:sp>
          <p:nvSpPr>
            <p:cNvPr id="48" name="Rectangle 395">
              <a:extLst>
                <a:ext uri="{FF2B5EF4-FFF2-40B4-BE49-F238E27FC236}">
                  <a16:creationId xmlns:a16="http://schemas.microsoft.com/office/drawing/2014/main" id="{4F831F97-041B-28FA-577C-990EB93D3A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28042" y="2455404"/>
              <a:ext cx="492335" cy="2568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2000" b="1" dirty="0">
                  <a:solidFill>
                    <a:srgbClr val="FFFFFF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1406</a:t>
              </a:r>
              <a:endParaRPr lang="en-US" altLang="en-US" sz="2000" dirty="0"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7FC58F6E-352B-2086-92D1-3F00A4051C83}"/>
              </a:ext>
            </a:extLst>
          </p:cNvPr>
          <p:cNvGrpSpPr/>
          <p:nvPr/>
        </p:nvGrpSpPr>
        <p:grpSpPr>
          <a:xfrm>
            <a:off x="7849322" y="1810968"/>
            <a:ext cx="1444272" cy="1885112"/>
            <a:chOff x="5823033" y="1746421"/>
            <a:chExt cx="1205388" cy="1573312"/>
          </a:xfrm>
        </p:grpSpPr>
        <p:sp>
          <p:nvSpPr>
            <p:cNvPr id="35" name="Freeform 15">
              <a:extLst>
                <a:ext uri="{FF2B5EF4-FFF2-40B4-BE49-F238E27FC236}">
                  <a16:creationId xmlns:a16="http://schemas.microsoft.com/office/drawing/2014/main" id="{5F5C1825-A766-DB4C-C7C0-992B3B8B8407}"/>
                </a:ext>
              </a:extLst>
            </p:cNvPr>
            <p:cNvSpPr>
              <a:spLocks/>
            </p:cNvSpPr>
            <p:nvPr/>
          </p:nvSpPr>
          <p:spPr bwMode="auto">
            <a:xfrm>
              <a:off x="5823033" y="1746421"/>
              <a:ext cx="897033" cy="464869"/>
            </a:xfrm>
            <a:custGeom>
              <a:avLst/>
              <a:gdLst>
                <a:gd name="T0" fmla="*/ 720 w 768"/>
                <a:gd name="T1" fmla="*/ 398 h 398"/>
                <a:gd name="T2" fmla="*/ 48 w 768"/>
                <a:gd name="T3" fmla="*/ 398 h 398"/>
                <a:gd name="T4" fmla="*/ 48 w 768"/>
                <a:gd name="T5" fmla="*/ 398 h 398"/>
                <a:gd name="T6" fmla="*/ 39 w 768"/>
                <a:gd name="T7" fmla="*/ 398 h 398"/>
                <a:gd name="T8" fmla="*/ 30 w 768"/>
                <a:gd name="T9" fmla="*/ 394 h 398"/>
                <a:gd name="T10" fmla="*/ 21 w 768"/>
                <a:gd name="T11" fmla="*/ 390 h 398"/>
                <a:gd name="T12" fmla="*/ 14 w 768"/>
                <a:gd name="T13" fmla="*/ 384 h 398"/>
                <a:gd name="T14" fmla="*/ 8 w 768"/>
                <a:gd name="T15" fmla="*/ 378 h 398"/>
                <a:gd name="T16" fmla="*/ 4 w 768"/>
                <a:gd name="T17" fmla="*/ 370 h 398"/>
                <a:gd name="T18" fmla="*/ 2 w 768"/>
                <a:gd name="T19" fmla="*/ 361 h 398"/>
                <a:gd name="T20" fmla="*/ 0 w 768"/>
                <a:gd name="T21" fmla="*/ 351 h 398"/>
                <a:gd name="T22" fmla="*/ 0 w 768"/>
                <a:gd name="T23" fmla="*/ 76 h 398"/>
                <a:gd name="T24" fmla="*/ 0 w 768"/>
                <a:gd name="T25" fmla="*/ 76 h 398"/>
                <a:gd name="T26" fmla="*/ 0 w 768"/>
                <a:gd name="T27" fmla="*/ 68 h 398"/>
                <a:gd name="T28" fmla="*/ 2 w 768"/>
                <a:gd name="T29" fmla="*/ 61 h 398"/>
                <a:gd name="T30" fmla="*/ 7 w 768"/>
                <a:gd name="T31" fmla="*/ 46 h 398"/>
                <a:gd name="T32" fmla="*/ 13 w 768"/>
                <a:gd name="T33" fmla="*/ 34 h 398"/>
                <a:gd name="T34" fmla="*/ 22 w 768"/>
                <a:gd name="T35" fmla="*/ 23 h 398"/>
                <a:gd name="T36" fmla="*/ 34 w 768"/>
                <a:gd name="T37" fmla="*/ 13 h 398"/>
                <a:gd name="T38" fmla="*/ 47 w 768"/>
                <a:gd name="T39" fmla="*/ 6 h 398"/>
                <a:gd name="T40" fmla="*/ 61 w 768"/>
                <a:gd name="T41" fmla="*/ 3 h 398"/>
                <a:gd name="T42" fmla="*/ 69 w 768"/>
                <a:gd name="T43" fmla="*/ 1 h 398"/>
                <a:gd name="T44" fmla="*/ 75 w 768"/>
                <a:gd name="T45" fmla="*/ 0 h 398"/>
                <a:gd name="T46" fmla="*/ 720 w 768"/>
                <a:gd name="T47" fmla="*/ 0 h 398"/>
                <a:gd name="T48" fmla="*/ 720 w 768"/>
                <a:gd name="T49" fmla="*/ 0 h 398"/>
                <a:gd name="T50" fmla="*/ 730 w 768"/>
                <a:gd name="T51" fmla="*/ 1 h 398"/>
                <a:gd name="T52" fmla="*/ 739 w 768"/>
                <a:gd name="T53" fmla="*/ 4 h 398"/>
                <a:gd name="T54" fmla="*/ 746 w 768"/>
                <a:gd name="T55" fmla="*/ 9 h 398"/>
                <a:gd name="T56" fmla="*/ 754 w 768"/>
                <a:gd name="T57" fmla="*/ 14 h 398"/>
                <a:gd name="T58" fmla="*/ 759 w 768"/>
                <a:gd name="T59" fmla="*/ 22 h 398"/>
                <a:gd name="T60" fmla="*/ 764 w 768"/>
                <a:gd name="T61" fmla="*/ 30 h 398"/>
                <a:gd name="T62" fmla="*/ 767 w 768"/>
                <a:gd name="T63" fmla="*/ 39 h 398"/>
                <a:gd name="T64" fmla="*/ 768 w 768"/>
                <a:gd name="T65" fmla="*/ 48 h 398"/>
                <a:gd name="T66" fmla="*/ 768 w 768"/>
                <a:gd name="T67" fmla="*/ 351 h 398"/>
                <a:gd name="T68" fmla="*/ 768 w 768"/>
                <a:gd name="T69" fmla="*/ 351 h 398"/>
                <a:gd name="T70" fmla="*/ 767 w 768"/>
                <a:gd name="T71" fmla="*/ 361 h 398"/>
                <a:gd name="T72" fmla="*/ 764 w 768"/>
                <a:gd name="T73" fmla="*/ 370 h 398"/>
                <a:gd name="T74" fmla="*/ 759 w 768"/>
                <a:gd name="T75" fmla="*/ 378 h 398"/>
                <a:gd name="T76" fmla="*/ 754 w 768"/>
                <a:gd name="T77" fmla="*/ 384 h 398"/>
                <a:gd name="T78" fmla="*/ 746 w 768"/>
                <a:gd name="T79" fmla="*/ 390 h 398"/>
                <a:gd name="T80" fmla="*/ 739 w 768"/>
                <a:gd name="T81" fmla="*/ 394 h 398"/>
                <a:gd name="T82" fmla="*/ 730 w 768"/>
                <a:gd name="T83" fmla="*/ 398 h 398"/>
                <a:gd name="T84" fmla="*/ 720 w 768"/>
                <a:gd name="T85" fmla="*/ 398 h 398"/>
                <a:gd name="T86" fmla="*/ 720 w 768"/>
                <a:gd name="T87" fmla="*/ 398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68" h="398">
                  <a:moveTo>
                    <a:pt x="720" y="398"/>
                  </a:moveTo>
                  <a:lnTo>
                    <a:pt x="48" y="398"/>
                  </a:lnTo>
                  <a:lnTo>
                    <a:pt x="48" y="398"/>
                  </a:lnTo>
                  <a:lnTo>
                    <a:pt x="39" y="398"/>
                  </a:lnTo>
                  <a:lnTo>
                    <a:pt x="30" y="394"/>
                  </a:lnTo>
                  <a:lnTo>
                    <a:pt x="21" y="390"/>
                  </a:lnTo>
                  <a:lnTo>
                    <a:pt x="14" y="384"/>
                  </a:lnTo>
                  <a:lnTo>
                    <a:pt x="8" y="378"/>
                  </a:lnTo>
                  <a:lnTo>
                    <a:pt x="4" y="370"/>
                  </a:lnTo>
                  <a:lnTo>
                    <a:pt x="2" y="361"/>
                  </a:lnTo>
                  <a:lnTo>
                    <a:pt x="0" y="351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0" y="68"/>
                  </a:lnTo>
                  <a:lnTo>
                    <a:pt x="2" y="61"/>
                  </a:lnTo>
                  <a:lnTo>
                    <a:pt x="7" y="46"/>
                  </a:lnTo>
                  <a:lnTo>
                    <a:pt x="13" y="34"/>
                  </a:lnTo>
                  <a:lnTo>
                    <a:pt x="22" y="23"/>
                  </a:lnTo>
                  <a:lnTo>
                    <a:pt x="34" y="13"/>
                  </a:lnTo>
                  <a:lnTo>
                    <a:pt x="47" y="6"/>
                  </a:lnTo>
                  <a:lnTo>
                    <a:pt x="61" y="3"/>
                  </a:lnTo>
                  <a:lnTo>
                    <a:pt x="69" y="1"/>
                  </a:lnTo>
                  <a:lnTo>
                    <a:pt x="75" y="0"/>
                  </a:lnTo>
                  <a:lnTo>
                    <a:pt x="720" y="0"/>
                  </a:lnTo>
                  <a:lnTo>
                    <a:pt x="720" y="0"/>
                  </a:lnTo>
                  <a:lnTo>
                    <a:pt x="730" y="1"/>
                  </a:lnTo>
                  <a:lnTo>
                    <a:pt x="739" y="4"/>
                  </a:lnTo>
                  <a:lnTo>
                    <a:pt x="746" y="9"/>
                  </a:lnTo>
                  <a:lnTo>
                    <a:pt x="754" y="14"/>
                  </a:lnTo>
                  <a:lnTo>
                    <a:pt x="759" y="22"/>
                  </a:lnTo>
                  <a:lnTo>
                    <a:pt x="764" y="30"/>
                  </a:lnTo>
                  <a:lnTo>
                    <a:pt x="767" y="39"/>
                  </a:lnTo>
                  <a:lnTo>
                    <a:pt x="768" y="48"/>
                  </a:lnTo>
                  <a:lnTo>
                    <a:pt x="768" y="351"/>
                  </a:lnTo>
                  <a:lnTo>
                    <a:pt x="768" y="351"/>
                  </a:lnTo>
                  <a:lnTo>
                    <a:pt x="767" y="361"/>
                  </a:lnTo>
                  <a:lnTo>
                    <a:pt x="764" y="370"/>
                  </a:lnTo>
                  <a:lnTo>
                    <a:pt x="759" y="378"/>
                  </a:lnTo>
                  <a:lnTo>
                    <a:pt x="754" y="384"/>
                  </a:lnTo>
                  <a:lnTo>
                    <a:pt x="746" y="390"/>
                  </a:lnTo>
                  <a:lnTo>
                    <a:pt x="739" y="394"/>
                  </a:lnTo>
                  <a:lnTo>
                    <a:pt x="730" y="398"/>
                  </a:lnTo>
                  <a:lnTo>
                    <a:pt x="720" y="398"/>
                  </a:lnTo>
                  <a:lnTo>
                    <a:pt x="720" y="39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36" name="Freeform 16">
              <a:extLst>
                <a:ext uri="{FF2B5EF4-FFF2-40B4-BE49-F238E27FC236}">
                  <a16:creationId xmlns:a16="http://schemas.microsoft.com/office/drawing/2014/main" id="{94BB8D7F-FF61-79EB-BFD0-4CEB8E92B4F8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1388" y="2512637"/>
              <a:ext cx="897033" cy="464869"/>
            </a:xfrm>
            <a:custGeom>
              <a:avLst/>
              <a:gdLst>
                <a:gd name="T0" fmla="*/ 48 w 768"/>
                <a:gd name="T1" fmla="*/ 0 h 398"/>
                <a:gd name="T2" fmla="*/ 721 w 768"/>
                <a:gd name="T3" fmla="*/ 0 h 398"/>
                <a:gd name="T4" fmla="*/ 721 w 768"/>
                <a:gd name="T5" fmla="*/ 0 h 398"/>
                <a:gd name="T6" fmla="*/ 730 w 768"/>
                <a:gd name="T7" fmla="*/ 1 h 398"/>
                <a:gd name="T8" fmla="*/ 739 w 768"/>
                <a:gd name="T9" fmla="*/ 4 h 398"/>
                <a:gd name="T10" fmla="*/ 748 w 768"/>
                <a:gd name="T11" fmla="*/ 8 h 398"/>
                <a:gd name="T12" fmla="*/ 754 w 768"/>
                <a:gd name="T13" fmla="*/ 14 h 398"/>
                <a:gd name="T14" fmla="*/ 761 w 768"/>
                <a:gd name="T15" fmla="*/ 21 h 398"/>
                <a:gd name="T16" fmla="*/ 764 w 768"/>
                <a:gd name="T17" fmla="*/ 28 h 398"/>
                <a:gd name="T18" fmla="*/ 767 w 768"/>
                <a:gd name="T19" fmla="*/ 37 h 398"/>
                <a:gd name="T20" fmla="*/ 768 w 768"/>
                <a:gd name="T21" fmla="*/ 48 h 398"/>
                <a:gd name="T22" fmla="*/ 768 w 768"/>
                <a:gd name="T23" fmla="*/ 322 h 398"/>
                <a:gd name="T24" fmla="*/ 768 w 768"/>
                <a:gd name="T25" fmla="*/ 322 h 398"/>
                <a:gd name="T26" fmla="*/ 768 w 768"/>
                <a:gd name="T27" fmla="*/ 330 h 398"/>
                <a:gd name="T28" fmla="*/ 767 w 768"/>
                <a:gd name="T29" fmla="*/ 338 h 398"/>
                <a:gd name="T30" fmla="*/ 762 w 768"/>
                <a:gd name="T31" fmla="*/ 352 h 398"/>
                <a:gd name="T32" fmla="*/ 755 w 768"/>
                <a:gd name="T33" fmla="*/ 365 h 398"/>
                <a:gd name="T34" fmla="*/ 746 w 768"/>
                <a:gd name="T35" fmla="*/ 376 h 398"/>
                <a:gd name="T36" fmla="*/ 735 w 768"/>
                <a:gd name="T37" fmla="*/ 385 h 398"/>
                <a:gd name="T38" fmla="*/ 722 w 768"/>
                <a:gd name="T39" fmla="*/ 392 h 398"/>
                <a:gd name="T40" fmla="*/ 708 w 768"/>
                <a:gd name="T41" fmla="*/ 397 h 398"/>
                <a:gd name="T42" fmla="*/ 700 w 768"/>
                <a:gd name="T43" fmla="*/ 397 h 398"/>
                <a:gd name="T44" fmla="*/ 694 w 768"/>
                <a:gd name="T45" fmla="*/ 398 h 398"/>
                <a:gd name="T46" fmla="*/ 48 w 768"/>
                <a:gd name="T47" fmla="*/ 398 h 398"/>
                <a:gd name="T48" fmla="*/ 48 w 768"/>
                <a:gd name="T49" fmla="*/ 398 h 398"/>
                <a:gd name="T50" fmla="*/ 39 w 768"/>
                <a:gd name="T51" fmla="*/ 397 h 398"/>
                <a:gd name="T52" fmla="*/ 30 w 768"/>
                <a:gd name="T53" fmla="*/ 394 h 398"/>
                <a:gd name="T54" fmla="*/ 22 w 768"/>
                <a:gd name="T55" fmla="*/ 389 h 398"/>
                <a:gd name="T56" fmla="*/ 15 w 768"/>
                <a:gd name="T57" fmla="*/ 384 h 398"/>
                <a:gd name="T58" fmla="*/ 9 w 768"/>
                <a:gd name="T59" fmla="*/ 376 h 398"/>
                <a:gd name="T60" fmla="*/ 4 w 768"/>
                <a:gd name="T61" fmla="*/ 369 h 398"/>
                <a:gd name="T62" fmla="*/ 2 w 768"/>
                <a:gd name="T63" fmla="*/ 360 h 398"/>
                <a:gd name="T64" fmla="*/ 0 w 768"/>
                <a:gd name="T65" fmla="*/ 350 h 398"/>
                <a:gd name="T66" fmla="*/ 0 w 768"/>
                <a:gd name="T67" fmla="*/ 48 h 398"/>
                <a:gd name="T68" fmla="*/ 0 w 768"/>
                <a:gd name="T69" fmla="*/ 48 h 398"/>
                <a:gd name="T70" fmla="*/ 2 w 768"/>
                <a:gd name="T71" fmla="*/ 37 h 398"/>
                <a:gd name="T72" fmla="*/ 4 w 768"/>
                <a:gd name="T73" fmla="*/ 28 h 398"/>
                <a:gd name="T74" fmla="*/ 9 w 768"/>
                <a:gd name="T75" fmla="*/ 21 h 398"/>
                <a:gd name="T76" fmla="*/ 15 w 768"/>
                <a:gd name="T77" fmla="*/ 14 h 398"/>
                <a:gd name="T78" fmla="*/ 22 w 768"/>
                <a:gd name="T79" fmla="*/ 8 h 398"/>
                <a:gd name="T80" fmla="*/ 30 w 768"/>
                <a:gd name="T81" fmla="*/ 4 h 398"/>
                <a:gd name="T82" fmla="*/ 39 w 768"/>
                <a:gd name="T83" fmla="*/ 1 h 398"/>
                <a:gd name="T84" fmla="*/ 48 w 768"/>
                <a:gd name="T85" fmla="*/ 0 h 398"/>
                <a:gd name="T86" fmla="*/ 48 w 768"/>
                <a:gd name="T87" fmla="*/ 0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68" h="398">
                  <a:moveTo>
                    <a:pt x="48" y="0"/>
                  </a:moveTo>
                  <a:lnTo>
                    <a:pt x="721" y="0"/>
                  </a:lnTo>
                  <a:lnTo>
                    <a:pt x="721" y="0"/>
                  </a:lnTo>
                  <a:lnTo>
                    <a:pt x="730" y="1"/>
                  </a:lnTo>
                  <a:lnTo>
                    <a:pt x="739" y="4"/>
                  </a:lnTo>
                  <a:lnTo>
                    <a:pt x="748" y="8"/>
                  </a:lnTo>
                  <a:lnTo>
                    <a:pt x="754" y="14"/>
                  </a:lnTo>
                  <a:lnTo>
                    <a:pt x="761" y="21"/>
                  </a:lnTo>
                  <a:lnTo>
                    <a:pt x="764" y="28"/>
                  </a:lnTo>
                  <a:lnTo>
                    <a:pt x="767" y="37"/>
                  </a:lnTo>
                  <a:lnTo>
                    <a:pt x="768" y="48"/>
                  </a:lnTo>
                  <a:lnTo>
                    <a:pt x="768" y="322"/>
                  </a:lnTo>
                  <a:lnTo>
                    <a:pt x="768" y="322"/>
                  </a:lnTo>
                  <a:lnTo>
                    <a:pt x="768" y="330"/>
                  </a:lnTo>
                  <a:lnTo>
                    <a:pt x="767" y="338"/>
                  </a:lnTo>
                  <a:lnTo>
                    <a:pt x="762" y="352"/>
                  </a:lnTo>
                  <a:lnTo>
                    <a:pt x="755" y="365"/>
                  </a:lnTo>
                  <a:lnTo>
                    <a:pt x="746" y="376"/>
                  </a:lnTo>
                  <a:lnTo>
                    <a:pt x="735" y="385"/>
                  </a:lnTo>
                  <a:lnTo>
                    <a:pt x="722" y="392"/>
                  </a:lnTo>
                  <a:lnTo>
                    <a:pt x="708" y="397"/>
                  </a:lnTo>
                  <a:lnTo>
                    <a:pt x="700" y="397"/>
                  </a:lnTo>
                  <a:lnTo>
                    <a:pt x="694" y="398"/>
                  </a:lnTo>
                  <a:lnTo>
                    <a:pt x="48" y="398"/>
                  </a:lnTo>
                  <a:lnTo>
                    <a:pt x="48" y="398"/>
                  </a:lnTo>
                  <a:lnTo>
                    <a:pt x="39" y="397"/>
                  </a:lnTo>
                  <a:lnTo>
                    <a:pt x="30" y="394"/>
                  </a:lnTo>
                  <a:lnTo>
                    <a:pt x="22" y="389"/>
                  </a:lnTo>
                  <a:lnTo>
                    <a:pt x="15" y="384"/>
                  </a:lnTo>
                  <a:lnTo>
                    <a:pt x="9" y="376"/>
                  </a:lnTo>
                  <a:lnTo>
                    <a:pt x="4" y="369"/>
                  </a:lnTo>
                  <a:lnTo>
                    <a:pt x="2" y="360"/>
                  </a:lnTo>
                  <a:lnTo>
                    <a:pt x="0" y="350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2" y="37"/>
                  </a:lnTo>
                  <a:lnTo>
                    <a:pt x="4" y="28"/>
                  </a:lnTo>
                  <a:lnTo>
                    <a:pt x="9" y="21"/>
                  </a:lnTo>
                  <a:lnTo>
                    <a:pt x="15" y="14"/>
                  </a:lnTo>
                  <a:lnTo>
                    <a:pt x="22" y="8"/>
                  </a:lnTo>
                  <a:lnTo>
                    <a:pt x="30" y="4"/>
                  </a:lnTo>
                  <a:lnTo>
                    <a:pt x="39" y="1"/>
                  </a:lnTo>
                  <a:lnTo>
                    <a:pt x="48" y="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37" name="Freeform 17">
              <a:extLst>
                <a:ext uri="{FF2B5EF4-FFF2-40B4-BE49-F238E27FC236}">
                  <a16:creationId xmlns:a16="http://schemas.microsoft.com/office/drawing/2014/main" id="{2E786554-658A-E6F7-6550-A41BE371AD8A}"/>
                </a:ext>
              </a:extLst>
            </p:cNvPr>
            <p:cNvSpPr>
              <a:spLocks/>
            </p:cNvSpPr>
            <p:nvPr/>
          </p:nvSpPr>
          <p:spPr bwMode="auto">
            <a:xfrm>
              <a:off x="5900122" y="1835190"/>
              <a:ext cx="1052379" cy="1053546"/>
            </a:xfrm>
            <a:custGeom>
              <a:avLst/>
              <a:gdLst>
                <a:gd name="T0" fmla="*/ 839 w 901"/>
                <a:gd name="T1" fmla="*/ 902 h 902"/>
                <a:gd name="T2" fmla="*/ 62 w 901"/>
                <a:gd name="T3" fmla="*/ 902 h 902"/>
                <a:gd name="T4" fmla="*/ 62 w 901"/>
                <a:gd name="T5" fmla="*/ 902 h 902"/>
                <a:gd name="T6" fmla="*/ 49 w 901"/>
                <a:gd name="T7" fmla="*/ 901 h 902"/>
                <a:gd name="T8" fmla="*/ 37 w 901"/>
                <a:gd name="T9" fmla="*/ 897 h 902"/>
                <a:gd name="T10" fmla="*/ 27 w 901"/>
                <a:gd name="T11" fmla="*/ 892 h 902"/>
                <a:gd name="T12" fmla="*/ 18 w 901"/>
                <a:gd name="T13" fmla="*/ 884 h 902"/>
                <a:gd name="T14" fmla="*/ 10 w 901"/>
                <a:gd name="T15" fmla="*/ 875 h 902"/>
                <a:gd name="T16" fmla="*/ 4 w 901"/>
                <a:gd name="T17" fmla="*/ 865 h 902"/>
                <a:gd name="T18" fmla="*/ 1 w 901"/>
                <a:gd name="T19" fmla="*/ 853 h 902"/>
                <a:gd name="T20" fmla="*/ 0 w 901"/>
                <a:gd name="T21" fmla="*/ 840 h 902"/>
                <a:gd name="T22" fmla="*/ 0 w 901"/>
                <a:gd name="T23" fmla="*/ 62 h 902"/>
                <a:gd name="T24" fmla="*/ 0 w 901"/>
                <a:gd name="T25" fmla="*/ 62 h 902"/>
                <a:gd name="T26" fmla="*/ 1 w 901"/>
                <a:gd name="T27" fmla="*/ 50 h 902"/>
                <a:gd name="T28" fmla="*/ 4 w 901"/>
                <a:gd name="T29" fmla="*/ 39 h 902"/>
                <a:gd name="T30" fmla="*/ 10 w 901"/>
                <a:gd name="T31" fmla="*/ 27 h 902"/>
                <a:gd name="T32" fmla="*/ 18 w 901"/>
                <a:gd name="T33" fmla="*/ 18 h 902"/>
                <a:gd name="T34" fmla="*/ 27 w 901"/>
                <a:gd name="T35" fmla="*/ 10 h 902"/>
                <a:gd name="T36" fmla="*/ 37 w 901"/>
                <a:gd name="T37" fmla="*/ 5 h 902"/>
                <a:gd name="T38" fmla="*/ 49 w 901"/>
                <a:gd name="T39" fmla="*/ 1 h 902"/>
                <a:gd name="T40" fmla="*/ 62 w 901"/>
                <a:gd name="T41" fmla="*/ 0 h 902"/>
                <a:gd name="T42" fmla="*/ 839 w 901"/>
                <a:gd name="T43" fmla="*/ 0 h 902"/>
                <a:gd name="T44" fmla="*/ 839 w 901"/>
                <a:gd name="T45" fmla="*/ 0 h 902"/>
                <a:gd name="T46" fmla="*/ 852 w 901"/>
                <a:gd name="T47" fmla="*/ 1 h 902"/>
                <a:gd name="T48" fmla="*/ 863 w 901"/>
                <a:gd name="T49" fmla="*/ 5 h 902"/>
                <a:gd name="T50" fmla="*/ 874 w 901"/>
                <a:gd name="T51" fmla="*/ 10 h 902"/>
                <a:gd name="T52" fmla="*/ 883 w 901"/>
                <a:gd name="T53" fmla="*/ 18 h 902"/>
                <a:gd name="T54" fmla="*/ 890 w 901"/>
                <a:gd name="T55" fmla="*/ 27 h 902"/>
                <a:gd name="T56" fmla="*/ 897 w 901"/>
                <a:gd name="T57" fmla="*/ 39 h 902"/>
                <a:gd name="T58" fmla="*/ 899 w 901"/>
                <a:gd name="T59" fmla="*/ 50 h 902"/>
                <a:gd name="T60" fmla="*/ 901 w 901"/>
                <a:gd name="T61" fmla="*/ 62 h 902"/>
                <a:gd name="T62" fmla="*/ 901 w 901"/>
                <a:gd name="T63" fmla="*/ 840 h 902"/>
                <a:gd name="T64" fmla="*/ 901 w 901"/>
                <a:gd name="T65" fmla="*/ 840 h 902"/>
                <a:gd name="T66" fmla="*/ 899 w 901"/>
                <a:gd name="T67" fmla="*/ 853 h 902"/>
                <a:gd name="T68" fmla="*/ 897 w 901"/>
                <a:gd name="T69" fmla="*/ 865 h 902"/>
                <a:gd name="T70" fmla="*/ 890 w 901"/>
                <a:gd name="T71" fmla="*/ 875 h 902"/>
                <a:gd name="T72" fmla="*/ 883 w 901"/>
                <a:gd name="T73" fmla="*/ 884 h 902"/>
                <a:gd name="T74" fmla="*/ 874 w 901"/>
                <a:gd name="T75" fmla="*/ 892 h 902"/>
                <a:gd name="T76" fmla="*/ 863 w 901"/>
                <a:gd name="T77" fmla="*/ 897 h 902"/>
                <a:gd name="T78" fmla="*/ 852 w 901"/>
                <a:gd name="T79" fmla="*/ 901 h 902"/>
                <a:gd name="T80" fmla="*/ 839 w 901"/>
                <a:gd name="T81" fmla="*/ 902 h 902"/>
                <a:gd name="T82" fmla="*/ 839 w 901"/>
                <a:gd name="T83" fmla="*/ 902 h 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01" h="902">
                  <a:moveTo>
                    <a:pt x="839" y="902"/>
                  </a:moveTo>
                  <a:lnTo>
                    <a:pt x="62" y="902"/>
                  </a:lnTo>
                  <a:lnTo>
                    <a:pt x="62" y="902"/>
                  </a:lnTo>
                  <a:lnTo>
                    <a:pt x="49" y="901"/>
                  </a:lnTo>
                  <a:lnTo>
                    <a:pt x="37" y="897"/>
                  </a:lnTo>
                  <a:lnTo>
                    <a:pt x="27" y="892"/>
                  </a:lnTo>
                  <a:lnTo>
                    <a:pt x="18" y="884"/>
                  </a:lnTo>
                  <a:lnTo>
                    <a:pt x="10" y="875"/>
                  </a:lnTo>
                  <a:lnTo>
                    <a:pt x="4" y="865"/>
                  </a:lnTo>
                  <a:lnTo>
                    <a:pt x="1" y="853"/>
                  </a:lnTo>
                  <a:lnTo>
                    <a:pt x="0" y="840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1" y="50"/>
                  </a:lnTo>
                  <a:lnTo>
                    <a:pt x="4" y="39"/>
                  </a:lnTo>
                  <a:lnTo>
                    <a:pt x="10" y="27"/>
                  </a:lnTo>
                  <a:lnTo>
                    <a:pt x="18" y="18"/>
                  </a:lnTo>
                  <a:lnTo>
                    <a:pt x="27" y="10"/>
                  </a:lnTo>
                  <a:lnTo>
                    <a:pt x="37" y="5"/>
                  </a:lnTo>
                  <a:lnTo>
                    <a:pt x="49" y="1"/>
                  </a:lnTo>
                  <a:lnTo>
                    <a:pt x="62" y="0"/>
                  </a:lnTo>
                  <a:lnTo>
                    <a:pt x="839" y="0"/>
                  </a:lnTo>
                  <a:lnTo>
                    <a:pt x="839" y="0"/>
                  </a:lnTo>
                  <a:lnTo>
                    <a:pt x="852" y="1"/>
                  </a:lnTo>
                  <a:lnTo>
                    <a:pt x="863" y="5"/>
                  </a:lnTo>
                  <a:lnTo>
                    <a:pt x="874" y="10"/>
                  </a:lnTo>
                  <a:lnTo>
                    <a:pt x="883" y="18"/>
                  </a:lnTo>
                  <a:lnTo>
                    <a:pt x="890" y="27"/>
                  </a:lnTo>
                  <a:lnTo>
                    <a:pt x="897" y="39"/>
                  </a:lnTo>
                  <a:lnTo>
                    <a:pt x="899" y="50"/>
                  </a:lnTo>
                  <a:lnTo>
                    <a:pt x="901" y="62"/>
                  </a:lnTo>
                  <a:lnTo>
                    <a:pt x="901" y="840"/>
                  </a:lnTo>
                  <a:lnTo>
                    <a:pt x="901" y="840"/>
                  </a:lnTo>
                  <a:lnTo>
                    <a:pt x="899" y="853"/>
                  </a:lnTo>
                  <a:lnTo>
                    <a:pt x="897" y="865"/>
                  </a:lnTo>
                  <a:lnTo>
                    <a:pt x="890" y="875"/>
                  </a:lnTo>
                  <a:lnTo>
                    <a:pt x="883" y="884"/>
                  </a:lnTo>
                  <a:lnTo>
                    <a:pt x="874" y="892"/>
                  </a:lnTo>
                  <a:lnTo>
                    <a:pt x="863" y="897"/>
                  </a:lnTo>
                  <a:lnTo>
                    <a:pt x="852" y="901"/>
                  </a:lnTo>
                  <a:lnTo>
                    <a:pt x="839" y="902"/>
                  </a:lnTo>
                  <a:lnTo>
                    <a:pt x="839" y="902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38" name="Freeform 18">
              <a:extLst>
                <a:ext uri="{FF2B5EF4-FFF2-40B4-BE49-F238E27FC236}">
                  <a16:creationId xmlns:a16="http://schemas.microsoft.com/office/drawing/2014/main" id="{D812FD19-09B2-0ADF-0B71-4F6B5345BFEA}"/>
                </a:ext>
              </a:extLst>
            </p:cNvPr>
            <p:cNvSpPr>
              <a:spLocks/>
            </p:cNvSpPr>
            <p:nvPr/>
          </p:nvSpPr>
          <p:spPr bwMode="auto">
            <a:xfrm>
              <a:off x="6366158" y="2350283"/>
              <a:ext cx="119137" cy="969450"/>
            </a:xfrm>
            <a:custGeom>
              <a:avLst/>
              <a:gdLst>
                <a:gd name="T0" fmla="*/ 62 w 102"/>
                <a:gd name="T1" fmla="*/ 729 h 830"/>
                <a:gd name="T2" fmla="*/ 62 w 102"/>
                <a:gd name="T3" fmla="*/ 0 h 830"/>
                <a:gd name="T4" fmla="*/ 40 w 102"/>
                <a:gd name="T5" fmla="*/ 0 h 830"/>
                <a:gd name="T6" fmla="*/ 40 w 102"/>
                <a:gd name="T7" fmla="*/ 729 h 830"/>
                <a:gd name="T8" fmla="*/ 40 w 102"/>
                <a:gd name="T9" fmla="*/ 729 h 830"/>
                <a:gd name="T10" fmla="*/ 31 w 102"/>
                <a:gd name="T11" fmla="*/ 732 h 830"/>
                <a:gd name="T12" fmla="*/ 25 w 102"/>
                <a:gd name="T13" fmla="*/ 736 h 830"/>
                <a:gd name="T14" fmla="*/ 17 w 102"/>
                <a:gd name="T15" fmla="*/ 741 h 830"/>
                <a:gd name="T16" fmla="*/ 12 w 102"/>
                <a:gd name="T17" fmla="*/ 747 h 830"/>
                <a:gd name="T18" fmla="*/ 7 w 102"/>
                <a:gd name="T19" fmla="*/ 754 h 830"/>
                <a:gd name="T20" fmla="*/ 4 w 102"/>
                <a:gd name="T21" fmla="*/ 761 h 830"/>
                <a:gd name="T22" fmla="*/ 2 w 102"/>
                <a:gd name="T23" fmla="*/ 770 h 830"/>
                <a:gd name="T24" fmla="*/ 0 w 102"/>
                <a:gd name="T25" fmla="*/ 778 h 830"/>
                <a:gd name="T26" fmla="*/ 0 w 102"/>
                <a:gd name="T27" fmla="*/ 778 h 830"/>
                <a:gd name="T28" fmla="*/ 2 w 102"/>
                <a:gd name="T29" fmla="*/ 788 h 830"/>
                <a:gd name="T30" fmla="*/ 4 w 102"/>
                <a:gd name="T31" fmla="*/ 799 h 830"/>
                <a:gd name="T32" fmla="*/ 9 w 102"/>
                <a:gd name="T33" fmla="*/ 807 h 830"/>
                <a:gd name="T34" fmla="*/ 16 w 102"/>
                <a:gd name="T35" fmla="*/ 814 h 830"/>
                <a:gd name="T36" fmla="*/ 24 w 102"/>
                <a:gd name="T37" fmla="*/ 821 h 830"/>
                <a:gd name="T38" fmla="*/ 31 w 102"/>
                <a:gd name="T39" fmla="*/ 826 h 830"/>
                <a:gd name="T40" fmla="*/ 42 w 102"/>
                <a:gd name="T41" fmla="*/ 828 h 830"/>
                <a:gd name="T42" fmla="*/ 51 w 102"/>
                <a:gd name="T43" fmla="*/ 830 h 830"/>
                <a:gd name="T44" fmla="*/ 51 w 102"/>
                <a:gd name="T45" fmla="*/ 830 h 830"/>
                <a:gd name="T46" fmla="*/ 61 w 102"/>
                <a:gd name="T47" fmla="*/ 828 h 830"/>
                <a:gd name="T48" fmla="*/ 71 w 102"/>
                <a:gd name="T49" fmla="*/ 826 h 830"/>
                <a:gd name="T50" fmla="*/ 79 w 102"/>
                <a:gd name="T51" fmla="*/ 821 h 830"/>
                <a:gd name="T52" fmla="*/ 87 w 102"/>
                <a:gd name="T53" fmla="*/ 814 h 830"/>
                <a:gd name="T54" fmla="*/ 93 w 102"/>
                <a:gd name="T55" fmla="*/ 807 h 830"/>
                <a:gd name="T56" fmla="*/ 98 w 102"/>
                <a:gd name="T57" fmla="*/ 799 h 830"/>
                <a:gd name="T58" fmla="*/ 101 w 102"/>
                <a:gd name="T59" fmla="*/ 788 h 830"/>
                <a:gd name="T60" fmla="*/ 102 w 102"/>
                <a:gd name="T61" fmla="*/ 778 h 830"/>
                <a:gd name="T62" fmla="*/ 102 w 102"/>
                <a:gd name="T63" fmla="*/ 778 h 830"/>
                <a:gd name="T64" fmla="*/ 101 w 102"/>
                <a:gd name="T65" fmla="*/ 770 h 830"/>
                <a:gd name="T66" fmla="*/ 98 w 102"/>
                <a:gd name="T67" fmla="*/ 761 h 830"/>
                <a:gd name="T68" fmla="*/ 96 w 102"/>
                <a:gd name="T69" fmla="*/ 754 h 830"/>
                <a:gd name="T70" fmla="*/ 91 w 102"/>
                <a:gd name="T71" fmla="*/ 747 h 830"/>
                <a:gd name="T72" fmla="*/ 85 w 102"/>
                <a:gd name="T73" fmla="*/ 741 h 830"/>
                <a:gd name="T74" fmla="*/ 78 w 102"/>
                <a:gd name="T75" fmla="*/ 736 h 830"/>
                <a:gd name="T76" fmla="*/ 71 w 102"/>
                <a:gd name="T77" fmla="*/ 732 h 830"/>
                <a:gd name="T78" fmla="*/ 62 w 102"/>
                <a:gd name="T79" fmla="*/ 729 h 830"/>
                <a:gd name="T80" fmla="*/ 62 w 102"/>
                <a:gd name="T81" fmla="*/ 729 h 8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2" h="830">
                  <a:moveTo>
                    <a:pt x="62" y="729"/>
                  </a:moveTo>
                  <a:lnTo>
                    <a:pt x="62" y="0"/>
                  </a:lnTo>
                  <a:lnTo>
                    <a:pt x="40" y="0"/>
                  </a:lnTo>
                  <a:lnTo>
                    <a:pt x="40" y="729"/>
                  </a:lnTo>
                  <a:lnTo>
                    <a:pt x="40" y="729"/>
                  </a:lnTo>
                  <a:lnTo>
                    <a:pt x="31" y="732"/>
                  </a:lnTo>
                  <a:lnTo>
                    <a:pt x="25" y="736"/>
                  </a:lnTo>
                  <a:lnTo>
                    <a:pt x="17" y="741"/>
                  </a:lnTo>
                  <a:lnTo>
                    <a:pt x="12" y="747"/>
                  </a:lnTo>
                  <a:lnTo>
                    <a:pt x="7" y="754"/>
                  </a:lnTo>
                  <a:lnTo>
                    <a:pt x="4" y="761"/>
                  </a:lnTo>
                  <a:lnTo>
                    <a:pt x="2" y="770"/>
                  </a:lnTo>
                  <a:lnTo>
                    <a:pt x="0" y="778"/>
                  </a:lnTo>
                  <a:lnTo>
                    <a:pt x="0" y="778"/>
                  </a:lnTo>
                  <a:lnTo>
                    <a:pt x="2" y="788"/>
                  </a:lnTo>
                  <a:lnTo>
                    <a:pt x="4" y="799"/>
                  </a:lnTo>
                  <a:lnTo>
                    <a:pt x="9" y="807"/>
                  </a:lnTo>
                  <a:lnTo>
                    <a:pt x="16" y="814"/>
                  </a:lnTo>
                  <a:lnTo>
                    <a:pt x="24" y="821"/>
                  </a:lnTo>
                  <a:lnTo>
                    <a:pt x="31" y="826"/>
                  </a:lnTo>
                  <a:lnTo>
                    <a:pt x="42" y="828"/>
                  </a:lnTo>
                  <a:lnTo>
                    <a:pt x="51" y="830"/>
                  </a:lnTo>
                  <a:lnTo>
                    <a:pt x="51" y="830"/>
                  </a:lnTo>
                  <a:lnTo>
                    <a:pt x="61" y="828"/>
                  </a:lnTo>
                  <a:lnTo>
                    <a:pt x="71" y="826"/>
                  </a:lnTo>
                  <a:lnTo>
                    <a:pt x="79" y="821"/>
                  </a:lnTo>
                  <a:lnTo>
                    <a:pt x="87" y="814"/>
                  </a:lnTo>
                  <a:lnTo>
                    <a:pt x="93" y="807"/>
                  </a:lnTo>
                  <a:lnTo>
                    <a:pt x="98" y="799"/>
                  </a:lnTo>
                  <a:lnTo>
                    <a:pt x="101" y="788"/>
                  </a:lnTo>
                  <a:lnTo>
                    <a:pt x="102" y="778"/>
                  </a:lnTo>
                  <a:lnTo>
                    <a:pt x="102" y="778"/>
                  </a:lnTo>
                  <a:lnTo>
                    <a:pt x="101" y="770"/>
                  </a:lnTo>
                  <a:lnTo>
                    <a:pt x="98" y="761"/>
                  </a:lnTo>
                  <a:lnTo>
                    <a:pt x="96" y="754"/>
                  </a:lnTo>
                  <a:lnTo>
                    <a:pt x="91" y="747"/>
                  </a:lnTo>
                  <a:lnTo>
                    <a:pt x="85" y="741"/>
                  </a:lnTo>
                  <a:lnTo>
                    <a:pt x="78" y="736"/>
                  </a:lnTo>
                  <a:lnTo>
                    <a:pt x="71" y="732"/>
                  </a:lnTo>
                  <a:lnTo>
                    <a:pt x="62" y="729"/>
                  </a:lnTo>
                  <a:lnTo>
                    <a:pt x="62" y="729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2C3F4A5D-12D8-FCA5-7028-351D03D9216A}"/>
                </a:ext>
              </a:extLst>
            </p:cNvPr>
            <p:cNvGrpSpPr/>
            <p:nvPr/>
          </p:nvGrpSpPr>
          <p:grpSpPr>
            <a:xfrm>
              <a:off x="6250526" y="2010392"/>
              <a:ext cx="350403" cy="330548"/>
              <a:chOff x="8228014" y="2444750"/>
              <a:chExt cx="476250" cy="449263"/>
            </a:xfrm>
          </p:grpSpPr>
          <p:sp>
            <p:nvSpPr>
              <p:cNvPr id="41" name="Freeform 19">
                <a:extLst>
                  <a:ext uri="{FF2B5EF4-FFF2-40B4-BE49-F238E27FC236}">
                    <a16:creationId xmlns:a16="http://schemas.microsoft.com/office/drawing/2014/main" id="{03D4931C-D823-334E-3D21-A00A805F2C4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253414" y="2444750"/>
                <a:ext cx="450850" cy="449263"/>
              </a:xfrm>
              <a:custGeom>
                <a:avLst/>
                <a:gdLst>
                  <a:gd name="T0" fmla="*/ 100 w 284"/>
                  <a:gd name="T1" fmla="*/ 242 h 283"/>
                  <a:gd name="T2" fmla="*/ 137 w 284"/>
                  <a:gd name="T3" fmla="*/ 239 h 283"/>
                  <a:gd name="T4" fmla="*/ 165 w 284"/>
                  <a:gd name="T5" fmla="*/ 251 h 283"/>
                  <a:gd name="T6" fmla="*/ 185 w 284"/>
                  <a:gd name="T7" fmla="*/ 241 h 283"/>
                  <a:gd name="T8" fmla="*/ 175 w 284"/>
                  <a:gd name="T9" fmla="*/ 265 h 283"/>
                  <a:gd name="T10" fmla="*/ 203 w 284"/>
                  <a:gd name="T11" fmla="*/ 255 h 283"/>
                  <a:gd name="T12" fmla="*/ 241 w 284"/>
                  <a:gd name="T13" fmla="*/ 222 h 283"/>
                  <a:gd name="T14" fmla="*/ 266 w 284"/>
                  <a:gd name="T15" fmla="*/ 170 h 283"/>
                  <a:gd name="T16" fmla="*/ 216 w 284"/>
                  <a:gd name="T17" fmla="*/ 161 h 283"/>
                  <a:gd name="T18" fmla="*/ 147 w 284"/>
                  <a:gd name="T19" fmla="*/ 181 h 283"/>
                  <a:gd name="T20" fmla="*/ 77 w 284"/>
                  <a:gd name="T21" fmla="*/ 146 h 283"/>
                  <a:gd name="T22" fmla="*/ 85 w 284"/>
                  <a:gd name="T23" fmla="*/ 192 h 283"/>
                  <a:gd name="T24" fmla="*/ 68 w 284"/>
                  <a:gd name="T25" fmla="*/ 158 h 283"/>
                  <a:gd name="T26" fmla="*/ 22 w 284"/>
                  <a:gd name="T27" fmla="*/ 183 h 283"/>
                  <a:gd name="T28" fmla="*/ 6 w 284"/>
                  <a:gd name="T29" fmla="*/ 170 h 283"/>
                  <a:gd name="T30" fmla="*/ 0 w 284"/>
                  <a:gd name="T31" fmla="*/ 141 h 283"/>
                  <a:gd name="T32" fmla="*/ 18 w 284"/>
                  <a:gd name="T33" fmla="*/ 73 h 283"/>
                  <a:gd name="T34" fmla="*/ 52 w 284"/>
                  <a:gd name="T35" fmla="*/ 32 h 283"/>
                  <a:gd name="T36" fmla="*/ 114 w 284"/>
                  <a:gd name="T37" fmla="*/ 2 h 283"/>
                  <a:gd name="T38" fmla="*/ 171 w 284"/>
                  <a:gd name="T39" fmla="*/ 2 h 283"/>
                  <a:gd name="T40" fmla="*/ 233 w 284"/>
                  <a:gd name="T41" fmla="*/ 32 h 283"/>
                  <a:gd name="T42" fmla="*/ 268 w 284"/>
                  <a:gd name="T43" fmla="*/ 73 h 283"/>
                  <a:gd name="T44" fmla="*/ 284 w 284"/>
                  <a:gd name="T45" fmla="*/ 141 h 283"/>
                  <a:gd name="T46" fmla="*/ 273 w 284"/>
                  <a:gd name="T47" fmla="*/ 197 h 283"/>
                  <a:gd name="T48" fmla="*/ 243 w 284"/>
                  <a:gd name="T49" fmla="*/ 242 h 283"/>
                  <a:gd name="T50" fmla="*/ 185 w 284"/>
                  <a:gd name="T51" fmla="*/ 277 h 283"/>
                  <a:gd name="T52" fmla="*/ 127 w 284"/>
                  <a:gd name="T53" fmla="*/ 283 h 283"/>
                  <a:gd name="T54" fmla="*/ 63 w 284"/>
                  <a:gd name="T55" fmla="*/ 259 h 283"/>
                  <a:gd name="T56" fmla="*/ 31 w 284"/>
                  <a:gd name="T57" fmla="*/ 229 h 283"/>
                  <a:gd name="T58" fmla="*/ 89 w 284"/>
                  <a:gd name="T59" fmla="*/ 257 h 283"/>
                  <a:gd name="T60" fmla="*/ 67 w 284"/>
                  <a:gd name="T61" fmla="*/ 136 h 283"/>
                  <a:gd name="T62" fmla="*/ 76 w 284"/>
                  <a:gd name="T63" fmla="*/ 90 h 283"/>
                  <a:gd name="T64" fmla="*/ 37 w 284"/>
                  <a:gd name="T65" fmla="*/ 68 h 283"/>
                  <a:gd name="T66" fmla="*/ 14 w 284"/>
                  <a:gd name="T67" fmla="*/ 136 h 283"/>
                  <a:gd name="T68" fmla="*/ 78 w 284"/>
                  <a:gd name="T69" fmla="*/ 81 h 283"/>
                  <a:gd name="T70" fmla="*/ 113 w 284"/>
                  <a:gd name="T71" fmla="*/ 25 h 283"/>
                  <a:gd name="T72" fmla="*/ 95 w 284"/>
                  <a:gd name="T73" fmla="*/ 23 h 283"/>
                  <a:gd name="T74" fmla="*/ 51 w 284"/>
                  <a:gd name="T75" fmla="*/ 51 h 283"/>
                  <a:gd name="T76" fmla="*/ 159 w 284"/>
                  <a:gd name="T77" fmla="*/ 14 h 283"/>
                  <a:gd name="T78" fmla="*/ 199 w 284"/>
                  <a:gd name="T79" fmla="*/ 64 h 283"/>
                  <a:gd name="T80" fmla="*/ 242 w 284"/>
                  <a:gd name="T81" fmla="*/ 61 h 283"/>
                  <a:gd name="T82" fmla="*/ 208 w 284"/>
                  <a:gd name="T83" fmla="*/ 32 h 283"/>
                  <a:gd name="T84" fmla="*/ 159 w 284"/>
                  <a:gd name="T85" fmla="*/ 14 h 283"/>
                  <a:gd name="T86" fmla="*/ 229 w 284"/>
                  <a:gd name="T87" fmla="*/ 79 h 283"/>
                  <a:gd name="T88" fmla="*/ 217 w 284"/>
                  <a:gd name="T89" fmla="*/ 125 h 283"/>
                  <a:gd name="T90" fmla="*/ 264 w 284"/>
                  <a:gd name="T91" fmla="*/ 100 h 283"/>
                  <a:gd name="T92" fmla="*/ 94 w 284"/>
                  <a:gd name="T93" fmla="*/ 69 h 283"/>
                  <a:gd name="T94" fmla="*/ 125 w 284"/>
                  <a:gd name="T95" fmla="*/ 91 h 283"/>
                  <a:gd name="T96" fmla="*/ 113 w 284"/>
                  <a:gd name="T97" fmla="*/ 41 h 283"/>
                  <a:gd name="T98" fmla="*/ 85 w 284"/>
                  <a:gd name="T99" fmla="*/ 92 h 283"/>
                  <a:gd name="T100" fmla="*/ 137 w 284"/>
                  <a:gd name="T101" fmla="*/ 136 h 283"/>
                  <a:gd name="T102" fmla="*/ 96 w 284"/>
                  <a:gd name="T103" fmla="*/ 96 h 283"/>
                  <a:gd name="T104" fmla="*/ 207 w 284"/>
                  <a:gd name="T105" fmla="*/ 125 h 283"/>
                  <a:gd name="T106" fmla="*/ 188 w 284"/>
                  <a:gd name="T107" fmla="*/ 96 h 283"/>
                  <a:gd name="T108" fmla="*/ 208 w 284"/>
                  <a:gd name="T109" fmla="*/ 136 h 283"/>
                  <a:gd name="T110" fmla="*/ 190 w 284"/>
                  <a:gd name="T111" fmla="*/ 69 h 283"/>
                  <a:gd name="T112" fmla="*/ 147 w 284"/>
                  <a:gd name="T113" fmla="*/ 92 h 283"/>
                  <a:gd name="T114" fmla="*/ 197 w 284"/>
                  <a:gd name="T115" fmla="*/ 83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84" h="283">
                    <a:moveTo>
                      <a:pt x="125" y="268"/>
                    </a:moveTo>
                    <a:lnTo>
                      <a:pt x="125" y="268"/>
                    </a:lnTo>
                    <a:lnTo>
                      <a:pt x="112" y="255"/>
                    </a:lnTo>
                    <a:lnTo>
                      <a:pt x="100" y="242"/>
                    </a:lnTo>
                    <a:lnTo>
                      <a:pt x="100" y="242"/>
                    </a:lnTo>
                    <a:lnTo>
                      <a:pt x="113" y="242"/>
                    </a:lnTo>
                    <a:lnTo>
                      <a:pt x="113" y="242"/>
                    </a:lnTo>
                    <a:lnTo>
                      <a:pt x="125" y="255"/>
                    </a:lnTo>
                    <a:lnTo>
                      <a:pt x="137" y="266"/>
                    </a:lnTo>
                    <a:lnTo>
                      <a:pt x="137" y="239"/>
                    </a:lnTo>
                    <a:lnTo>
                      <a:pt x="137" y="239"/>
                    </a:lnTo>
                    <a:lnTo>
                      <a:pt x="147" y="238"/>
                    </a:lnTo>
                    <a:lnTo>
                      <a:pt x="147" y="266"/>
                    </a:lnTo>
                    <a:lnTo>
                      <a:pt x="147" y="266"/>
                    </a:lnTo>
                    <a:lnTo>
                      <a:pt x="165" y="251"/>
                    </a:lnTo>
                    <a:lnTo>
                      <a:pt x="172" y="242"/>
                    </a:lnTo>
                    <a:lnTo>
                      <a:pt x="179" y="233"/>
                    </a:lnTo>
                    <a:lnTo>
                      <a:pt x="179" y="233"/>
                    </a:lnTo>
                    <a:lnTo>
                      <a:pt x="183" y="231"/>
                    </a:lnTo>
                    <a:lnTo>
                      <a:pt x="185" y="241"/>
                    </a:lnTo>
                    <a:lnTo>
                      <a:pt x="185" y="241"/>
                    </a:lnTo>
                    <a:lnTo>
                      <a:pt x="172" y="255"/>
                    </a:lnTo>
                    <a:lnTo>
                      <a:pt x="159" y="268"/>
                    </a:lnTo>
                    <a:lnTo>
                      <a:pt x="159" y="268"/>
                    </a:lnTo>
                    <a:lnTo>
                      <a:pt x="175" y="265"/>
                    </a:lnTo>
                    <a:lnTo>
                      <a:pt x="190" y="260"/>
                    </a:lnTo>
                    <a:lnTo>
                      <a:pt x="190" y="261"/>
                    </a:lnTo>
                    <a:lnTo>
                      <a:pt x="192" y="260"/>
                    </a:lnTo>
                    <a:lnTo>
                      <a:pt x="192" y="260"/>
                    </a:lnTo>
                    <a:lnTo>
                      <a:pt x="203" y="255"/>
                    </a:lnTo>
                    <a:lnTo>
                      <a:pt x="214" y="247"/>
                    </a:lnTo>
                    <a:lnTo>
                      <a:pt x="224" y="241"/>
                    </a:lnTo>
                    <a:lnTo>
                      <a:pt x="233" y="231"/>
                    </a:lnTo>
                    <a:lnTo>
                      <a:pt x="233" y="231"/>
                    </a:lnTo>
                    <a:lnTo>
                      <a:pt x="241" y="222"/>
                    </a:lnTo>
                    <a:lnTo>
                      <a:pt x="248" y="213"/>
                    </a:lnTo>
                    <a:lnTo>
                      <a:pt x="253" y="203"/>
                    </a:lnTo>
                    <a:lnTo>
                      <a:pt x="260" y="193"/>
                    </a:lnTo>
                    <a:lnTo>
                      <a:pt x="264" y="183"/>
                    </a:lnTo>
                    <a:lnTo>
                      <a:pt x="266" y="170"/>
                    </a:lnTo>
                    <a:lnTo>
                      <a:pt x="269" y="158"/>
                    </a:lnTo>
                    <a:lnTo>
                      <a:pt x="270" y="146"/>
                    </a:lnTo>
                    <a:lnTo>
                      <a:pt x="217" y="146"/>
                    </a:lnTo>
                    <a:lnTo>
                      <a:pt x="217" y="146"/>
                    </a:lnTo>
                    <a:lnTo>
                      <a:pt x="216" y="161"/>
                    </a:lnTo>
                    <a:lnTo>
                      <a:pt x="207" y="159"/>
                    </a:lnTo>
                    <a:lnTo>
                      <a:pt x="207" y="159"/>
                    </a:lnTo>
                    <a:lnTo>
                      <a:pt x="208" y="146"/>
                    </a:lnTo>
                    <a:lnTo>
                      <a:pt x="147" y="146"/>
                    </a:lnTo>
                    <a:lnTo>
                      <a:pt x="147" y="181"/>
                    </a:lnTo>
                    <a:lnTo>
                      <a:pt x="147" y="181"/>
                    </a:lnTo>
                    <a:lnTo>
                      <a:pt x="137" y="184"/>
                    </a:lnTo>
                    <a:lnTo>
                      <a:pt x="137" y="146"/>
                    </a:lnTo>
                    <a:lnTo>
                      <a:pt x="77" y="146"/>
                    </a:lnTo>
                    <a:lnTo>
                      <a:pt x="77" y="146"/>
                    </a:lnTo>
                    <a:lnTo>
                      <a:pt x="77" y="158"/>
                    </a:lnTo>
                    <a:lnTo>
                      <a:pt x="80" y="170"/>
                    </a:lnTo>
                    <a:lnTo>
                      <a:pt x="82" y="181"/>
                    </a:lnTo>
                    <a:lnTo>
                      <a:pt x="85" y="192"/>
                    </a:lnTo>
                    <a:lnTo>
                      <a:pt x="85" y="192"/>
                    </a:lnTo>
                    <a:lnTo>
                      <a:pt x="76" y="193"/>
                    </a:lnTo>
                    <a:lnTo>
                      <a:pt x="76" y="193"/>
                    </a:lnTo>
                    <a:lnTo>
                      <a:pt x="72" y="181"/>
                    </a:lnTo>
                    <a:lnTo>
                      <a:pt x="69" y="170"/>
                    </a:lnTo>
                    <a:lnTo>
                      <a:pt x="68" y="158"/>
                    </a:lnTo>
                    <a:lnTo>
                      <a:pt x="67" y="146"/>
                    </a:lnTo>
                    <a:lnTo>
                      <a:pt x="14" y="146"/>
                    </a:lnTo>
                    <a:lnTo>
                      <a:pt x="14" y="146"/>
                    </a:lnTo>
                    <a:lnTo>
                      <a:pt x="16" y="164"/>
                    </a:lnTo>
                    <a:lnTo>
                      <a:pt x="22" y="183"/>
                    </a:lnTo>
                    <a:lnTo>
                      <a:pt x="22" y="183"/>
                    </a:lnTo>
                    <a:lnTo>
                      <a:pt x="15" y="179"/>
                    </a:lnTo>
                    <a:lnTo>
                      <a:pt x="11" y="175"/>
                    </a:lnTo>
                    <a:lnTo>
                      <a:pt x="11" y="175"/>
                    </a:lnTo>
                    <a:lnTo>
                      <a:pt x="6" y="170"/>
                    </a:lnTo>
                    <a:lnTo>
                      <a:pt x="2" y="164"/>
                    </a:lnTo>
                    <a:lnTo>
                      <a:pt x="2" y="164"/>
                    </a:lnTo>
                    <a:lnTo>
                      <a:pt x="1" y="153"/>
                    </a:lnTo>
                    <a:lnTo>
                      <a:pt x="0" y="141"/>
                    </a:lnTo>
                    <a:lnTo>
                      <a:pt x="0" y="141"/>
                    </a:lnTo>
                    <a:lnTo>
                      <a:pt x="1" y="127"/>
                    </a:lnTo>
                    <a:lnTo>
                      <a:pt x="4" y="113"/>
                    </a:lnTo>
                    <a:lnTo>
                      <a:pt x="6" y="99"/>
                    </a:lnTo>
                    <a:lnTo>
                      <a:pt x="11" y="86"/>
                    </a:lnTo>
                    <a:lnTo>
                      <a:pt x="18" y="73"/>
                    </a:lnTo>
                    <a:lnTo>
                      <a:pt x="24" y="61"/>
                    </a:lnTo>
                    <a:lnTo>
                      <a:pt x="33" y="51"/>
                    </a:lnTo>
                    <a:lnTo>
                      <a:pt x="42" y="41"/>
                    </a:lnTo>
                    <a:lnTo>
                      <a:pt x="42" y="41"/>
                    </a:lnTo>
                    <a:lnTo>
                      <a:pt x="52" y="32"/>
                    </a:lnTo>
                    <a:lnTo>
                      <a:pt x="63" y="23"/>
                    </a:lnTo>
                    <a:lnTo>
                      <a:pt x="74" y="16"/>
                    </a:lnTo>
                    <a:lnTo>
                      <a:pt x="87" y="10"/>
                    </a:lnTo>
                    <a:lnTo>
                      <a:pt x="100" y="6"/>
                    </a:lnTo>
                    <a:lnTo>
                      <a:pt x="114" y="2"/>
                    </a:lnTo>
                    <a:lnTo>
                      <a:pt x="127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157" y="0"/>
                    </a:lnTo>
                    <a:lnTo>
                      <a:pt x="171" y="2"/>
                    </a:lnTo>
                    <a:lnTo>
                      <a:pt x="185" y="6"/>
                    </a:lnTo>
                    <a:lnTo>
                      <a:pt x="198" y="10"/>
                    </a:lnTo>
                    <a:lnTo>
                      <a:pt x="210" y="16"/>
                    </a:lnTo>
                    <a:lnTo>
                      <a:pt x="221" y="23"/>
                    </a:lnTo>
                    <a:lnTo>
                      <a:pt x="233" y="32"/>
                    </a:lnTo>
                    <a:lnTo>
                      <a:pt x="243" y="41"/>
                    </a:lnTo>
                    <a:lnTo>
                      <a:pt x="243" y="41"/>
                    </a:lnTo>
                    <a:lnTo>
                      <a:pt x="252" y="51"/>
                    </a:lnTo>
                    <a:lnTo>
                      <a:pt x="260" y="61"/>
                    </a:lnTo>
                    <a:lnTo>
                      <a:pt x="268" y="73"/>
                    </a:lnTo>
                    <a:lnTo>
                      <a:pt x="273" y="86"/>
                    </a:lnTo>
                    <a:lnTo>
                      <a:pt x="278" y="99"/>
                    </a:lnTo>
                    <a:lnTo>
                      <a:pt x="282" y="113"/>
                    </a:lnTo>
                    <a:lnTo>
                      <a:pt x="283" y="127"/>
                    </a:lnTo>
                    <a:lnTo>
                      <a:pt x="284" y="141"/>
                    </a:lnTo>
                    <a:lnTo>
                      <a:pt x="284" y="141"/>
                    </a:lnTo>
                    <a:lnTo>
                      <a:pt x="283" y="155"/>
                    </a:lnTo>
                    <a:lnTo>
                      <a:pt x="282" y="170"/>
                    </a:lnTo>
                    <a:lnTo>
                      <a:pt x="278" y="184"/>
                    </a:lnTo>
                    <a:lnTo>
                      <a:pt x="273" y="197"/>
                    </a:lnTo>
                    <a:lnTo>
                      <a:pt x="268" y="208"/>
                    </a:lnTo>
                    <a:lnTo>
                      <a:pt x="260" y="221"/>
                    </a:lnTo>
                    <a:lnTo>
                      <a:pt x="252" y="231"/>
                    </a:lnTo>
                    <a:lnTo>
                      <a:pt x="243" y="242"/>
                    </a:lnTo>
                    <a:lnTo>
                      <a:pt x="243" y="242"/>
                    </a:lnTo>
                    <a:lnTo>
                      <a:pt x="233" y="251"/>
                    </a:lnTo>
                    <a:lnTo>
                      <a:pt x="221" y="259"/>
                    </a:lnTo>
                    <a:lnTo>
                      <a:pt x="210" y="266"/>
                    </a:lnTo>
                    <a:lnTo>
                      <a:pt x="198" y="273"/>
                    </a:lnTo>
                    <a:lnTo>
                      <a:pt x="185" y="277"/>
                    </a:lnTo>
                    <a:lnTo>
                      <a:pt x="171" y="280"/>
                    </a:lnTo>
                    <a:lnTo>
                      <a:pt x="157" y="283"/>
                    </a:lnTo>
                    <a:lnTo>
                      <a:pt x="143" y="283"/>
                    </a:lnTo>
                    <a:lnTo>
                      <a:pt x="143" y="283"/>
                    </a:lnTo>
                    <a:lnTo>
                      <a:pt x="127" y="283"/>
                    </a:lnTo>
                    <a:lnTo>
                      <a:pt x="114" y="280"/>
                    </a:lnTo>
                    <a:lnTo>
                      <a:pt x="100" y="277"/>
                    </a:lnTo>
                    <a:lnTo>
                      <a:pt x="87" y="273"/>
                    </a:lnTo>
                    <a:lnTo>
                      <a:pt x="74" y="266"/>
                    </a:lnTo>
                    <a:lnTo>
                      <a:pt x="63" y="259"/>
                    </a:lnTo>
                    <a:lnTo>
                      <a:pt x="52" y="251"/>
                    </a:lnTo>
                    <a:lnTo>
                      <a:pt x="42" y="242"/>
                    </a:lnTo>
                    <a:lnTo>
                      <a:pt x="42" y="242"/>
                    </a:lnTo>
                    <a:lnTo>
                      <a:pt x="31" y="229"/>
                    </a:lnTo>
                    <a:lnTo>
                      <a:pt x="31" y="229"/>
                    </a:lnTo>
                    <a:lnTo>
                      <a:pt x="43" y="234"/>
                    </a:lnTo>
                    <a:lnTo>
                      <a:pt x="58" y="237"/>
                    </a:lnTo>
                    <a:lnTo>
                      <a:pt x="58" y="237"/>
                    </a:lnTo>
                    <a:lnTo>
                      <a:pt x="72" y="248"/>
                    </a:lnTo>
                    <a:lnTo>
                      <a:pt x="89" y="257"/>
                    </a:lnTo>
                    <a:lnTo>
                      <a:pt x="107" y="264"/>
                    </a:lnTo>
                    <a:lnTo>
                      <a:pt x="125" y="268"/>
                    </a:lnTo>
                    <a:lnTo>
                      <a:pt x="125" y="268"/>
                    </a:lnTo>
                    <a:close/>
                    <a:moveTo>
                      <a:pt x="14" y="136"/>
                    </a:moveTo>
                    <a:lnTo>
                      <a:pt x="67" y="136"/>
                    </a:lnTo>
                    <a:lnTo>
                      <a:pt x="67" y="136"/>
                    </a:lnTo>
                    <a:lnTo>
                      <a:pt x="68" y="125"/>
                    </a:lnTo>
                    <a:lnTo>
                      <a:pt x="69" y="113"/>
                    </a:lnTo>
                    <a:lnTo>
                      <a:pt x="72" y="100"/>
                    </a:lnTo>
                    <a:lnTo>
                      <a:pt x="76" y="90"/>
                    </a:lnTo>
                    <a:lnTo>
                      <a:pt x="76" y="90"/>
                    </a:lnTo>
                    <a:lnTo>
                      <a:pt x="55" y="79"/>
                    </a:lnTo>
                    <a:lnTo>
                      <a:pt x="46" y="74"/>
                    </a:lnTo>
                    <a:lnTo>
                      <a:pt x="37" y="68"/>
                    </a:lnTo>
                    <a:lnTo>
                      <a:pt x="37" y="68"/>
                    </a:lnTo>
                    <a:lnTo>
                      <a:pt x="28" y="83"/>
                    </a:lnTo>
                    <a:lnTo>
                      <a:pt x="22" y="100"/>
                    </a:lnTo>
                    <a:lnTo>
                      <a:pt x="16" y="118"/>
                    </a:lnTo>
                    <a:lnTo>
                      <a:pt x="14" y="136"/>
                    </a:lnTo>
                    <a:lnTo>
                      <a:pt x="14" y="136"/>
                    </a:lnTo>
                    <a:close/>
                    <a:moveTo>
                      <a:pt x="42" y="61"/>
                    </a:moveTo>
                    <a:lnTo>
                      <a:pt x="42" y="61"/>
                    </a:lnTo>
                    <a:lnTo>
                      <a:pt x="59" y="72"/>
                    </a:lnTo>
                    <a:lnTo>
                      <a:pt x="78" y="81"/>
                    </a:lnTo>
                    <a:lnTo>
                      <a:pt x="78" y="81"/>
                    </a:lnTo>
                    <a:lnTo>
                      <a:pt x="86" y="64"/>
                    </a:lnTo>
                    <a:lnTo>
                      <a:pt x="86" y="64"/>
                    </a:lnTo>
                    <a:lnTo>
                      <a:pt x="94" y="51"/>
                    </a:lnTo>
                    <a:lnTo>
                      <a:pt x="103" y="38"/>
                    </a:lnTo>
                    <a:lnTo>
                      <a:pt x="113" y="25"/>
                    </a:lnTo>
                    <a:lnTo>
                      <a:pt x="125" y="14"/>
                    </a:lnTo>
                    <a:lnTo>
                      <a:pt x="125" y="14"/>
                    </a:lnTo>
                    <a:lnTo>
                      <a:pt x="114" y="16"/>
                    </a:lnTo>
                    <a:lnTo>
                      <a:pt x="104" y="19"/>
                    </a:lnTo>
                    <a:lnTo>
                      <a:pt x="95" y="23"/>
                    </a:lnTo>
                    <a:lnTo>
                      <a:pt x="85" y="27"/>
                    </a:lnTo>
                    <a:lnTo>
                      <a:pt x="76" y="32"/>
                    </a:lnTo>
                    <a:lnTo>
                      <a:pt x="68" y="37"/>
                    </a:lnTo>
                    <a:lnTo>
                      <a:pt x="59" y="43"/>
                    </a:lnTo>
                    <a:lnTo>
                      <a:pt x="51" y="51"/>
                    </a:lnTo>
                    <a:lnTo>
                      <a:pt x="51" y="51"/>
                    </a:lnTo>
                    <a:lnTo>
                      <a:pt x="42" y="61"/>
                    </a:lnTo>
                    <a:lnTo>
                      <a:pt x="42" y="61"/>
                    </a:lnTo>
                    <a:close/>
                    <a:moveTo>
                      <a:pt x="159" y="14"/>
                    </a:moveTo>
                    <a:lnTo>
                      <a:pt x="159" y="14"/>
                    </a:lnTo>
                    <a:lnTo>
                      <a:pt x="171" y="25"/>
                    </a:lnTo>
                    <a:lnTo>
                      <a:pt x="181" y="38"/>
                    </a:lnTo>
                    <a:lnTo>
                      <a:pt x="190" y="51"/>
                    </a:lnTo>
                    <a:lnTo>
                      <a:pt x="199" y="64"/>
                    </a:lnTo>
                    <a:lnTo>
                      <a:pt x="199" y="64"/>
                    </a:lnTo>
                    <a:lnTo>
                      <a:pt x="206" y="81"/>
                    </a:lnTo>
                    <a:lnTo>
                      <a:pt x="206" y="81"/>
                    </a:lnTo>
                    <a:lnTo>
                      <a:pt x="225" y="72"/>
                    </a:lnTo>
                    <a:lnTo>
                      <a:pt x="242" y="61"/>
                    </a:lnTo>
                    <a:lnTo>
                      <a:pt x="242" y="61"/>
                    </a:lnTo>
                    <a:lnTo>
                      <a:pt x="233" y="51"/>
                    </a:lnTo>
                    <a:lnTo>
                      <a:pt x="233" y="51"/>
                    </a:lnTo>
                    <a:lnTo>
                      <a:pt x="225" y="43"/>
                    </a:lnTo>
                    <a:lnTo>
                      <a:pt x="217" y="37"/>
                    </a:lnTo>
                    <a:lnTo>
                      <a:pt x="208" y="32"/>
                    </a:lnTo>
                    <a:lnTo>
                      <a:pt x="199" y="27"/>
                    </a:lnTo>
                    <a:lnTo>
                      <a:pt x="190" y="23"/>
                    </a:lnTo>
                    <a:lnTo>
                      <a:pt x="180" y="19"/>
                    </a:lnTo>
                    <a:lnTo>
                      <a:pt x="170" y="16"/>
                    </a:lnTo>
                    <a:lnTo>
                      <a:pt x="159" y="14"/>
                    </a:lnTo>
                    <a:lnTo>
                      <a:pt x="159" y="14"/>
                    </a:lnTo>
                    <a:close/>
                    <a:moveTo>
                      <a:pt x="248" y="68"/>
                    </a:moveTo>
                    <a:lnTo>
                      <a:pt x="248" y="68"/>
                    </a:lnTo>
                    <a:lnTo>
                      <a:pt x="239" y="74"/>
                    </a:lnTo>
                    <a:lnTo>
                      <a:pt x="229" y="79"/>
                    </a:lnTo>
                    <a:lnTo>
                      <a:pt x="210" y="90"/>
                    </a:lnTo>
                    <a:lnTo>
                      <a:pt x="210" y="90"/>
                    </a:lnTo>
                    <a:lnTo>
                      <a:pt x="212" y="100"/>
                    </a:lnTo>
                    <a:lnTo>
                      <a:pt x="215" y="113"/>
                    </a:lnTo>
                    <a:lnTo>
                      <a:pt x="217" y="125"/>
                    </a:lnTo>
                    <a:lnTo>
                      <a:pt x="217" y="136"/>
                    </a:lnTo>
                    <a:lnTo>
                      <a:pt x="270" y="136"/>
                    </a:lnTo>
                    <a:lnTo>
                      <a:pt x="270" y="136"/>
                    </a:lnTo>
                    <a:lnTo>
                      <a:pt x="268" y="118"/>
                    </a:lnTo>
                    <a:lnTo>
                      <a:pt x="264" y="100"/>
                    </a:lnTo>
                    <a:lnTo>
                      <a:pt x="257" y="83"/>
                    </a:lnTo>
                    <a:lnTo>
                      <a:pt x="248" y="68"/>
                    </a:lnTo>
                    <a:lnTo>
                      <a:pt x="248" y="68"/>
                    </a:lnTo>
                    <a:close/>
                    <a:moveTo>
                      <a:pt x="94" y="69"/>
                    </a:moveTo>
                    <a:lnTo>
                      <a:pt x="94" y="69"/>
                    </a:lnTo>
                    <a:lnTo>
                      <a:pt x="87" y="83"/>
                    </a:lnTo>
                    <a:lnTo>
                      <a:pt x="87" y="83"/>
                    </a:lnTo>
                    <a:lnTo>
                      <a:pt x="99" y="87"/>
                    </a:lnTo>
                    <a:lnTo>
                      <a:pt x="112" y="90"/>
                    </a:lnTo>
                    <a:lnTo>
                      <a:pt x="125" y="91"/>
                    </a:lnTo>
                    <a:lnTo>
                      <a:pt x="137" y="92"/>
                    </a:lnTo>
                    <a:lnTo>
                      <a:pt x="137" y="16"/>
                    </a:lnTo>
                    <a:lnTo>
                      <a:pt x="137" y="16"/>
                    </a:lnTo>
                    <a:lnTo>
                      <a:pt x="125" y="28"/>
                    </a:lnTo>
                    <a:lnTo>
                      <a:pt x="113" y="41"/>
                    </a:lnTo>
                    <a:lnTo>
                      <a:pt x="103" y="54"/>
                    </a:lnTo>
                    <a:lnTo>
                      <a:pt x="94" y="69"/>
                    </a:lnTo>
                    <a:lnTo>
                      <a:pt x="94" y="69"/>
                    </a:lnTo>
                    <a:close/>
                    <a:moveTo>
                      <a:pt x="85" y="92"/>
                    </a:moveTo>
                    <a:lnTo>
                      <a:pt x="85" y="92"/>
                    </a:lnTo>
                    <a:lnTo>
                      <a:pt x="81" y="103"/>
                    </a:lnTo>
                    <a:lnTo>
                      <a:pt x="78" y="114"/>
                    </a:lnTo>
                    <a:lnTo>
                      <a:pt x="77" y="125"/>
                    </a:lnTo>
                    <a:lnTo>
                      <a:pt x="77" y="136"/>
                    </a:lnTo>
                    <a:lnTo>
                      <a:pt x="137" y="136"/>
                    </a:lnTo>
                    <a:lnTo>
                      <a:pt x="137" y="101"/>
                    </a:lnTo>
                    <a:lnTo>
                      <a:pt x="137" y="101"/>
                    </a:lnTo>
                    <a:lnTo>
                      <a:pt x="123" y="100"/>
                    </a:lnTo>
                    <a:lnTo>
                      <a:pt x="110" y="99"/>
                    </a:lnTo>
                    <a:lnTo>
                      <a:pt x="96" y="96"/>
                    </a:lnTo>
                    <a:lnTo>
                      <a:pt x="85" y="92"/>
                    </a:lnTo>
                    <a:lnTo>
                      <a:pt x="85" y="92"/>
                    </a:lnTo>
                    <a:close/>
                    <a:moveTo>
                      <a:pt x="208" y="136"/>
                    </a:moveTo>
                    <a:lnTo>
                      <a:pt x="208" y="136"/>
                    </a:lnTo>
                    <a:lnTo>
                      <a:pt x="207" y="125"/>
                    </a:lnTo>
                    <a:lnTo>
                      <a:pt x="206" y="114"/>
                    </a:lnTo>
                    <a:lnTo>
                      <a:pt x="203" y="103"/>
                    </a:lnTo>
                    <a:lnTo>
                      <a:pt x="201" y="92"/>
                    </a:lnTo>
                    <a:lnTo>
                      <a:pt x="201" y="92"/>
                    </a:lnTo>
                    <a:lnTo>
                      <a:pt x="188" y="96"/>
                    </a:lnTo>
                    <a:lnTo>
                      <a:pt x="175" y="99"/>
                    </a:lnTo>
                    <a:lnTo>
                      <a:pt x="161" y="100"/>
                    </a:lnTo>
                    <a:lnTo>
                      <a:pt x="147" y="101"/>
                    </a:lnTo>
                    <a:lnTo>
                      <a:pt x="147" y="136"/>
                    </a:lnTo>
                    <a:lnTo>
                      <a:pt x="208" y="136"/>
                    </a:lnTo>
                    <a:lnTo>
                      <a:pt x="208" y="136"/>
                    </a:lnTo>
                    <a:close/>
                    <a:moveTo>
                      <a:pt x="197" y="83"/>
                    </a:moveTo>
                    <a:lnTo>
                      <a:pt x="197" y="83"/>
                    </a:lnTo>
                    <a:lnTo>
                      <a:pt x="190" y="69"/>
                    </a:lnTo>
                    <a:lnTo>
                      <a:pt x="190" y="69"/>
                    </a:lnTo>
                    <a:lnTo>
                      <a:pt x="181" y="54"/>
                    </a:lnTo>
                    <a:lnTo>
                      <a:pt x="171" y="41"/>
                    </a:lnTo>
                    <a:lnTo>
                      <a:pt x="159" y="28"/>
                    </a:lnTo>
                    <a:lnTo>
                      <a:pt x="147" y="16"/>
                    </a:lnTo>
                    <a:lnTo>
                      <a:pt x="147" y="92"/>
                    </a:lnTo>
                    <a:lnTo>
                      <a:pt x="147" y="92"/>
                    </a:lnTo>
                    <a:lnTo>
                      <a:pt x="161" y="91"/>
                    </a:lnTo>
                    <a:lnTo>
                      <a:pt x="174" y="90"/>
                    </a:lnTo>
                    <a:lnTo>
                      <a:pt x="185" y="87"/>
                    </a:lnTo>
                    <a:lnTo>
                      <a:pt x="197" y="83"/>
                    </a:lnTo>
                    <a:lnTo>
                      <a:pt x="197" y="8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42" name="Freeform 20">
                <a:extLst>
                  <a:ext uri="{FF2B5EF4-FFF2-40B4-BE49-F238E27FC236}">
                    <a16:creationId xmlns:a16="http://schemas.microsoft.com/office/drawing/2014/main" id="{9BF4112C-249C-05F9-7394-E3D17EAF4D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28014" y="2671763"/>
                <a:ext cx="411163" cy="146050"/>
              </a:xfrm>
              <a:custGeom>
                <a:avLst/>
                <a:gdLst>
                  <a:gd name="T0" fmla="*/ 191 w 259"/>
                  <a:gd name="T1" fmla="*/ 21 h 92"/>
                  <a:gd name="T2" fmla="*/ 197 w 259"/>
                  <a:gd name="T3" fmla="*/ 41 h 92"/>
                  <a:gd name="T4" fmla="*/ 197 w 259"/>
                  <a:gd name="T5" fmla="*/ 41 h 92"/>
                  <a:gd name="T6" fmla="*/ 168 w 259"/>
                  <a:gd name="T7" fmla="*/ 49 h 92"/>
                  <a:gd name="T8" fmla="*/ 137 w 259"/>
                  <a:gd name="T9" fmla="*/ 56 h 92"/>
                  <a:gd name="T10" fmla="*/ 121 w 259"/>
                  <a:gd name="T11" fmla="*/ 59 h 92"/>
                  <a:gd name="T12" fmla="*/ 105 w 259"/>
                  <a:gd name="T13" fmla="*/ 60 h 92"/>
                  <a:gd name="T14" fmla="*/ 89 w 259"/>
                  <a:gd name="T15" fmla="*/ 61 h 92"/>
                  <a:gd name="T16" fmla="*/ 74 w 259"/>
                  <a:gd name="T17" fmla="*/ 61 h 92"/>
                  <a:gd name="T18" fmla="*/ 59 w 259"/>
                  <a:gd name="T19" fmla="*/ 59 h 92"/>
                  <a:gd name="T20" fmla="*/ 47 w 259"/>
                  <a:gd name="T21" fmla="*/ 56 h 92"/>
                  <a:gd name="T22" fmla="*/ 34 w 259"/>
                  <a:gd name="T23" fmla="*/ 51 h 92"/>
                  <a:gd name="T24" fmla="*/ 23 w 259"/>
                  <a:gd name="T25" fmla="*/ 45 h 92"/>
                  <a:gd name="T26" fmla="*/ 14 w 259"/>
                  <a:gd name="T27" fmla="*/ 37 h 92"/>
                  <a:gd name="T28" fmla="*/ 8 w 259"/>
                  <a:gd name="T29" fmla="*/ 27 h 92"/>
                  <a:gd name="T30" fmla="*/ 3 w 259"/>
                  <a:gd name="T31" fmla="*/ 14 h 92"/>
                  <a:gd name="T32" fmla="*/ 0 w 259"/>
                  <a:gd name="T33" fmla="*/ 0 h 92"/>
                  <a:gd name="T34" fmla="*/ 0 w 259"/>
                  <a:gd name="T35" fmla="*/ 0 h 92"/>
                  <a:gd name="T36" fmla="*/ 0 w 259"/>
                  <a:gd name="T37" fmla="*/ 1 h 92"/>
                  <a:gd name="T38" fmla="*/ 0 w 259"/>
                  <a:gd name="T39" fmla="*/ 1 h 92"/>
                  <a:gd name="T40" fmla="*/ 0 w 259"/>
                  <a:gd name="T41" fmla="*/ 10 h 92"/>
                  <a:gd name="T42" fmla="*/ 1 w 259"/>
                  <a:gd name="T43" fmla="*/ 18 h 92"/>
                  <a:gd name="T44" fmla="*/ 3 w 259"/>
                  <a:gd name="T45" fmla="*/ 25 h 92"/>
                  <a:gd name="T46" fmla="*/ 5 w 259"/>
                  <a:gd name="T47" fmla="*/ 33 h 92"/>
                  <a:gd name="T48" fmla="*/ 8 w 259"/>
                  <a:gd name="T49" fmla="*/ 40 h 92"/>
                  <a:gd name="T50" fmla="*/ 12 w 259"/>
                  <a:gd name="T51" fmla="*/ 46 h 92"/>
                  <a:gd name="T52" fmla="*/ 20 w 259"/>
                  <a:gd name="T53" fmla="*/ 56 h 92"/>
                  <a:gd name="T54" fmla="*/ 31 w 259"/>
                  <a:gd name="T55" fmla="*/ 65 h 92"/>
                  <a:gd name="T56" fmla="*/ 44 w 259"/>
                  <a:gd name="T57" fmla="*/ 72 h 92"/>
                  <a:gd name="T58" fmla="*/ 58 w 259"/>
                  <a:gd name="T59" fmla="*/ 78 h 92"/>
                  <a:gd name="T60" fmla="*/ 74 w 259"/>
                  <a:gd name="T61" fmla="*/ 82 h 92"/>
                  <a:gd name="T62" fmla="*/ 89 w 259"/>
                  <a:gd name="T63" fmla="*/ 85 h 92"/>
                  <a:gd name="T64" fmla="*/ 107 w 259"/>
                  <a:gd name="T65" fmla="*/ 86 h 92"/>
                  <a:gd name="T66" fmla="*/ 124 w 259"/>
                  <a:gd name="T67" fmla="*/ 86 h 92"/>
                  <a:gd name="T68" fmla="*/ 142 w 259"/>
                  <a:gd name="T69" fmla="*/ 86 h 92"/>
                  <a:gd name="T70" fmla="*/ 159 w 259"/>
                  <a:gd name="T71" fmla="*/ 85 h 92"/>
                  <a:gd name="T72" fmla="*/ 175 w 259"/>
                  <a:gd name="T73" fmla="*/ 82 h 92"/>
                  <a:gd name="T74" fmla="*/ 191 w 259"/>
                  <a:gd name="T75" fmla="*/ 78 h 92"/>
                  <a:gd name="T76" fmla="*/ 206 w 259"/>
                  <a:gd name="T77" fmla="*/ 74 h 92"/>
                  <a:gd name="T78" fmla="*/ 211 w 259"/>
                  <a:gd name="T79" fmla="*/ 92 h 92"/>
                  <a:gd name="T80" fmla="*/ 259 w 259"/>
                  <a:gd name="T81" fmla="*/ 34 h 92"/>
                  <a:gd name="T82" fmla="*/ 191 w 259"/>
                  <a:gd name="T83" fmla="*/ 21 h 92"/>
                  <a:gd name="T84" fmla="*/ 191 w 259"/>
                  <a:gd name="T85" fmla="*/ 21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59" h="92">
                    <a:moveTo>
                      <a:pt x="191" y="21"/>
                    </a:moveTo>
                    <a:lnTo>
                      <a:pt x="197" y="41"/>
                    </a:lnTo>
                    <a:lnTo>
                      <a:pt x="197" y="41"/>
                    </a:lnTo>
                    <a:lnTo>
                      <a:pt x="168" y="49"/>
                    </a:lnTo>
                    <a:lnTo>
                      <a:pt x="137" y="56"/>
                    </a:lnTo>
                    <a:lnTo>
                      <a:pt x="121" y="59"/>
                    </a:lnTo>
                    <a:lnTo>
                      <a:pt x="105" y="60"/>
                    </a:lnTo>
                    <a:lnTo>
                      <a:pt x="89" y="61"/>
                    </a:lnTo>
                    <a:lnTo>
                      <a:pt x="74" y="61"/>
                    </a:lnTo>
                    <a:lnTo>
                      <a:pt x="59" y="59"/>
                    </a:lnTo>
                    <a:lnTo>
                      <a:pt x="47" y="56"/>
                    </a:lnTo>
                    <a:lnTo>
                      <a:pt x="34" y="51"/>
                    </a:lnTo>
                    <a:lnTo>
                      <a:pt x="23" y="45"/>
                    </a:lnTo>
                    <a:lnTo>
                      <a:pt x="14" y="37"/>
                    </a:lnTo>
                    <a:lnTo>
                      <a:pt x="8" y="27"/>
                    </a:lnTo>
                    <a:lnTo>
                      <a:pt x="3" y="1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10"/>
                    </a:lnTo>
                    <a:lnTo>
                      <a:pt x="1" y="18"/>
                    </a:lnTo>
                    <a:lnTo>
                      <a:pt x="3" y="25"/>
                    </a:lnTo>
                    <a:lnTo>
                      <a:pt x="5" y="33"/>
                    </a:lnTo>
                    <a:lnTo>
                      <a:pt x="8" y="40"/>
                    </a:lnTo>
                    <a:lnTo>
                      <a:pt x="12" y="46"/>
                    </a:lnTo>
                    <a:lnTo>
                      <a:pt x="20" y="56"/>
                    </a:lnTo>
                    <a:lnTo>
                      <a:pt x="31" y="65"/>
                    </a:lnTo>
                    <a:lnTo>
                      <a:pt x="44" y="72"/>
                    </a:lnTo>
                    <a:lnTo>
                      <a:pt x="58" y="78"/>
                    </a:lnTo>
                    <a:lnTo>
                      <a:pt x="74" y="82"/>
                    </a:lnTo>
                    <a:lnTo>
                      <a:pt x="89" y="85"/>
                    </a:lnTo>
                    <a:lnTo>
                      <a:pt x="107" y="86"/>
                    </a:lnTo>
                    <a:lnTo>
                      <a:pt x="124" y="86"/>
                    </a:lnTo>
                    <a:lnTo>
                      <a:pt x="142" y="86"/>
                    </a:lnTo>
                    <a:lnTo>
                      <a:pt x="159" y="85"/>
                    </a:lnTo>
                    <a:lnTo>
                      <a:pt x="175" y="82"/>
                    </a:lnTo>
                    <a:lnTo>
                      <a:pt x="191" y="78"/>
                    </a:lnTo>
                    <a:lnTo>
                      <a:pt x="206" y="74"/>
                    </a:lnTo>
                    <a:lnTo>
                      <a:pt x="211" y="92"/>
                    </a:lnTo>
                    <a:lnTo>
                      <a:pt x="259" y="34"/>
                    </a:lnTo>
                    <a:lnTo>
                      <a:pt x="191" y="21"/>
                    </a:lnTo>
                    <a:lnTo>
                      <a:pt x="191" y="2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</p:grpSp>
        <p:sp>
          <p:nvSpPr>
            <p:cNvPr id="40" name="Rectangle 276">
              <a:extLst>
                <a:ext uri="{FF2B5EF4-FFF2-40B4-BE49-F238E27FC236}">
                  <a16:creationId xmlns:a16="http://schemas.microsoft.com/office/drawing/2014/main" id="{9825436E-A885-BD95-2108-4D8DF52CBA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27680" y="2455404"/>
              <a:ext cx="405373" cy="2568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fa-IR" altLang="en-US" sz="2000" b="1" dirty="0">
                  <a:solidFill>
                    <a:srgbClr val="FFFFFF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1404</a:t>
              </a:r>
              <a:endParaRPr lang="en-US" altLang="en-US" sz="2000" dirty="0"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9C75A3BC-D9E7-4046-D838-C48169DF2484}"/>
              </a:ext>
            </a:extLst>
          </p:cNvPr>
          <p:cNvGrpSpPr/>
          <p:nvPr/>
        </p:nvGrpSpPr>
        <p:grpSpPr>
          <a:xfrm>
            <a:off x="5759883" y="1810968"/>
            <a:ext cx="1444273" cy="1885112"/>
            <a:chOff x="4079191" y="1746421"/>
            <a:chExt cx="1205389" cy="1573312"/>
          </a:xfrm>
        </p:grpSpPr>
        <p:sp>
          <p:nvSpPr>
            <p:cNvPr id="26" name="Freeform 27">
              <a:extLst>
                <a:ext uri="{FF2B5EF4-FFF2-40B4-BE49-F238E27FC236}">
                  <a16:creationId xmlns:a16="http://schemas.microsoft.com/office/drawing/2014/main" id="{971DBE03-D99A-B87F-34B5-A8CB82EB1193}"/>
                </a:ext>
              </a:extLst>
            </p:cNvPr>
            <p:cNvSpPr>
              <a:spLocks/>
            </p:cNvSpPr>
            <p:nvPr/>
          </p:nvSpPr>
          <p:spPr bwMode="auto">
            <a:xfrm>
              <a:off x="4079191" y="1746421"/>
              <a:ext cx="897033" cy="464869"/>
            </a:xfrm>
            <a:custGeom>
              <a:avLst/>
              <a:gdLst>
                <a:gd name="T0" fmla="*/ 720 w 768"/>
                <a:gd name="T1" fmla="*/ 398 h 398"/>
                <a:gd name="T2" fmla="*/ 48 w 768"/>
                <a:gd name="T3" fmla="*/ 398 h 398"/>
                <a:gd name="T4" fmla="*/ 48 w 768"/>
                <a:gd name="T5" fmla="*/ 398 h 398"/>
                <a:gd name="T6" fmla="*/ 39 w 768"/>
                <a:gd name="T7" fmla="*/ 398 h 398"/>
                <a:gd name="T8" fmla="*/ 30 w 768"/>
                <a:gd name="T9" fmla="*/ 394 h 398"/>
                <a:gd name="T10" fmla="*/ 22 w 768"/>
                <a:gd name="T11" fmla="*/ 390 h 398"/>
                <a:gd name="T12" fmla="*/ 14 w 768"/>
                <a:gd name="T13" fmla="*/ 384 h 398"/>
                <a:gd name="T14" fmla="*/ 9 w 768"/>
                <a:gd name="T15" fmla="*/ 378 h 398"/>
                <a:gd name="T16" fmla="*/ 4 w 768"/>
                <a:gd name="T17" fmla="*/ 370 h 398"/>
                <a:gd name="T18" fmla="*/ 1 w 768"/>
                <a:gd name="T19" fmla="*/ 361 h 398"/>
                <a:gd name="T20" fmla="*/ 0 w 768"/>
                <a:gd name="T21" fmla="*/ 351 h 398"/>
                <a:gd name="T22" fmla="*/ 0 w 768"/>
                <a:gd name="T23" fmla="*/ 76 h 398"/>
                <a:gd name="T24" fmla="*/ 0 w 768"/>
                <a:gd name="T25" fmla="*/ 76 h 398"/>
                <a:gd name="T26" fmla="*/ 1 w 768"/>
                <a:gd name="T27" fmla="*/ 68 h 398"/>
                <a:gd name="T28" fmla="*/ 3 w 768"/>
                <a:gd name="T29" fmla="*/ 61 h 398"/>
                <a:gd name="T30" fmla="*/ 6 w 768"/>
                <a:gd name="T31" fmla="*/ 46 h 398"/>
                <a:gd name="T32" fmla="*/ 13 w 768"/>
                <a:gd name="T33" fmla="*/ 34 h 398"/>
                <a:gd name="T34" fmla="*/ 23 w 768"/>
                <a:gd name="T35" fmla="*/ 23 h 398"/>
                <a:gd name="T36" fmla="*/ 33 w 768"/>
                <a:gd name="T37" fmla="*/ 13 h 398"/>
                <a:gd name="T38" fmla="*/ 46 w 768"/>
                <a:gd name="T39" fmla="*/ 6 h 398"/>
                <a:gd name="T40" fmla="*/ 61 w 768"/>
                <a:gd name="T41" fmla="*/ 3 h 398"/>
                <a:gd name="T42" fmla="*/ 68 w 768"/>
                <a:gd name="T43" fmla="*/ 1 h 398"/>
                <a:gd name="T44" fmla="*/ 76 w 768"/>
                <a:gd name="T45" fmla="*/ 0 h 398"/>
                <a:gd name="T46" fmla="*/ 720 w 768"/>
                <a:gd name="T47" fmla="*/ 0 h 398"/>
                <a:gd name="T48" fmla="*/ 720 w 768"/>
                <a:gd name="T49" fmla="*/ 0 h 398"/>
                <a:gd name="T50" fmla="*/ 729 w 768"/>
                <a:gd name="T51" fmla="*/ 1 h 398"/>
                <a:gd name="T52" fmla="*/ 738 w 768"/>
                <a:gd name="T53" fmla="*/ 4 h 398"/>
                <a:gd name="T54" fmla="*/ 747 w 768"/>
                <a:gd name="T55" fmla="*/ 9 h 398"/>
                <a:gd name="T56" fmla="*/ 754 w 768"/>
                <a:gd name="T57" fmla="*/ 14 h 398"/>
                <a:gd name="T58" fmla="*/ 760 w 768"/>
                <a:gd name="T59" fmla="*/ 22 h 398"/>
                <a:gd name="T60" fmla="*/ 764 w 768"/>
                <a:gd name="T61" fmla="*/ 30 h 398"/>
                <a:gd name="T62" fmla="*/ 767 w 768"/>
                <a:gd name="T63" fmla="*/ 39 h 398"/>
                <a:gd name="T64" fmla="*/ 768 w 768"/>
                <a:gd name="T65" fmla="*/ 48 h 398"/>
                <a:gd name="T66" fmla="*/ 768 w 768"/>
                <a:gd name="T67" fmla="*/ 351 h 398"/>
                <a:gd name="T68" fmla="*/ 768 w 768"/>
                <a:gd name="T69" fmla="*/ 351 h 398"/>
                <a:gd name="T70" fmla="*/ 767 w 768"/>
                <a:gd name="T71" fmla="*/ 361 h 398"/>
                <a:gd name="T72" fmla="*/ 764 w 768"/>
                <a:gd name="T73" fmla="*/ 370 h 398"/>
                <a:gd name="T74" fmla="*/ 760 w 768"/>
                <a:gd name="T75" fmla="*/ 378 h 398"/>
                <a:gd name="T76" fmla="*/ 754 w 768"/>
                <a:gd name="T77" fmla="*/ 384 h 398"/>
                <a:gd name="T78" fmla="*/ 747 w 768"/>
                <a:gd name="T79" fmla="*/ 390 h 398"/>
                <a:gd name="T80" fmla="*/ 738 w 768"/>
                <a:gd name="T81" fmla="*/ 394 h 398"/>
                <a:gd name="T82" fmla="*/ 729 w 768"/>
                <a:gd name="T83" fmla="*/ 398 h 398"/>
                <a:gd name="T84" fmla="*/ 720 w 768"/>
                <a:gd name="T85" fmla="*/ 398 h 398"/>
                <a:gd name="T86" fmla="*/ 720 w 768"/>
                <a:gd name="T87" fmla="*/ 398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68" h="398">
                  <a:moveTo>
                    <a:pt x="720" y="398"/>
                  </a:moveTo>
                  <a:lnTo>
                    <a:pt x="48" y="398"/>
                  </a:lnTo>
                  <a:lnTo>
                    <a:pt x="48" y="398"/>
                  </a:lnTo>
                  <a:lnTo>
                    <a:pt x="39" y="398"/>
                  </a:lnTo>
                  <a:lnTo>
                    <a:pt x="30" y="394"/>
                  </a:lnTo>
                  <a:lnTo>
                    <a:pt x="22" y="390"/>
                  </a:lnTo>
                  <a:lnTo>
                    <a:pt x="14" y="384"/>
                  </a:lnTo>
                  <a:lnTo>
                    <a:pt x="9" y="378"/>
                  </a:lnTo>
                  <a:lnTo>
                    <a:pt x="4" y="370"/>
                  </a:lnTo>
                  <a:lnTo>
                    <a:pt x="1" y="361"/>
                  </a:lnTo>
                  <a:lnTo>
                    <a:pt x="0" y="351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1" y="68"/>
                  </a:lnTo>
                  <a:lnTo>
                    <a:pt x="3" y="61"/>
                  </a:lnTo>
                  <a:lnTo>
                    <a:pt x="6" y="46"/>
                  </a:lnTo>
                  <a:lnTo>
                    <a:pt x="13" y="34"/>
                  </a:lnTo>
                  <a:lnTo>
                    <a:pt x="23" y="23"/>
                  </a:lnTo>
                  <a:lnTo>
                    <a:pt x="33" y="13"/>
                  </a:lnTo>
                  <a:lnTo>
                    <a:pt x="46" y="6"/>
                  </a:lnTo>
                  <a:lnTo>
                    <a:pt x="61" y="3"/>
                  </a:lnTo>
                  <a:lnTo>
                    <a:pt x="68" y="1"/>
                  </a:lnTo>
                  <a:lnTo>
                    <a:pt x="76" y="0"/>
                  </a:lnTo>
                  <a:lnTo>
                    <a:pt x="720" y="0"/>
                  </a:lnTo>
                  <a:lnTo>
                    <a:pt x="720" y="0"/>
                  </a:lnTo>
                  <a:lnTo>
                    <a:pt x="729" y="1"/>
                  </a:lnTo>
                  <a:lnTo>
                    <a:pt x="738" y="4"/>
                  </a:lnTo>
                  <a:lnTo>
                    <a:pt x="747" y="9"/>
                  </a:lnTo>
                  <a:lnTo>
                    <a:pt x="754" y="14"/>
                  </a:lnTo>
                  <a:lnTo>
                    <a:pt x="760" y="22"/>
                  </a:lnTo>
                  <a:lnTo>
                    <a:pt x="764" y="30"/>
                  </a:lnTo>
                  <a:lnTo>
                    <a:pt x="767" y="39"/>
                  </a:lnTo>
                  <a:lnTo>
                    <a:pt x="768" y="48"/>
                  </a:lnTo>
                  <a:lnTo>
                    <a:pt x="768" y="351"/>
                  </a:lnTo>
                  <a:lnTo>
                    <a:pt x="768" y="351"/>
                  </a:lnTo>
                  <a:lnTo>
                    <a:pt x="767" y="361"/>
                  </a:lnTo>
                  <a:lnTo>
                    <a:pt x="764" y="370"/>
                  </a:lnTo>
                  <a:lnTo>
                    <a:pt x="760" y="378"/>
                  </a:lnTo>
                  <a:lnTo>
                    <a:pt x="754" y="384"/>
                  </a:lnTo>
                  <a:lnTo>
                    <a:pt x="747" y="390"/>
                  </a:lnTo>
                  <a:lnTo>
                    <a:pt x="738" y="394"/>
                  </a:lnTo>
                  <a:lnTo>
                    <a:pt x="729" y="398"/>
                  </a:lnTo>
                  <a:lnTo>
                    <a:pt x="720" y="398"/>
                  </a:lnTo>
                  <a:lnTo>
                    <a:pt x="720" y="39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 dirty="0"/>
            </a:p>
          </p:txBody>
        </p:sp>
        <p:sp>
          <p:nvSpPr>
            <p:cNvPr id="27" name="Freeform 28">
              <a:extLst>
                <a:ext uri="{FF2B5EF4-FFF2-40B4-BE49-F238E27FC236}">
                  <a16:creationId xmlns:a16="http://schemas.microsoft.com/office/drawing/2014/main" id="{0CE6199B-753B-005E-C1C4-5C951300652B}"/>
                </a:ext>
              </a:extLst>
            </p:cNvPr>
            <p:cNvSpPr>
              <a:spLocks/>
            </p:cNvSpPr>
            <p:nvPr/>
          </p:nvSpPr>
          <p:spPr bwMode="auto">
            <a:xfrm>
              <a:off x="4388715" y="2512637"/>
              <a:ext cx="895865" cy="464869"/>
            </a:xfrm>
            <a:custGeom>
              <a:avLst/>
              <a:gdLst>
                <a:gd name="T0" fmla="*/ 48 w 767"/>
                <a:gd name="T1" fmla="*/ 0 h 398"/>
                <a:gd name="T2" fmla="*/ 719 w 767"/>
                <a:gd name="T3" fmla="*/ 0 h 398"/>
                <a:gd name="T4" fmla="*/ 719 w 767"/>
                <a:gd name="T5" fmla="*/ 0 h 398"/>
                <a:gd name="T6" fmla="*/ 730 w 767"/>
                <a:gd name="T7" fmla="*/ 1 h 398"/>
                <a:gd name="T8" fmla="*/ 739 w 767"/>
                <a:gd name="T9" fmla="*/ 4 h 398"/>
                <a:gd name="T10" fmla="*/ 746 w 767"/>
                <a:gd name="T11" fmla="*/ 8 h 398"/>
                <a:gd name="T12" fmla="*/ 753 w 767"/>
                <a:gd name="T13" fmla="*/ 14 h 398"/>
                <a:gd name="T14" fmla="*/ 759 w 767"/>
                <a:gd name="T15" fmla="*/ 21 h 398"/>
                <a:gd name="T16" fmla="*/ 763 w 767"/>
                <a:gd name="T17" fmla="*/ 28 h 398"/>
                <a:gd name="T18" fmla="*/ 767 w 767"/>
                <a:gd name="T19" fmla="*/ 37 h 398"/>
                <a:gd name="T20" fmla="*/ 767 w 767"/>
                <a:gd name="T21" fmla="*/ 48 h 398"/>
                <a:gd name="T22" fmla="*/ 767 w 767"/>
                <a:gd name="T23" fmla="*/ 322 h 398"/>
                <a:gd name="T24" fmla="*/ 767 w 767"/>
                <a:gd name="T25" fmla="*/ 322 h 398"/>
                <a:gd name="T26" fmla="*/ 767 w 767"/>
                <a:gd name="T27" fmla="*/ 330 h 398"/>
                <a:gd name="T28" fmla="*/ 766 w 767"/>
                <a:gd name="T29" fmla="*/ 338 h 398"/>
                <a:gd name="T30" fmla="*/ 762 w 767"/>
                <a:gd name="T31" fmla="*/ 352 h 398"/>
                <a:gd name="T32" fmla="*/ 754 w 767"/>
                <a:gd name="T33" fmla="*/ 365 h 398"/>
                <a:gd name="T34" fmla="*/ 745 w 767"/>
                <a:gd name="T35" fmla="*/ 376 h 398"/>
                <a:gd name="T36" fmla="*/ 735 w 767"/>
                <a:gd name="T37" fmla="*/ 385 h 398"/>
                <a:gd name="T38" fmla="*/ 722 w 767"/>
                <a:gd name="T39" fmla="*/ 392 h 398"/>
                <a:gd name="T40" fmla="*/ 708 w 767"/>
                <a:gd name="T41" fmla="*/ 397 h 398"/>
                <a:gd name="T42" fmla="*/ 700 w 767"/>
                <a:gd name="T43" fmla="*/ 397 h 398"/>
                <a:gd name="T44" fmla="*/ 692 w 767"/>
                <a:gd name="T45" fmla="*/ 398 h 398"/>
                <a:gd name="T46" fmla="*/ 48 w 767"/>
                <a:gd name="T47" fmla="*/ 398 h 398"/>
                <a:gd name="T48" fmla="*/ 48 w 767"/>
                <a:gd name="T49" fmla="*/ 398 h 398"/>
                <a:gd name="T50" fmla="*/ 38 w 767"/>
                <a:gd name="T51" fmla="*/ 397 h 398"/>
                <a:gd name="T52" fmla="*/ 29 w 767"/>
                <a:gd name="T53" fmla="*/ 394 h 398"/>
                <a:gd name="T54" fmla="*/ 21 w 767"/>
                <a:gd name="T55" fmla="*/ 389 h 398"/>
                <a:gd name="T56" fmla="*/ 15 w 767"/>
                <a:gd name="T57" fmla="*/ 384 h 398"/>
                <a:gd name="T58" fmla="*/ 8 w 767"/>
                <a:gd name="T59" fmla="*/ 376 h 398"/>
                <a:gd name="T60" fmla="*/ 4 w 767"/>
                <a:gd name="T61" fmla="*/ 369 h 398"/>
                <a:gd name="T62" fmla="*/ 0 w 767"/>
                <a:gd name="T63" fmla="*/ 360 h 398"/>
                <a:gd name="T64" fmla="*/ 0 w 767"/>
                <a:gd name="T65" fmla="*/ 350 h 398"/>
                <a:gd name="T66" fmla="*/ 0 w 767"/>
                <a:gd name="T67" fmla="*/ 48 h 398"/>
                <a:gd name="T68" fmla="*/ 0 w 767"/>
                <a:gd name="T69" fmla="*/ 48 h 398"/>
                <a:gd name="T70" fmla="*/ 0 w 767"/>
                <a:gd name="T71" fmla="*/ 37 h 398"/>
                <a:gd name="T72" fmla="*/ 4 w 767"/>
                <a:gd name="T73" fmla="*/ 28 h 398"/>
                <a:gd name="T74" fmla="*/ 8 w 767"/>
                <a:gd name="T75" fmla="*/ 21 h 398"/>
                <a:gd name="T76" fmla="*/ 15 w 767"/>
                <a:gd name="T77" fmla="*/ 14 h 398"/>
                <a:gd name="T78" fmla="*/ 21 w 767"/>
                <a:gd name="T79" fmla="*/ 8 h 398"/>
                <a:gd name="T80" fmla="*/ 29 w 767"/>
                <a:gd name="T81" fmla="*/ 4 h 398"/>
                <a:gd name="T82" fmla="*/ 38 w 767"/>
                <a:gd name="T83" fmla="*/ 1 h 398"/>
                <a:gd name="T84" fmla="*/ 48 w 767"/>
                <a:gd name="T85" fmla="*/ 0 h 398"/>
                <a:gd name="T86" fmla="*/ 48 w 767"/>
                <a:gd name="T87" fmla="*/ 0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67" h="398">
                  <a:moveTo>
                    <a:pt x="48" y="0"/>
                  </a:moveTo>
                  <a:lnTo>
                    <a:pt x="719" y="0"/>
                  </a:lnTo>
                  <a:lnTo>
                    <a:pt x="719" y="0"/>
                  </a:lnTo>
                  <a:lnTo>
                    <a:pt x="730" y="1"/>
                  </a:lnTo>
                  <a:lnTo>
                    <a:pt x="739" y="4"/>
                  </a:lnTo>
                  <a:lnTo>
                    <a:pt x="746" y="8"/>
                  </a:lnTo>
                  <a:lnTo>
                    <a:pt x="753" y="14"/>
                  </a:lnTo>
                  <a:lnTo>
                    <a:pt x="759" y="21"/>
                  </a:lnTo>
                  <a:lnTo>
                    <a:pt x="763" y="28"/>
                  </a:lnTo>
                  <a:lnTo>
                    <a:pt x="767" y="37"/>
                  </a:lnTo>
                  <a:lnTo>
                    <a:pt x="767" y="48"/>
                  </a:lnTo>
                  <a:lnTo>
                    <a:pt x="767" y="322"/>
                  </a:lnTo>
                  <a:lnTo>
                    <a:pt x="767" y="322"/>
                  </a:lnTo>
                  <a:lnTo>
                    <a:pt x="767" y="330"/>
                  </a:lnTo>
                  <a:lnTo>
                    <a:pt x="766" y="338"/>
                  </a:lnTo>
                  <a:lnTo>
                    <a:pt x="762" y="352"/>
                  </a:lnTo>
                  <a:lnTo>
                    <a:pt x="754" y="365"/>
                  </a:lnTo>
                  <a:lnTo>
                    <a:pt x="745" y="376"/>
                  </a:lnTo>
                  <a:lnTo>
                    <a:pt x="735" y="385"/>
                  </a:lnTo>
                  <a:lnTo>
                    <a:pt x="722" y="392"/>
                  </a:lnTo>
                  <a:lnTo>
                    <a:pt x="708" y="397"/>
                  </a:lnTo>
                  <a:lnTo>
                    <a:pt x="700" y="397"/>
                  </a:lnTo>
                  <a:lnTo>
                    <a:pt x="692" y="398"/>
                  </a:lnTo>
                  <a:lnTo>
                    <a:pt x="48" y="398"/>
                  </a:lnTo>
                  <a:lnTo>
                    <a:pt x="48" y="398"/>
                  </a:lnTo>
                  <a:lnTo>
                    <a:pt x="38" y="397"/>
                  </a:lnTo>
                  <a:lnTo>
                    <a:pt x="29" y="394"/>
                  </a:lnTo>
                  <a:lnTo>
                    <a:pt x="21" y="389"/>
                  </a:lnTo>
                  <a:lnTo>
                    <a:pt x="15" y="384"/>
                  </a:lnTo>
                  <a:lnTo>
                    <a:pt x="8" y="376"/>
                  </a:lnTo>
                  <a:lnTo>
                    <a:pt x="4" y="369"/>
                  </a:lnTo>
                  <a:lnTo>
                    <a:pt x="0" y="360"/>
                  </a:lnTo>
                  <a:lnTo>
                    <a:pt x="0" y="350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37"/>
                  </a:lnTo>
                  <a:lnTo>
                    <a:pt x="4" y="28"/>
                  </a:lnTo>
                  <a:lnTo>
                    <a:pt x="8" y="21"/>
                  </a:lnTo>
                  <a:lnTo>
                    <a:pt x="15" y="14"/>
                  </a:lnTo>
                  <a:lnTo>
                    <a:pt x="21" y="8"/>
                  </a:lnTo>
                  <a:lnTo>
                    <a:pt x="29" y="4"/>
                  </a:lnTo>
                  <a:lnTo>
                    <a:pt x="38" y="1"/>
                  </a:lnTo>
                  <a:lnTo>
                    <a:pt x="48" y="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28" name="Freeform 29">
              <a:extLst>
                <a:ext uri="{FF2B5EF4-FFF2-40B4-BE49-F238E27FC236}">
                  <a16:creationId xmlns:a16="http://schemas.microsoft.com/office/drawing/2014/main" id="{10644385-E79E-C560-73F0-2026F88DA760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6280" y="1835190"/>
              <a:ext cx="1053546" cy="1053546"/>
            </a:xfrm>
            <a:custGeom>
              <a:avLst/>
              <a:gdLst>
                <a:gd name="T0" fmla="*/ 840 w 902"/>
                <a:gd name="T1" fmla="*/ 902 h 902"/>
                <a:gd name="T2" fmla="*/ 62 w 902"/>
                <a:gd name="T3" fmla="*/ 902 h 902"/>
                <a:gd name="T4" fmla="*/ 62 w 902"/>
                <a:gd name="T5" fmla="*/ 902 h 902"/>
                <a:gd name="T6" fmla="*/ 49 w 902"/>
                <a:gd name="T7" fmla="*/ 901 h 902"/>
                <a:gd name="T8" fmla="*/ 37 w 902"/>
                <a:gd name="T9" fmla="*/ 897 h 902"/>
                <a:gd name="T10" fmla="*/ 27 w 902"/>
                <a:gd name="T11" fmla="*/ 892 h 902"/>
                <a:gd name="T12" fmla="*/ 18 w 902"/>
                <a:gd name="T13" fmla="*/ 884 h 902"/>
                <a:gd name="T14" fmla="*/ 10 w 902"/>
                <a:gd name="T15" fmla="*/ 875 h 902"/>
                <a:gd name="T16" fmla="*/ 5 w 902"/>
                <a:gd name="T17" fmla="*/ 865 h 902"/>
                <a:gd name="T18" fmla="*/ 1 w 902"/>
                <a:gd name="T19" fmla="*/ 853 h 902"/>
                <a:gd name="T20" fmla="*/ 0 w 902"/>
                <a:gd name="T21" fmla="*/ 840 h 902"/>
                <a:gd name="T22" fmla="*/ 0 w 902"/>
                <a:gd name="T23" fmla="*/ 62 h 902"/>
                <a:gd name="T24" fmla="*/ 0 w 902"/>
                <a:gd name="T25" fmla="*/ 62 h 902"/>
                <a:gd name="T26" fmla="*/ 1 w 902"/>
                <a:gd name="T27" fmla="*/ 50 h 902"/>
                <a:gd name="T28" fmla="*/ 5 w 902"/>
                <a:gd name="T29" fmla="*/ 39 h 902"/>
                <a:gd name="T30" fmla="*/ 10 w 902"/>
                <a:gd name="T31" fmla="*/ 27 h 902"/>
                <a:gd name="T32" fmla="*/ 18 w 902"/>
                <a:gd name="T33" fmla="*/ 18 h 902"/>
                <a:gd name="T34" fmla="*/ 27 w 902"/>
                <a:gd name="T35" fmla="*/ 10 h 902"/>
                <a:gd name="T36" fmla="*/ 37 w 902"/>
                <a:gd name="T37" fmla="*/ 5 h 902"/>
                <a:gd name="T38" fmla="*/ 49 w 902"/>
                <a:gd name="T39" fmla="*/ 1 h 902"/>
                <a:gd name="T40" fmla="*/ 62 w 902"/>
                <a:gd name="T41" fmla="*/ 0 h 902"/>
                <a:gd name="T42" fmla="*/ 840 w 902"/>
                <a:gd name="T43" fmla="*/ 0 h 902"/>
                <a:gd name="T44" fmla="*/ 840 w 902"/>
                <a:gd name="T45" fmla="*/ 0 h 902"/>
                <a:gd name="T46" fmla="*/ 851 w 902"/>
                <a:gd name="T47" fmla="*/ 1 h 902"/>
                <a:gd name="T48" fmla="*/ 863 w 902"/>
                <a:gd name="T49" fmla="*/ 5 h 902"/>
                <a:gd name="T50" fmla="*/ 873 w 902"/>
                <a:gd name="T51" fmla="*/ 10 h 902"/>
                <a:gd name="T52" fmla="*/ 884 w 902"/>
                <a:gd name="T53" fmla="*/ 18 h 902"/>
                <a:gd name="T54" fmla="*/ 890 w 902"/>
                <a:gd name="T55" fmla="*/ 27 h 902"/>
                <a:gd name="T56" fmla="*/ 896 w 902"/>
                <a:gd name="T57" fmla="*/ 39 h 902"/>
                <a:gd name="T58" fmla="*/ 900 w 902"/>
                <a:gd name="T59" fmla="*/ 50 h 902"/>
                <a:gd name="T60" fmla="*/ 902 w 902"/>
                <a:gd name="T61" fmla="*/ 62 h 902"/>
                <a:gd name="T62" fmla="*/ 902 w 902"/>
                <a:gd name="T63" fmla="*/ 840 h 902"/>
                <a:gd name="T64" fmla="*/ 902 w 902"/>
                <a:gd name="T65" fmla="*/ 840 h 902"/>
                <a:gd name="T66" fmla="*/ 900 w 902"/>
                <a:gd name="T67" fmla="*/ 853 h 902"/>
                <a:gd name="T68" fmla="*/ 896 w 902"/>
                <a:gd name="T69" fmla="*/ 865 h 902"/>
                <a:gd name="T70" fmla="*/ 890 w 902"/>
                <a:gd name="T71" fmla="*/ 875 h 902"/>
                <a:gd name="T72" fmla="*/ 884 w 902"/>
                <a:gd name="T73" fmla="*/ 884 h 902"/>
                <a:gd name="T74" fmla="*/ 873 w 902"/>
                <a:gd name="T75" fmla="*/ 892 h 902"/>
                <a:gd name="T76" fmla="*/ 863 w 902"/>
                <a:gd name="T77" fmla="*/ 897 h 902"/>
                <a:gd name="T78" fmla="*/ 851 w 902"/>
                <a:gd name="T79" fmla="*/ 901 h 902"/>
                <a:gd name="T80" fmla="*/ 840 w 902"/>
                <a:gd name="T81" fmla="*/ 902 h 902"/>
                <a:gd name="T82" fmla="*/ 840 w 902"/>
                <a:gd name="T83" fmla="*/ 902 h 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02" h="902">
                  <a:moveTo>
                    <a:pt x="840" y="902"/>
                  </a:moveTo>
                  <a:lnTo>
                    <a:pt x="62" y="902"/>
                  </a:lnTo>
                  <a:lnTo>
                    <a:pt x="62" y="902"/>
                  </a:lnTo>
                  <a:lnTo>
                    <a:pt x="49" y="901"/>
                  </a:lnTo>
                  <a:lnTo>
                    <a:pt x="37" y="897"/>
                  </a:lnTo>
                  <a:lnTo>
                    <a:pt x="27" y="892"/>
                  </a:lnTo>
                  <a:lnTo>
                    <a:pt x="18" y="884"/>
                  </a:lnTo>
                  <a:lnTo>
                    <a:pt x="10" y="875"/>
                  </a:lnTo>
                  <a:lnTo>
                    <a:pt x="5" y="865"/>
                  </a:lnTo>
                  <a:lnTo>
                    <a:pt x="1" y="853"/>
                  </a:lnTo>
                  <a:lnTo>
                    <a:pt x="0" y="840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1" y="50"/>
                  </a:lnTo>
                  <a:lnTo>
                    <a:pt x="5" y="39"/>
                  </a:lnTo>
                  <a:lnTo>
                    <a:pt x="10" y="27"/>
                  </a:lnTo>
                  <a:lnTo>
                    <a:pt x="18" y="18"/>
                  </a:lnTo>
                  <a:lnTo>
                    <a:pt x="27" y="10"/>
                  </a:lnTo>
                  <a:lnTo>
                    <a:pt x="37" y="5"/>
                  </a:lnTo>
                  <a:lnTo>
                    <a:pt x="49" y="1"/>
                  </a:lnTo>
                  <a:lnTo>
                    <a:pt x="62" y="0"/>
                  </a:lnTo>
                  <a:lnTo>
                    <a:pt x="840" y="0"/>
                  </a:lnTo>
                  <a:lnTo>
                    <a:pt x="840" y="0"/>
                  </a:lnTo>
                  <a:lnTo>
                    <a:pt x="851" y="1"/>
                  </a:lnTo>
                  <a:lnTo>
                    <a:pt x="863" y="5"/>
                  </a:lnTo>
                  <a:lnTo>
                    <a:pt x="873" y="10"/>
                  </a:lnTo>
                  <a:lnTo>
                    <a:pt x="884" y="18"/>
                  </a:lnTo>
                  <a:lnTo>
                    <a:pt x="890" y="27"/>
                  </a:lnTo>
                  <a:lnTo>
                    <a:pt x="896" y="39"/>
                  </a:lnTo>
                  <a:lnTo>
                    <a:pt x="900" y="50"/>
                  </a:lnTo>
                  <a:lnTo>
                    <a:pt x="902" y="62"/>
                  </a:lnTo>
                  <a:lnTo>
                    <a:pt x="902" y="840"/>
                  </a:lnTo>
                  <a:lnTo>
                    <a:pt x="902" y="840"/>
                  </a:lnTo>
                  <a:lnTo>
                    <a:pt x="900" y="853"/>
                  </a:lnTo>
                  <a:lnTo>
                    <a:pt x="896" y="865"/>
                  </a:lnTo>
                  <a:lnTo>
                    <a:pt x="890" y="875"/>
                  </a:lnTo>
                  <a:lnTo>
                    <a:pt x="884" y="884"/>
                  </a:lnTo>
                  <a:lnTo>
                    <a:pt x="873" y="892"/>
                  </a:lnTo>
                  <a:lnTo>
                    <a:pt x="863" y="897"/>
                  </a:lnTo>
                  <a:lnTo>
                    <a:pt x="851" y="901"/>
                  </a:lnTo>
                  <a:lnTo>
                    <a:pt x="840" y="902"/>
                  </a:lnTo>
                  <a:lnTo>
                    <a:pt x="840" y="902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29" name="Freeform 30">
              <a:extLst>
                <a:ext uri="{FF2B5EF4-FFF2-40B4-BE49-F238E27FC236}">
                  <a16:creationId xmlns:a16="http://schemas.microsoft.com/office/drawing/2014/main" id="{7533367B-52FF-EE67-CCE3-B518387CA707}"/>
                </a:ext>
              </a:extLst>
            </p:cNvPr>
            <p:cNvSpPr>
              <a:spLocks/>
            </p:cNvSpPr>
            <p:nvPr/>
          </p:nvSpPr>
          <p:spPr bwMode="auto">
            <a:xfrm>
              <a:off x="4623485" y="2350283"/>
              <a:ext cx="117970" cy="969450"/>
            </a:xfrm>
            <a:custGeom>
              <a:avLst/>
              <a:gdLst>
                <a:gd name="T0" fmla="*/ 62 w 101"/>
                <a:gd name="T1" fmla="*/ 729 h 830"/>
                <a:gd name="T2" fmla="*/ 62 w 101"/>
                <a:gd name="T3" fmla="*/ 0 h 830"/>
                <a:gd name="T4" fmla="*/ 39 w 101"/>
                <a:gd name="T5" fmla="*/ 0 h 830"/>
                <a:gd name="T6" fmla="*/ 39 w 101"/>
                <a:gd name="T7" fmla="*/ 729 h 830"/>
                <a:gd name="T8" fmla="*/ 39 w 101"/>
                <a:gd name="T9" fmla="*/ 729 h 830"/>
                <a:gd name="T10" fmla="*/ 31 w 101"/>
                <a:gd name="T11" fmla="*/ 732 h 830"/>
                <a:gd name="T12" fmla="*/ 24 w 101"/>
                <a:gd name="T13" fmla="*/ 736 h 830"/>
                <a:gd name="T14" fmla="*/ 17 w 101"/>
                <a:gd name="T15" fmla="*/ 741 h 830"/>
                <a:gd name="T16" fmla="*/ 11 w 101"/>
                <a:gd name="T17" fmla="*/ 747 h 830"/>
                <a:gd name="T18" fmla="*/ 7 w 101"/>
                <a:gd name="T19" fmla="*/ 754 h 830"/>
                <a:gd name="T20" fmla="*/ 3 w 101"/>
                <a:gd name="T21" fmla="*/ 761 h 830"/>
                <a:gd name="T22" fmla="*/ 0 w 101"/>
                <a:gd name="T23" fmla="*/ 770 h 830"/>
                <a:gd name="T24" fmla="*/ 0 w 101"/>
                <a:gd name="T25" fmla="*/ 778 h 830"/>
                <a:gd name="T26" fmla="*/ 0 w 101"/>
                <a:gd name="T27" fmla="*/ 778 h 830"/>
                <a:gd name="T28" fmla="*/ 0 w 101"/>
                <a:gd name="T29" fmla="*/ 788 h 830"/>
                <a:gd name="T30" fmla="*/ 4 w 101"/>
                <a:gd name="T31" fmla="*/ 799 h 830"/>
                <a:gd name="T32" fmla="*/ 8 w 101"/>
                <a:gd name="T33" fmla="*/ 807 h 830"/>
                <a:gd name="T34" fmla="*/ 15 w 101"/>
                <a:gd name="T35" fmla="*/ 814 h 830"/>
                <a:gd name="T36" fmla="*/ 22 w 101"/>
                <a:gd name="T37" fmla="*/ 821 h 830"/>
                <a:gd name="T38" fmla="*/ 31 w 101"/>
                <a:gd name="T39" fmla="*/ 826 h 830"/>
                <a:gd name="T40" fmla="*/ 40 w 101"/>
                <a:gd name="T41" fmla="*/ 828 h 830"/>
                <a:gd name="T42" fmla="*/ 51 w 101"/>
                <a:gd name="T43" fmla="*/ 830 h 830"/>
                <a:gd name="T44" fmla="*/ 51 w 101"/>
                <a:gd name="T45" fmla="*/ 830 h 830"/>
                <a:gd name="T46" fmla="*/ 61 w 101"/>
                <a:gd name="T47" fmla="*/ 828 h 830"/>
                <a:gd name="T48" fmla="*/ 70 w 101"/>
                <a:gd name="T49" fmla="*/ 826 h 830"/>
                <a:gd name="T50" fmla="*/ 79 w 101"/>
                <a:gd name="T51" fmla="*/ 821 h 830"/>
                <a:gd name="T52" fmla="*/ 87 w 101"/>
                <a:gd name="T53" fmla="*/ 814 h 830"/>
                <a:gd name="T54" fmla="*/ 92 w 101"/>
                <a:gd name="T55" fmla="*/ 807 h 830"/>
                <a:gd name="T56" fmla="*/ 97 w 101"/>
                <a:gd name="T57" fmla="*/ 799 h 830"/>
                <a:gd name="T58" fmla="*/ 100 w 101"/>
                <a:gd name="T59" fmla="*/ 788 h 830"/>
                <a:gd name="T60" fmla="*/ 101 w 101"/>
                <a:gd name="T61" fmla="*/ 778 h 830"/>
                <a:gd name="T62" fmla="*/ 101 w 101"/>
                <a:gd name="T63" fmla="*/ 778 h 830"/>
                <a:gd name="T64" fmla="*/ 100 w 101"/>
                <a:gd name="T65" fmla="*/ 770 h 830"/>
                <a:gd name="T66" fmla="*/ 98 w 101"/>
                <a:gd name="T67" fmla="*/ 761 h 830"/>
                <a:gd name="T68" fmla="*/ 94 w 101"/>
                <a:gd name="T69" fmla="*/ 754 h 830"/>
                <a:gd name="T70" fmla="*/ 89 w 101"/>
                <a:gd name="T71" fmla="*/ 747 h 830"/>
                <a:gd name="T72" fmla="*/ 84 w 101"/>
                <a:gd name="T73" fmla="*/ 741 h 830"/>
                <a:gd name="T74" fmla="*/ 78 w 101"/>
                <a:gd name="T75" fmla="*/ 736 h 830"/>
                <a:gd name="T76" fmla="*/ 70 w 101"/>
                <a:gd name="T77" fmla="*/ 732 h 830"/>
                <a:gd name="T78" fmla="*/ 62 w 101"/>
                <a:gd name="T79" fmla="*/ 729 h 830"/>
                <a:gd name="T80" fmla="*/ 62 w 101"/>
                <a:gd name="T81" fmla="*/ 729 h 8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1" h="830">
                  <a:moveTo>
                    <a:pt x="62" y="729"/>
                  </a:moveTo>
                  <a:lnTo>
                    <a:pt x="62" y="0"/>
                  </a:lnTo>
                  <a:lnTo>
                    <a:pt x="39" y="0"/>
                  </a:lnTo>
                  <a:lnTo>
                    <a:pt x="39" y="729"/>
                  </a:lnTo>
                  <a:lnTo>
                    <a:pt x="39" y="729"/>
                  </a:lnTo>
                  <a:lnTo>
                    <a:pt x="31" y="732"/>
                  </a:lnTo>
                  <a:lnTo>
                    <a:pt x="24" y="736"/>
                  </a:lnTo>
                  <a:lnTo>
                    <a:pt x="17" y="741"/>
                  </a:lnTo>
                  <a:lnTo>
                    <a:pt x="11" y="747"/>
                  </a:lnTo>
                  <a:lnTo>
                    <a:pt x="7" y="754"/>
                  </a:lnTo>
                  <a:lnTo>
                    <a:pt x="3" y="761"/>
                  </a:lnTo>
                  <a:lnTo>
                    <a:pt x="0" y="770"/>
                  </a:lnTo>
                  <a:lnTo>
                    <a:pt x="0" y="778"/>
                  </a:lnTo>
                  <a:lnTo>
                    <a:pt x="0" y="778"/>
                  </a:lnTo>
                  <a:lnTo>
                    <a:pt x="0" y="788"/>
                  </a:lnTo>
                  <a:lnTo>
                    <a:pt x="4" y="799"/>
                  </a:lnTo>
                  <a:lnTo>
                    <a:pt x="8" y="807"/>
                  </a:lnTo>
                  <a:lnTo>
                    <a:pt x="15" y="814"/>
                  </a:lnTo>
                  <a:lnTo>
                    <a:pt x="22" y="821"/>
                  </a:lnTo>
                  <a:lnTo>
                    <a:pt x="31" y="826"/>
                  </a:lnTo>
                  <a:lnTo>
                    <a:pt x="40" y="828"/>
                  </a:lnTo>
                  <a:lnTo>
                    <a:pt x="51" y="830"/>
                  </a:lnTo>
                  <a:lnTo>
                    <a:pt x="51" y="830"/>
                  </a:lnTo>
                  <a:lnTo>
                    <a:pt x="61" y="828"/>
                  </a:lnTo>
                  <a:lnTo>
                    <a:pt x="70" y="826"/>
                  </a:lnTo>
                  <a:lnTo>
                    <a:pt x="79" y="821"/>
                  </a:lnTo>
                  <a:lnTo>
                    <a:pt x="87" y="814"/>
                  </a:lnTo>
                  <a:lnTo>
                    <a:pt x="92" y="807"/>
                  </a:lnTo>
                  <a:lnTo>
                    <a:pt x="97" y="799"/>
                  </a:lnTo>
                  <a:lnTo>
                    <a:pt x="100" y="788"/>
                  </a:lnTo>
                  <a:lnTo>
                    <a:pt x="101" y="778"/>
                  </a:lnTo>
                  <a:lnTo>
                    <a:pt x="101" y="778"/>
                  </a:lnTo>
                  <a:lnTo>
                    <a:pt x="100" y="770"/>
                  </a:lnTo>
                  <a:lnTo>
                    <a:pt x="98" y="761"/>
                  </a:lnTo>
                  <a:lnTo>
                    <a:pt x="94" y="754"/>
                  </a:lnTo>
                  <a:lnTo>
                    <a:pt x="89" y="747"/>
                  </a:lnTo>
                  <a:lnTo>
                    <a:pt x="84" y="741"/>
                  </a:lnTo>
                  <a:lnTo>
                    <a:pt x="78" y="736"/>
                  </a:lnTo>
                  <a:lnTo>
                    <a:pt x="70" y="732"/>
                  </a:lnTo>
                  <a:lnTo>
                    <a:pt x="62" y="729"/>
                  </a:lnTo>
                  <a:lnTo>
                    <a:pt x="62" y="729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 dirty="0"/>
            </a:p>
          </p:txBody>
        </p: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B2612175-13C4-C0C9-C990-2C7012896A68}"/>
                </a:ext>
              </a:extLst>
            </p:cNvPr>
            <p:cNvGrpSpPr/>
            <p:nvPr/>
          </p:nvGrpSpPr>
          <p:grpSpPr>
            <a:xfrm>
              <a:off x="4500844" y="2010392"/>
              <a:ext cx="351572" cy="350403"/>
              <a:chOff x="5849939" y="2444750"/>
              <a:chExt cx="477838" cy="476250"/>
            </a:xfrm>
          </p:grpSpPr>
          <p:sp>
            <p:nvSpPr>
              <p:cNvPr id="32" name="Freeform 31">
                <a:extLst>
                  <a:ext uri="{FF2B5EF4-FFF2-40B4-BE49-F238E27FC236}">
                    <a16:creationId xmlns:a16="http://schemas.microsoft.com/office/drawing/2014/main" id="{4D59F018-5D98-3689-0E6E-3324BA543FB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916614" y="2492375"/>
                <a:ext cx="411163" cy="247650"/>
              </a:xfrm>
              <a:custGeom>
                <a:avLst/>
                <a:gdLst>
                  <a:gd name="T0" fmla="*/ 230 w 259"/>
                  <a:gd name="T1" fmla="*/ 110 h 156"/>
                  <a:gd name="T2" fmla="*/ 259 w 259"/>
                  <a:gd name="T3" fmla="*/ 137 h 156"/>
                  <a:gd name="T4" fmla="*/ 259 w 259"/>
                  <a:gd name="T5" fmla="*/ 156 h 156"/>
                  <a:gd name="T6" fmla="*/ 222 w 259"/>
                  <a:gd name="T7" fmla="*/ 122 h 156"/>
                  <a:gd name="T8" fmla="*/ 230 w 259"/>
                  <a:gd name="T9" fmla="*/ 110 h 156"/>
                  <a:gd name="T10" fmla="*/ 230 w 259"/>
                  <a:gd name="T11" fmla="*/ 110 h 156"/>
                  <a:gd name="T12" fmla="*/ 0 w 259"/>
                  <a:gd name="T13" fmla="*/ 20 h 156"/>
                  <a:gd name="T14" fmla="*/ 36 w 259"/>
                  <a:gd name="T15" fmla="*/ 0 h 156"/>
                  <a:gd name="T16" fmla="*/ 36 w 259"/>
                  <a:gd name="T17" fmla="*/ 0 h 156"/>
                  <a:gd name="T18" fmla="*/ 39 w 259"/>
                  <a:gd name="T19" fmla="*/ 0 h 156"/>
                  <a:gd name="T20" fmla="*/ 41 w 259"/>
                  <a:gd name="T21" fmla="*/ 0 h 156"/>
                  <a:gd name="T22" fmla="*/ 44 w 259"/>
                  <a:gd name="T23" fmla="*/ 2 h 156"/>
                  <a:gd name="T24" fmla="*/ 45 w 259"/>
                  <a:gd name="T25" fmla="*/ 4 h 156"/>
                  <a:gd name="T26" fmla="*/ 45 w 259"/>
                  <a:gd name="T27" fmla="*/ 4 h 156"/>
                  <a:gd name="T28" fmla="*/ 74 w 259"/>
                  <a:gd name="T29" fmla="*/ 62 h 156"/>
                  <a:gd name="T30" fmla="*/ 106 w 259"/>
                  <a:gd name="T31" fmla="*/ 38 h 156"/>
                  <a:gd name="T32" fmla="*/ 106 w 259"/>
                  <a:gd name="T33" fmla="*/ 38 h 156"/>
                  <a:gd name="T34" fmla="*/ 107 w 259"/>
                  <a:gd name="T35" fmla="*/ 37 h 156"/>
                  <a:gd name="T36" fmla="*/ 110 w 259"/>
                  <a:gd name="T37" fmla="*/ 37 h 156"/>
                  <a:gd name="T38" fmla="*/ 112 w 259"/>
                  <a:gd name="T39" fmla="*/ 37 h 156"/>
                  <a:gd name="T40" fmla="*/ 115 w 259"/>
                  <a:gd name="T41" fmla="*/ 39 h 156"/>
                  <a:gd name="T42" fmla="*/ 151 w 259"/>
                  <a:gd name="T43" fmla="*/ 71 h 156"/>
                  <a:gd name="T44" fmla="*/ 175 w 259"/>
                  <a:gd name="T45" fmla="*/ 64 h 156"/>
                  <a:gd name="T46" fmla="*/ 175 w 259"/>
                  <a:gd name="T47" fmla="*/ 64 h 156"/>
                  <a:gd name="T48" fmla="*/ 179 w 259"/>
                  <a:gd name="T49" fmla="*/ 64 h 156"/>
                  <a:gd name="T50" fmla="*/ 183 w 259"/>
                  <a:gd name="T51" fmla="*/ 65 h 156"/>
                  <a:gd name="T52" fmla="*/ 183 w 259"/>
                  <a:gd name="T53" fmla="*/ 65 h 156"/>
                  <a:gd name="T54" fmla="*/ 196 w 259"/>
                  <a:gd name="T55" fmla="*/ 78 h 156"/>
                  <a:gd name="T56" fmla="*/ 187 w 259"/>
                  <a:gd name="T57" fmla="*/ 89 h 156"/>
                  <a:gd name="T58" fmla="*/ 175 w 259"/>
                  <a:gd name="T59" fmla="*/ 78 h 156"/>
                  <a:gd name="T60" fmla="*/ 151 w 259"/>
                  <a:gd name="T61" fmla="*/ 86 h 156"/>
                  <a:gd name="T62" fmla="*/ 151 w 259"/>
                  <a:gd name="T63" fmla="*/ 86 h 156"/>
                  <a:gd name="T64" fmla="*/ 151 w 259"/>
                  <a:gd name="T65" fmla="*/ 86 h 156"/>
                  <a:gd name="T66" fmla="*/ 148 w 259"/>
                  <a:gd name="T67" fmla="*/ 86 h 156"/>
                  <a:gd name="T68" fmla="*/ 145 w 259"/>
                  <a:gd name="T69" fmla="*/ 84 h 156"/>
                  <a:gd name="T70" fmla="*/ 110 w 259"/>
                  <a:gd name="T71" fmla="*/ 52 h 156"/>
                  <a:gd name="T72" fmla="*/ 75 w 259"/>
                  <a:gd name="T73" fmla="*/ 79 h 156"/>
                  <a:gd name="T74" fmla="*/ 75 w 259"/>
                  <a:gd name="T75" fmla="*/ 79 h 156"/>
                  <a:gd name="T76" fmla="*/ 75 w 259"/>
                  <a:gd name="T77" fmla="*/ 79 h 156"/>
                  <a:gd name="T78" fmla="*/ 74 w 259"/>
                  <a:gd name="T79" fmla="*/ 79 h 156"/>
                  <a:gd name="T80" fmla="*/ 74 w 259"/>
                  <a:gd name="T81" fmla="*/ 79 h 156"/>
                  <a:gd name="T82" fmla="*/ 71 w 259"/>
                  <a:gd name="T83" fmla="*/ 80 h 156"/>
                  <a:gd name="T84" fmla="*/ 69 w 259"/>
                  <a:gd name="T85" fmla="*/ 79 h 156"/>
                  <a:gd name="T86" fmla="*/ 66 w 259"/>
                  <a:gd name="T87" fmla="*/ 78 h 156"/>
                  <a:gd name="T88" fmla="*/ 65 w 259"/>
                  <a:gd name="T89" fmla="*/ 76 h 156"/>
                  <a:gd name="T90" fmla="*/ 36 w 259"/>
                  <a:gd name="T91" fmla="*/ 17 h 156"/>
                  <a:gd name="T92" fmla="*/ 0 w 259"/>
                  <a:gd name="T93" fmla="*/ 35 h 156"/>
                  <a:gd name="T94" fmla="*/ 0 w 259"/>
                  <a:gd name="T95" fmla="*/ 20 h 156"/>
                  <a:gd name="T96" fmla="*/ 0 w 259"/>
                  <a:gd name="T97" fmla="*/ 2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59" h="156">
                    <a:moveTo>
                      <a:pt x="230" y="110"/>
                    </a:moveTo>
                    <a:lnTo>
                      <a:pt x="259" y="137"/>
                    </a:lnTo>
                    <a:lnTo>
                      <a:pt x="259" y="156"/>
                    </a:lnTo>
                    <a:lnTo>
                      <a:pt x="222" y="122"/>
                    </a:lnTo>
                    <a:lnTo>
                      <a:pt x="230" y="110"/>
                    </a:lnTo>
                    <a:lnTo>
                      <a:pt x="230" y="110"/>
                    </a:lnTo>
                    <a:close/>
                    <a:moveTo>
                      <a:pt x="0" y="20"/>
                    </a:moveTo>
                    <a:lnTo>
                      <a:pt x="36" y="0"/>
                    </a:lnTo>
                    <a:lnTo>
                      <a:pt x="36" y="0"/>
                    </a:lnTo>
                    <a:lnTo>
                      <a:pt x="39" y="0"/>
                    </a:lnTo>
                    <a:lnTo>
                      <a:pt x="41" y="0"/>
                    </a:lnTo>
                    <a:lnTo>
                      <a:pt x="44" y="2"/>
                    </a:lnTo>
                    <a:lnTo>
                      <a:pt x="45" y="4"/>
                    </a:lnTo>
                    <a:lnTo>
                      <a:pt x="45" y="4"/>
                    </a:lnTo>
                    <a:lnTo>
                      <a:pt x="74" y="62"/>
                    </a:lnTo>
                    <a:lnTo>
                      <a:pt x="106" y="38"/>
                    </a:lnTo>
                    <a:lnTo>
                      <a:pt x="106" y="38"/>
                    </a:lnTo>
                    <a:lnTo>
                      <a:pt x="107" y="37"/>
                    </a:lnTo>
                    <a:lnTo>
                      <a:pt x="110" y="37"/>
                    </a:lnTo>
                    <a:lnTo>
                      <a:pt x="112" y="37"/>
                    </a:lnTo>
                    <a:lnTo>
                      <a:pt x="115" y="39"/>
                    </a:lnTo>
                    <a:lnTo>
                      <a:pt x="151" y="71"/>
                    </a:lnTo>
                    <a:lnTo>
                      <a:pt x="175" y="64"/>
                    </a:lnTo>
                    <a:lnTo>
                      <a:pt x="175" y="64"/>
                    </a:lnTo>
                    <a:lnTo>
                      <a:pt x="179" y="64"/>
                    </a:lnTo>
                    <a:lnTo>
                      <a:pt x="183" y="65"/>
                    </a:lnTo>
                    <a:lnTo>
                      <a:pt x="183" y="65"/>
                    </a:lnTo>
                    <a:lnTo>
                      <a:pt x="196" y="78"/>
                    </a:lnTo>
                    <a:lnTo>
                      <a:pt x="187" y="89"/>
                    </a:lnTo>
                    <a:lnTo>
                      <a:pt x="175" y="78"/>
                    </a:lnTo>
                    <a:lnTo>
                      <a:pt x="151" y="86"/>
                    </a:lnTo>
                    <a:lnTo>
                      <a:pt x="151" y="86"/>
                    </a:lnTo>
                    <a:lnTo>
                      <a:pt x="151" y="86"/>
                    </a:lnTo>
                    <a:lnTo>
                      <a:pt x="148" y="86"/>
                    </a:lnTo>
                    <a:lnTo>
                      <a:pt x="145" y="84"/>
                    </a:lnTo>
                    <a:lnTo>
                      <a:pt x="110" y="52"/>
                    </a:lnTo>
                    <a:lnTo>
                      <a:pt x="75" y="79"/>
                    </a:lnTo>
                    <a:lnTo>
                      <a:pt x="75" y="79"/>
                    </a:lnTo>
                    <a:lnTo>
                      <a:pt x="75" y="79"/>
                    </a:lnTo>
                    <a:lnTo>
                      <a:pt x="74" y="79"/>
                    </a:lnTo>
                    <a:lnTo>
                      <a:pt x="74" y="79"/>
                    </a:lnTo>
                    <a:lnTo>
                      <a:pt x="71" y="80"/>
                    </a:lnTo>
                    <a:lnTo>
                      <a:pt x="69" y="79"/>
                    </a:lnTo>
                    <a:lnTo>
                      <a:pt x="66" y="78"/>
                    </a:lnTo>
                    <a:lnTo>
                      <a:pt x="65" y="76"/>
                    </a:lnTo>
                    <a:lnTo>
                      <a:pt x="36" y="17"/>
                    </a:lnTo>
                    <a:lnTo>
                      <a:pt x="0" y="35"/>
                    </a:lnTo>
                    <a:lnTo>
                      <a:pt x="0" y="20"/>
                    </a:lnTo>
                    <a:lnTo>
                      <a:pt x="0" y="2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33" name="Freeform 32">
                <a:extLst>
                  <a:ext uri="{FF2B5EF4-FFF2-40B4-BE49-F238E27FC236}">
                    <a16:creationId xmlns:a16="http://schemas.microsoft.com/office/drawing/2014/main" id="{1CE90DF2-BCC2-7B05-64DE-45746D03A9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16614" y="2509838"/>
                <a:ext cx="411163" cy="346075"/>
              </a:xfrm>
              <a:custGeom>
                <a:avLst/>
                <a:gdLst>
                  <a:gd name="T0" fmla="*/ 0 w 259"/>
                  <a:gd name="T1" fmla="*/ 196 h 218"/>
                  <a:gd name="T2" fmla="*/ 41 w 259"/>
                  <a:gd name="T3" fmla="*/ 148 h 218"/>
                  <a:gd name="T4" fmla="*/ 41 w 259"/>
                  <a:gd name="T5" fmla="*/ 148 h 218"/>
                  <a:gd name="T6" fmla="*/ 44 w 259"/>
                  <a:gd name="T7" fmla="*/ 145 h 218"/>
                  <a:gd name="T8" fmla="*/ 48 w 259"/>
                  <a:gd name="T9" fmla="*/ 144 h 218"/>
                  <a:gd name="T10" fmla="*/ 51 w 259"/>
                  <a:gd name="T11" fmla="*/ 144 h 218"/>
                  <a:gd name="T12" fmla="*/ 54 w 259"/>
                  <a:gd name="T13" fmla="*/ 145 h 218"/>
                  <a:gd name="T14" fmla="*/ 76 w 259"/>
                  <a:gd name="T15" fmla="*/ 156 h 218"/>
                  <a:gd name="T16" fmla="*/ 112 w 259"/>
                  <a:gd name="T17" fmla="*/ 108 h 218"/>
                  <a:gd name="T18" fmla="*/ 112 w 259"/>
                  <a:gd name="T19" fmla="*/ 108 h 218"/>
                  <a:gd name="T20" fmla="*/ 115 w 259"/>
                  <a:gd name="T21" fmla="*/ 104 h 218"/>
                  <a:gd name="T22" fmla="*/ 120 w 259"/>
                  <a:gd name="T23" fmla="*/ 103 h 218"/>
                  <a:gd name="T24" fmla="*/ 124 w 259"/>
                  <a:gd name="T25" fmla="*/ 104 h 218"/>
                  <a:gd name="T26" fmla="*/ 129 w 259"/>
                  <a:gd name="T27" fmla="*/ 105 h 218"/>
                  <a:gd name="T28" fmla="*/ 163 w 259"/>
                  <a:gd name="T29" fmla="*/ 133 h 218"/>
                  <a:gd name="T30" fmla="*/ 259 w 259"/>
                  <a:gd name="T31" fmla="*/ 0 h 218"/>
                  <a:gd name="T32" fmla="*/ 259 w 259"/>
                  <a:gd name="T33" fmla="*/ 40 h 218"/>
                  <a:gd name="T34" fmla="*/ 174 w 259"/>
                  <a:gd name="T35" fmla="*/ 156 h 218"/>
                  <a:gd name="T36" fmla="*/ 174 w 259"/>
                  <a:gd name="T37" fmla="*/ 156 h 218"/>
                  <a:gd name="T38" fmla="*/ 174 w 259"/>
                  <a:gd name="T39" fmla="*/ 156 h 218"/>
                  <a:gd name="T40" fmla="*/ 174 w 259"/>
                  <a:gd name="T41" fmla="*/ 156 h 218"/>
                  <a:gd name="T42" fmla="*/ 170 w 259"/>
                  <a:gd name="T43" fmla="*/ 160 h 218"/>
                  <a:gd name="T44" fmla="*/ 166 w 259"/>
                  <a:gd name="T45" fmla="*/ 161 h 218"/>
                  <a:gd name="T46" fmla="*/ 161 w 259"/>
                  <a:gd name="T47" fmla="*/ 160 h 218"/>
                  <a:gd name="T48" fmla="*/ 157 w 259"/>
                  <a:gd name="T49" fmla="*/ 158 h 218"/>
                  <a:gd name="T50" fmla="*/ 124 w 259"/>
                  <a:gd name="T51" fmla="*/ 131 h 218"/>
                  <a:gd name="T52" fmla="*/ 90 w 259"/>
                  <a:gd name="T53" fmla="*/ 176 h 218"/>
                  <a:gd name="T54" fmla="*/ 90 w 259"/>
                  <a:gd name="T55" fmla="*/ 176 h 218"/>
                  <a:gd name="T56" fmla="*/ 87 w 259"/>
                  <a:gd name="T57" fmla="*/ 179 h 218"/>
                  <a:gd name="T58" fmla="*/ 84 w 259"/>
                  <a:gd name="T59" fmla="*/ 181 h 218"/>
                  <a:gd name="T60" fmla="*/ 80 w 259"/>
                  <a:gd name="T61" fmla="*/ 181 h 218"/>
                  <a:gd name="T62" fmla="*/ 75 w 259"/>
                  <a:gd name="T63" fmla="*/ 180 h 218"/>
                  <a:gd name="T64" fmla="*/ 53 w 259"/>
                  <a:gd name="T65" fmla="*/ 170 h 218"/>
                  <a:gd name="T66" fmla="*/ 13 w 259"/>
                  <a:gd name="T67" fmla="*/ 218 h 218"/>
                  <a:gd name="T68" fmla="*/ 0 w 259"/>
                  <a:gd name="T69" fmla="*/ 218 h 218"/>
                  <a:gd name="T70" fmla="*/ 0 w 259"/>
                  <a:gd name="T71" fmla="*/ 196 h 218"/>
                  <a:gd name="T72" fmla="*/ 0 w 259"/>
                  <a:gd name="T73" fmla="*/ 196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59" h="218">
                    <a:moveTo>
                      <a:pt x="0" y="196"/>
                    </a:moveTo>
                    <a:lnTo>
                      <a:pt x="41" y="148"/>
                    </a:lnTo>
                    <a:lnTo>
                      <a:pt x="41" y="148"/>
                    </a:lnTo>
                    <a:lnTo>
                      <a:pt x="44" y="145"/>
                    </a:lnTo>
                    <a:lnTo>
                      <a:pt x="48" y="144"/>
                    </a:lnTo>
                    <a:lnTo>
                      <a:pt x="51" y="144"/>
                    </a:lnTo>
                    <a:lnTo>
                      <a:pt x="54" y="145"/>
                    </a:lnTo>
                    <a:lnTo>
                      <a:pt x="76" y="156"/>
                    </a:lnTo>
                    <a:lnTo>
                      <a:pt x="112" y="108"/>
                    </a:lnTo>
                    <a:lnTo>
                      <a:pt x="112" y="108"/>
                    </a:lnTo>
                    <a:lnTo>
                      <a:pt x="115" y="104"/>
                    </a:lnTo>
                    <a:lnTo>
                      <a:pt x="120" y="103"/>
                    </a:lnTo>
                    <a:lnTo>
                      <a:pt x="124" y="104"/>
                    </a:lnTo>
                    <a:lnTo>
                      <a:pt x="129" y="105"/>
                    </a:lnTo>
                    <a:lnTo>
                      <a:pt x="163" y="133"/>
                    </a:lnTo>
                    <a:lnTo>
                      <a:pt x="259" y="0"/>
                    </a:lnTo>
                    <a:lnTo>
                      <a:pt x="259" y="40"/>
                    </a:lnTo>
                    <a:lnTo>
                      <a:pt x="174" y="156"/>
                    </a:lnTo>
                    <a:lnTo>
                      <a:pt x="174" y="156"/>
                    </a:lnTo>
                    <a:lnTo>
                      <a:pt x="174" y="156"/>
                    </a:lnTo>
                    <a:lnTo>
                      <a:pt x="174" y="156"/>
                    </a:lnTo>
                    <a:lnTo>
                      <a:pt x="170" y="160"/>
                    </a:lnTo>
                    <a:lnTo>
                      <a:pt x="166" y="161"/>
                    </a:lnTo>
                    <a:lnTo>
                      <a:pt x="161" y="160"/>
                    </a:lnTo>
                    <a:lnTo>
                      <a:pt x="157" y="158"/>
                    </a:lnTo>
                    <a:lnTo>
                      <a:pt x="124" y="131"/>
                    </a:lnTo>
                    <a:lnTo>
                      <a:pt x="90" y="176"/>
                    </a:lnTo>
                    <a:lnTo>
                      <a:pt x="90" y="176"/>
                    </a:lnTo>
                    <a:lnTo>
                      <a:pt x="87" y="179"/>
                    </a:lnTo>
                    <a:lnTo>
                      <a:pt x="84" y="181"/>
                    </a:lnTo>
                    <a:lnTo>
                      <a:pt x="80" y="181"/>
                    </a:lnTo>
                    <a:lnTo>
                      <a:pt x="75" y="180"/>
                    </a:lnTo>
                    <a:lnTo>
                      <a:pt x="53" y="170"/>
                    </a:lnTo>
                    <a:lnTo>
                      <a:pt x="13" y="218"/>
                    </a:lnTo>
                    <a:lnTo>
                      <a:pt x="0" y="218"/>
                    </a:lnTo>
                    <a:lnTo>
                      <a:pt x="0" y="196"/>
                    </a:lnTo>
                    <a:lnTo>
                      <a:pt x="0" y="19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34" name="Freeform 33">
                <a:extLst>
                  <a:ext uri="{FF2B5EF4-FFF2-40B4-BE49-F238E27FC236}">
                    <a16:creationId xmlns:a16="http://schemas.microsoft.com/office/drawing/2014/main" id="{E849D323-EA83-8848-0893-16A9D15666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49939" y="2444750"/>
                <a:ext cx="477838" cy="476250"/>
              </a:xfrm>
              <a:custGeom>
                <a:avLst/>
                <a:gdLst>
                  <a:gd name="T0" fmla="*/ 22 w 301"/>
                  <a:gd name="T1" fmla="*/ 0 h 300"/>
                  <a:gd name="T2" fmla="*/ 42 w 301"/>
                  <a:gd name="T3" fmla="*/ 28 h 300"/>
                  <a:gd name="T4" fmla="*/ 28 w 301"/>
                  <a:gd name="T5" fmla="*/ 28 h 300"/>
                  <a:gd name="T6" fmla="*/ 28 w 301"/>
                  <a:gd name="T7" fmla="*/ 271 h 300"/>
                  <a:gd name="T8" fmla="*/ 273 w 301"/>
                  <a:gd name="T9" fmla="*/ 271 h 300"/>
                  <a:gd name="T10" fmla="*/ 273 w 301"/>
                  <a:gd name="T11" fmla="*/ 259 h 300"/>
                  <a:gd name="T12" fmla="*/ 301 w 301"/>
                  <a:gd name="T13" fmla="*/ 279 h 300"/>
                  <a:gd name="T14" fmla="*/ 273 w 301"/>
                  <a:gd name="T15" fmla="*/ 300 h 300"/>
                  <a:gd name="T16" fmla="*/ 273 w 301"/>
                  <a:gd name="T17" fmla="*/ 286 h 300"/>
                  <a:gd name="T18" fmla="*/ 28 w 301"/>
                  <a:gd name="T19" fmla="*/ 286 h 300"/>
                  <a:gd name="T20" fmla="*/ 28 w 301"/>
                  <a:gd name="T21" fmla="*/ 300 h 300"/>
                  <a:gd name="T22" fmla="*/ 14 w 301"/>
                  <a:gd name="T23" fmla="*/ 300 h 300"/>
                  <a:gd name="T24" fmla="*/ 14 w 301"/>
                  <a:gd name="T25" fmla="*/ 286 h 300"/>
                  <a:gd name="T26" fmla="*/ 0 w 301"/>
                  <a:gd name="T27" fmla="*/ 286 h 300"/>
                  <a:gd name="T28" fmla="*/ 0 w 301"/>
                  <a:gd name="T29" fmla="*/ 271 h 300"/>
                  <a:gd name="T30" fmla="*/ 14 w 301"/>
                  <a:gd name="T31" fmla="*/ 271 h 300"/>
                  <a:gd name="T32" fmla="*/ 14 w 301"/>
                  <a:gd name="T33" fmla="*/ 28 h 300"/>
                  <a:gd name="T34" fmla="*/ 0 w 301"/>
                  <a:gd name="T35" fmla="*/ 28 h 300"/>
                  <a:gd name="T36" fmla="*/ 22 w 301"/>
                  <a:gd name="T37" fmla="*/ 0 h 300"/>
                  <a:gd name="T38" fmla="*/ 22 w 301"/>
                  <a:gd name="T39" fmla="*/ 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01" h="300">
                    <a:moveTo>
                      <a:pt x="22" y="0"/>
                    </a:moveTo>
                    <a:lnTo>
                      <a:pt x="42" y="28"/>
                    </a:lnTo>
                    <a:lnTo>
                      <a:pt x="28" y="28"/>
                    </a:lnTo>
                    <a:lnTo>
                      <a:pt x="28" y="271"/>
                    </a:lnTo>
                    <a:lnTo>
                      <a:pt x="273" y="271"/>
                    </a:lnTo>
                    <a:lnTo>
                      <a:pt x="273" y="259"/>
                    </a:lnTo>
                    <a:lnTo>
                      <a:pt x="301" y="279"/>
                    </a:lnTo>
                    <a:lnTo>
                      <a:pt x="273" y="300"/>
                    </a:lnTo>
                    <a:lnTo>
                      <a:pt x="273" y="286"/>
                    </a:lnTo>
                    <a:lnTo>
                      <a:pt x="28" y="286"/>
                    </a:lnTo>
                    <a:lnTo>
                      <a:pt x="28" y="300"/>
                    </a:lnTo>
                    <a:lnTo>
                      <a:pt x="14" y="300"/>
                    </a:lnTo>
                    <a:lnTo>
                      <a:pt x="14" y="286"/>
                    </a:lnTo>
                    <a:lnTo>
                      <a:pt x="0" y="286"/>
                    </a:lnTo>
                    <a:lnTo>
                      <a:pt x="0" y="271"/>
                    </a:lnTo>
                    <a:lnTo>
                      <a:pt x="14" y="271"/>
                    </a:lnTo>
                    <a:lnTo>
                      <a:pt x="14" y="28"/>
                    </a:lnTo>
                    <a:lnTo>
                      <a:pt x="0" y="28"/>
                    </a:lnTo>
                    <a:lnTo>
                      <a:pt x="22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</p:grpSp>
        <p:sp>
          <p:nvSpPr>
            <p:cNvPr id="31" name="Rectangle 515">
              <a:extLst>
                <a:ext uri="{FF2B5EF4-FFF2-40B4-BE49-F238E27FC236}">
                  <a16:creationId xmlns:a16="http://schemas.microsoft.com/office/drawing/2014/main" id="{9ADC801F-BC7C-A396-FB95-50B474675F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94374" y="2455404"/>
              <a:ext cx="386643" cy="2568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fa-IR" altLang="en-US" sz="2000" b="1" dirty="0">
                  <a:solidFill>
                    <a:srgbClr val="FFFFFF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1402</a:t>
              </a:r>
              <a:endParaRPr lang="en-US" altLang="en-US" sz="2000" dirty="0"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187C44FD-491C-C1DB-BC53-302D87B64117}"/>
              </a:ext>
            </a:extLst>
          </p:cNvPr>
          <p:cNvGrpSpPr/>
          <p:nvPr/>
        </p:nvGrpSpPr>
        <p:grpSpPr>
          <a:xfrm>
            <a:off x="3671849" y="1810968"/>
            <a:ext cx="1444272" cy="1885112"/>
            <a:chOff x="2336519" y="1746421"/>
            <a:chExt cx="1205388" cy="1573312"/>
          </a:xfrm>
        </p:grpSpPr>
        <p:sp>
          <p:nvSpPr>
            <p:cNvPr id="18" name="Freeform 9">
              <a:extLst>
                <a:ext uri="{FF2B5EF4-FFF2-40B4-BE49-F238E27FC236}">
                  <a16:creationId xmlns:a16="http://schemas.microsoft.com/office/drawing/2014/main" id="{56F3E58F-F14C-4060-70D9-F2CCE678FF04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6519" y="1746421"/>
              <a:ext cx="895865" cy="464869"/>
            </a:xfrm>
            <a:custGeom>
              <a:avLst/>
              <a:gdLst>
                <a:gd name="T0" fmla="*/ 719 w 767"/>
                <a:gd name="T1" fmla="*/ 398 h 398"/>
                <a:gd name="T2" fmla="*/ 48 w 767"/>
                <a:gd name="T3" fmla="*/ 398 h 398"/>
                <a:gd name="T4" fmla="*/ 48 w 767"/>
                <a:gd name="T5" fmla="*/ 398 h 398"/>
                <a:gd name="T6" fmla="*/ 37 w 767"/>
                <a:gd name="T7" fmla="*/ 398 h 398"/>
                <a:gd name="T8" fmla="*/ 28 w 767"/>
                <a:gd name="T9" fmla="*/ 394 h 398"/>
                <a:gd name="T10" fmla="*/ 21 w 767"/>
                <a:gd name="T11" fmla="*/ 390 h 398"/>
                <a:gd name="T12" fmla="*/ 14 w 767"/>
                <a:gd name="T13" fmla="*/ 384 h 398"/>
                <a:gd name="T14" fmla="*/ 8 w 767"/>
                <a:gd name="T15" fmla="*/ 378 h 398"/>
                <a:gd name="T16" fmla="*/ 4 w 767"/>
                <a:gd name="T17" fmla="*/ 370 h 398"/>
                <a:gd name="T18" fmla="*/ 0 w 767"/>
                <a:gd name="T19" fmla="*/ 361 h 398"/>
                <a:gd name="T20" fmla="*/ 0 w 767"/>
                <a:gd name="T21" fmla="*/ 351 h 398"/>
                <a:gd name="T22" fmla="*/ 0 w 767"/>
                <a:gd name="T23" fmla="*/ 76 h 398"/>
                <a:gd name="T24" fmla="*/ 0 w 767"/>
                <a:gd name="T25" fmla="*/ 76 h 398"/>
                <a:gd name="T26" fmla="*/ 0 w 767"/>
                <a:gd name="T27" fmla="*/ 68 h 398"/>
                <a:gd name="T28" fmla="*/ 1 w 767"/>
                <a:gd name="T29" fmla="*/ 61 h 398"/>
                <a:gd name="T30" fmla="*/ 5 w 767"/>
                <a:gd name="T31" fmla="*/ 46 h 398"/>
                <a:gd name="T32" fmla="*/ 13 w 767"/>
                <a:gd name="T33" fmla="*/ 34 h 398"/>
                <a:gd name="T34" fmla="*/ 22 w 767"/>
                <a:gd name="T35" fmla="*/ 23 h 398"/>
                <a:gd name="T36" fmla="*/ 34 w 767"/>
                <a:gd name="T37" fmla="*/ 13 h 398"/>
                <a:gd name="T38" fmla="*/ 45 w 767"/>
                <a:gd name="T39" fmla="*/ 6 h 398"/>
                <a:gd name="T40" fmla="*/ 59 w 767"/>
                <a:gd name="T41" fmla="*/ 3 h 398"/>
                <a:gd name="T42" fmla="*/ 67 w 767"/>
                <a:gd name="T43" fmla="*/ 1 h 398"/>
                <a:gd name="T44" fmla="*/ 75 w 767"/>
                <a:gd name="T45" fmla="*/ 0 h 398"/>
                <a:gd name="T46" fmla="*/ 719 w 767"/>
                <a:gd name="T47" fmla="*/ 0 h 398"/>
                <a:gd name="T48" fmla="*/ 719 w 767"/>
                <a:gd name="T49" fmla="*/ 0 h 398"/>
                <a:gd name="T50" fmla="*/ 729 w 767"/>
                <a:gd name="T51" fmla="*/ 1 h 398"/>
                <a:gd name="T52" fmla="*/ 738 w 767"/>
                <a:gd name="T53" fmla="*/ 4 h 398"/>
                <a:gd name="T54" fmla="*/ 746 w 767"/>
                <a:gd name="T55" fmla="*/ 9 h 398"/>
                <a:gd name="T56" fmla="*/ 752 w 767"/>
                <a:gd name="T57" fmla="*/ 14 h 398"/>
                <a:gd name="T58" fmla="*/ 759 w 767"/>
                <a:gd name="T59" fmla="*/ 22 h 398"/>
                <a:gd name="T60" fmla="*/ 763 w 767"/>
                <a:gd name="T61" fmla="*/ 30 h 398"/>
                <a:gd name="T62" fmla="*/ 767 w 767"/>
                <a:gd name="T63" fmla="*/ 39 h 398"/>
                <a:gd name="T64" fmla="*/ 767 w 767"/>
                <a:gd name="T65" fmla="*/ 48 h 398"/>
                <a:gd name="T66" fmla="*/ 767 w 767"/>
                <a:gd name="T67" fmla="*/ 351 h 398"/>
                <a:gd name="T68" fmla="*/ 767 w 767"/>
                <a:gd name="T69" fmla="*/ 351 h 398"/>
                <a:gd name="T70" fmla="*/ 767 w 767"/>
                <a:gd name="T71" fmla="*/ 361 h 398"/>
                <a:gd name="T72" fmla="*/ 763 w 767"/>
                <a:gd name="T73" fmla="*/ 370 h 398"/>
                <a:gd name="T74" fmla="*/ 759 w 767"/>
                <a:gd name="T75" fmla="*/ 378 h 398"/>
                <a:gd name="T76" fmla="*/ 752 w 767"/>
                <a:gd name="T77" fmla="*/ 384 h 398"/>
                <a:gd name="T78" fmla="*/ 746 w 767"/>
                <a:gd name="T79" fmla="*/ 390 h 398"/>
                <a:gd name="T80" fmla="*/ 738 w 767"/>
                <a:gd name="T81" fmla="*/ 394 h 398"/>
                <a:gd name="T82" fmla="*/ 729 w 767"/>
                <a:gd name="T83" fmla="*/ 398 h 398"/>
                <a:gd name="T84" fmla="*/ 719 w 767"/>
                <a:gd name="T85" fmla="*/ 398 h 398"/>
                <a:gd name="T86" fmla="*/ 719 w 767"/>
                <a:gd name="T87" fmla="*/ 398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67" h="398">
                  <a:moveTo>
                    <a:pt x="719" y="398"/>
                  </a:moveTo>
                  <a:lnTo>
                    <a:pt x="48" y="398"/>
                  </a:lnTo>
                  <a:lnTo>
                    <a:pt x="48" y="398"/>
                  </a:lnTo>
                  <a:lnTo>
                    <a:pt x="37" y="398"/>
                  </a:lnTo>
                  <a:lnTo>
                    <a:pt x="28" y="394"/>
                  </a:lnTo>
                  <a:lnTo>
                    <a:pt x="21" y="390"/>
                  </a:lnTo>
                  <a:lnTo>
                    <a:pt x="14" y="384"/>
                  </a:lnTo>
                  <a:lnTo>
                    <a:pt x="8" y="378"/>
                  </a:lnTo>
                  <a:lnTo>
                    <a:pt x="4" y="370"/>
                  </a:lnTo>
                  <a:lnTo>
                    <a:pt x="0" y="361"/>
                  </a:lnTo>
                  <a:lnTo>
                    <a:pt x="0" y="351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0" y="68"/>
                  </a:lnTo>
                  <a:lnTo>
                    <a:pt x="1" y="61"/>
                  </a:lnTo>
                  <a:lnTo>
                    <a:pt x="5" y="46"/>
                  </a:lnTo>
                  <a:lnTo>
                    <a:pt x="13" y="34"/>
                  </a:lnTo>
                  <a:lnTo>
                    <a:pt x="22" y="23"/>
                  </a:lnTo>
                  <a:lnTo>
                    <a:pt x="34" y="13"/>
                  </a:lnTo>
                  <a:lnTo>
                    <a:pt x="45" y="6"/>
                  </a:lnTo>
                  <a:lnTo>
                    <a:pt x="59" y="3"/>
                  </a:lnTo>
                  <a:lnTo>
                    <a:pt x="67" y="1"/>
                  </a:lnTo>
                  <a:lnTo>
                    <a:pt x="75" y="0"/>
                  </a:lnTo>
                  <a:lnTo>
                    <a:pt x="719" y="0"/>
                  </a:lnTo>
                  <a:lnTo>
                    <a:pt x="719" y="0"/>
                  </a:lnTo>
                  <a:lnTo>
                    <a:pt x="729" y="1"/>
                  </a:lnTo>
                  <a:lnTo>
                    <a:pt x="738" y="4"/>
                  </a:lnTo>
                  <a:lnTo>
                    <a:pt x="746" y="9"/>
                  </a:lnTo>
                  <a:lnTo>
                    <a:pt x="752" y="14"/>
                  </a:lnTo>
                  <a:lnTo>
                    <a:pt x="759" y="22"/>
                  </a:lnTo>
                  <a:lnTo>
                    <a:pt x="763" y="30"/>
                  </a:lnTo>
                  <a:lnTo>
                    <a:pt x="767" y="39"/>
                  </a:lnTo>
                  <a:lnTo>
                    <a:pt x="767" y="48"/>
                  </a:lnTo>
                  <a:lnTo>
                    <a:pt x="767" y="351"/>
                  </a:lnTo>
                  <a:lnTo>
                    <a:pt x="767" y="351"/>
                  </a:lnTo>
                  <a:lnTo>
                    <a:pt x="767" y="361"/>
                  </a:lnTo>
                  <a:lnTo>
                    <a:pt x="763" y="370"/>
                  </a:lnTo>
                  <a:lnTo>
                    <a:pt x="759" y="378"/>
                  </a:lnTo>
                  <a:lnTo>
                    <a:pt x="752" y="384"/>
                  </a:lnTo>
                  <a:lnTo>
                    <a:pt x="746" y="390"/>
                  </a:lnTo>
                  <a:lnTo>
                    <a:pt x="738" y="394"/>
                  </a:lnTo>
                  <a:lnTo>
                    <a:pt x="729" y="398"/>
                  </a:lnTo>
                  <a:lnTo>
                    <a:pt x="719" y="398"/>
                  </a:lnTo>
                  <a:lnTo>
                    <a:pt x="719" y="39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9" name="Freeform 10">
              <a:extLst>
                <a:ext uri="{FF2B5EF4-FFF2-40B4-BE49-F238E27FC236}">
                  <a16:creationId xmlns:a16="http://schemas.microsoft.com/office/drawing/2014/main" id="{85F88045-87E0-9438-F683-4072501748AF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4874" y="2512637"/>
              <a:ext cx="897033" cy="464869"/>
            </a:xfrm>
            <a:custGeom>
              <a:avLst/>
              <a:gdLst>
                <a:gd name="T0" fmla="*/ 48 w 768"/>
                <a:gd name="T1" fmla="*/ 0 h 398"/>
                <a:gd name="T2" fmla="*/ 720 w 768"/>
                <a:gd name="T3" fmla="*/ 0 h 398"/>
                <a:gd name="T4" fmla="*/ 720 w 768"/>
                <a:gd name="T5" fmla="*/ 0 h 398"/>
                <a:gd name="T6" fmla="*/ 729 w 768"/>
                <a:gd name="T7" fmla="*/ 1 h 398"/>
                <a:gd name="T8" fmla="*/ 738 w 768"/>
                <a:gd name="T9" fmla="*/ 4 h 398"/>
                <a:gd name="T10" fmla="*/ 746 w 768"/>
                <a:gd name="T11" fmla="*/ 8 h 398"/>
                <a:gd name="T12" fmla="*/ 754 w 768"/>
                <a:gd name="T13" fmla="*/ 14 h 398"/>
                <a:gd name="T14" fmla="*/ 759 w 768"/>
                <a:gd name="T15" fmla="*/ 21 h 398"/>
                <a:gd name="T16" fmla="*/ 764 w 768"/>
                <a:gd name="T17" fmla="*/ 28 h 398"/>
                <a:gd name="T18" fmla="*/ 767 w 768"/>
                <a:gd name="T19" fmla="*/ 37 h 398"/>
                <a:gd name="T20" fmla="*/ 768 w 768"/>
                <a:gd name="T21" fmla="*/ 48 h 398"/>
                <a:gd name="T22" fmla="*/ 768 w 768"/>
                <a:gd name="T23" fmla="*/ 322 h 398"/>
                <a:gd name="T24" fmla="*/ 768 w 768"/>
                <a:gd name="T25" fmla="*/ 322 h 398"/>
                <a:gd name="T26" fmla="*/ 767 w 768"/>
                <a:gd name="T27" fmla="*/ 330 h 398"/>
                <a:gd name="T28" fmla="*/ 767 w 768"/>
                <a:gd name="T29" fmla="*/ 338 h 398"/>
                <a:gd name="T30" fmla="*/ 762 w 768"/>
                <a:gd name="T31" fmla="*/ 352 h 398"/>
                <a:gd name="T32" fmla="*/ 755 w 768"/>
                <a:gd name="T33" fmla="*/ 365 h 398"/>
                <a:gd name="T34" fmla="*/ 746 w 768"/>
                <a:gd name="T35" fmla="*/ 376 h 398"/>
                <a:gd name="T36" fmla="*/ 735 w 768"/>
                <a:gd name="T37" fmla="*/ 385 h 398"/>
                <a:gd name="T38" fmla="*/ 722 w 768"/>
                <a:gd name="T39" fmla="*/ 392 h 398"/>
                <a:gd name="T40" fmla="*/ 707 w 768"/>
                <a:gd name="T41" fmla="*/ 397 h 398"/>
                <a:gd name="T42" fmla="*/ 700 w 768"/>
                <a:gd name="T43" fmla="*/ 397 h 398"/>
                <a:gd name="T44" fmla="*/ 692 w 768"/>
                <a:gd name="T45" fmla="*/ 398 h 398"/>
                <a:gd name="T46" fmla="*/ 48 w 768"/>
                <a:gd name="T47" fmla="*/ 398 h 398"/>
                <a:gd name="T48" fmla="*/ 48 w 768"/>
                <a:gd name="T49" fmla="*/ 398 h 398"/>
                <a:gd name="T50" fmla="*/ 39 w 768"/>
                <a:gd name="T51" fmla="*/ 397 h 398"/>
                <a:gd name="T52" fmla="*/ 30 w 768"/>
                <a:gd name="T53" fmla="*/ 394 h 398"/>
                <a:gd name="T54" fmla="*/ 21 w 768"/>
                <a:gd name="T55" fmla="*/ 389 h 398"/>
                <a:gd name="T56" fmla="*/ 14 w 768"/>
                <a:gd name="T57" fmla="*/ 384 h 398"/>
                <a:gd name="T58" fmla="*/ 8 w 768"/>
                <a:gd name="T59" fmla="*/ 376 h 398"/>
                <a:gd name="T60" fmla="*/ 4 w 768"/>
                <a:gd name="T61" fmla="*/ 369 h 398"/>
                <a:gd name="T62" fmla="*/ 1 w 768"/>
                <a:gd name="T63" fmla="*/ 360 h 398"/>
                <a:gd name="T64" fmla="*/ 0 w 768"/>
                <a:gd name="T65" fmla="*/ 350 h 398"/>
                <a:gd name="T66" fmla="*/ 0 w 768"/>
                <a:gd name="T67" fmla="*/ 48 h 398"/>
                <a:gd name="T68" fmla="*/ 0 w 768"/>
                <a:gd name="T69" fmla="*/ 48 h 398"/>
                <a:gd name="T70" fmla="*/ 1 w 768"/>
                <a:gd name="T71" fmla="*/ 37 h 398"/>
                <a:gd name="T72" fmla="*/ 4 w 768"/>
                <a:gd name="T73" fmla="*/ 28 h 398"/>
                <a:gd name="T74" fmla="*/ 8 w 768"/>
                <a:gd name="T75" fmla="*/ 21 h 398"/>
                <a:gd name="T76" fmla="*/ 14 w 768"/>
                <a:gd name="T77" fmla="*/ 14 h 398"/>
                <a:gd name="T78" fmla="*/ 21 w 768"/>
                <a:gd name="T79" fmla="*/ 8 h 398"/>
                <a:gd name="T80" fmla="*/ 30 w 768"/>
                <a:gd name="T81" fmla="*/ 4 h 398"/>
                <a:gd name="T82" fmla="*/ 39 w 768"/>
                <a:gd name="T83" fmla="*/ 1 h 398"/>
                <a:gd name="T84" fmla="*/ 48 w 768"/>
                <a:gd name="T85" fmla="*/ 0 h 398"/>
                <a:gd name="T86" fmla="*/ 48 w 768"/>
                <a:gd name="T87" fmla="*/ 0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68" h="398">
                  <a:moveTo>
                    <a:pt x="48" y="0"/>
                  </a:moveTo>
                  <a:lnTo>
                    <a:pt x="720" y="0"/>
                  </a:lnTo>
                  <a:lnTo>
                    <a:pt x="720" y="0"/>
                  </a:lnTo>
                  <a:lnTo>
                    <a:pt x="729" y="1"/>
                  </a:lnTo>
                  <a:lnTo>
                    <a:pt x="738" y="4"/>
                  </a:lnTo>
                  <a:lnTo>
                    <a:pt x="746" y="8"/>
                  </a:lnTo>
                  <a:lnTo>
                    <a:pt x="754" y="14"/>
                  </a:lnTo>
                  <a:lnTo>
                    <a:pt x="759" y="21"/>
                  </a:lnTo>
                  <a:lnTo>
                    <a:pt x="764" y="28"/>
                  </a:lnTo>
                  <a:lnTo>
                    <a:pt x="767" y="37"/>
                  </a:lnTo>
                  <a:lnTo>
                    <a:pt x="768" y="48"/>
                  </a:lnTo>
                  <a:lnTo>
                    <a:pt x="768" y="322"/>
                  </a:lnTo>
                  <a:lnTo>
                    <a:pt x="768" y="322"/>
                  </a:lnTo>
                  <a:lnTo>
                    <a:pt x="767" y="330"/>
                  </a:lnTo>
                  <a:lnTo>
                    <a:pt x="767" y="338"/>
                  </a:lnTo>
                  <a:lnTo>
                    <a:pt x="762" y="352"/>
                  </a:lnTo>
                  <a:lnTo>
                    <a:pt x="755" y="365"/>
                  </a:lnTo>
                  <a:lnTo>
                    <a:pt x="746" y="376"/>
                  </a:lnTo>
                  <a:lnTo>
                    <a:pt x="735" y="385"/>
                  </a:lnTo>
                  <a:lnTo>
                    <a:pt x="722" y="392"/>
                  </a:lnTo>
                  <a:lnTo>
                    <a:pt x="707" y="397"/>
                  </a:lnTo>
                  <a:lnTo>
                    <a:pt x="700" y="397"/>
                  </a:lnTo>
                  <a:lnTo>
                    <a:pt x="692" y="398"/>
                  </a:lnTo>
                  <a:lnTo>
                    <a:pt x="48" y="398"/>
                  </a:lnTo>
                  <a:lnTo>
                    <a:pt x="48" y="398"/>
                  </a:lnTo>
                  <a:lnTo>
                    <a:pt x="39" y="397"/>
                  </a:lnTo>
                  <a:lnTo>
                    <a:pt x="30" y="394"/>
                  </a:lnTo>
                  <a:lnTo>
                    <a:pt x="21" y="389"/>
                  </a:lnTo>
                  <a:lnTo>
                    <a:pt x="14" y="384"/>
                  </a:lnTo>
                  <a:lnTo>
                    <a:pt x="8" y="376"/>
                  </a:lnTo>
                  <a:lnTo>
                    <a:pt x="4" y="369"/>
                  </a:lnTo>
                  <a:lnTo>
                    <a:pt x="1" y="360"/>
                  </a:lnTo>
                  <a:lnTo>
                    <a:pt x="0" y="350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" y="37"/>
                  </a:lnTo>
                  <a:lnTo>
                    <a:pt x="4" y="28"/>
                  </a:lnTo>
                  <a:lnTo>
                    <a:pt x="8" y="21"/>
                  </a:lnTo>
                  <a:lnTo>
                    <a:pt x="14" y="14"/>
                  </a:lnTo>
                  <a:lnTo>
                    <a:pt x="21" y="8"/>
                  </a:lnTo>
                  <a:lnTo>
                    <a:pt x="30" y="4"/>
                  </a:lnTo>
                  <a:lnTo>
                    <a:pt x="39" y="1"/>
                  </a:lnTo>
                  <a:lnTo>
                    <a:pt x="48" y="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20" name="Freeform 11">
              <a:extLst>
                <a:ext uri="{FF2B5EF4-FFF2-40B4-BE49-F238E27FC236}">
                  <a16:creationId xmlns:a16="http://schemas.microsoft.com/office/drawing/2014/main" id="{E68FD2B4-DE58-EB5C-7347-9064A6404BD3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1271" y="1835190"/>
              <a:ext cx="1053546" cy="1053546"/>
            </a:xfrm>
            <a:custGeom>
              <a:avLst/>
              <a:gdLst>
                <a:gd name="T0" fmla="*/ 840 w 902"/>
                <a:gd name="T1" fmla="*/ 902 h 902"/>
                <a:gd name="T2" fmla="*/ 62 w 902"/>
                <a:gd name="T3" fmla="*/ 902 h 902"/>
                <a:gd name="T4" fmla="*/ 62 w 902"/>
                <a:gd name="T5" fmla="*/ 902 h 902"/>
                <a:gd name="T6" fmla="*/ 51 w 902"/>
                <a:gd name="T7" fmla="*/ 901 h 902"/>
                <a:gd name="T8" fmla="*/ 39 w 902"/>
                <a:gd name="T9" fmla="*/ 897 h 902"/>
                <a:gd name="T10" fmla="*/ 29 w 902"/>
                <a:gd name="T11" fmla="*/ 892 h 902"/>
                <a:gd name="T12" fmla="*/ 18 w 902"/>
                <a:gd name="T13" fmla="*/ 884 h 902"/>
                <a:gd name="T14" fmla="*/ 12 w 902"/>
                <a:gd name="T15" fmla="*/ 875 h 902"/>
                <a:gd name="T16" fmla="*/ 6 w 902"/>
                <a:gd name="T17" fmla="*/ 865 h 902"/>
                <a:gd name="T18" fmla="*/ 2 w 902"/>
                <a:gd name="T19" fmla="*/ 853 h 902"/>
                <a:gd name="T20" fmla="*/ 0 w 902"/>
                <a:gd name="T21" fmla="*/ 840 h 902"/>
                <a:gd name="T22" fmla="*/ 0 w 902"/>
                <a:gd name="T23" fmla="*/ 62 h 902"/>
                <a:gd name="T24" fmla="*/ 0 w 902"/>
                <a:gd name="T25" fmla="*/ 62 h 902"/>
                <a:gd name="T26" fmla="*/ 2 w 902"/>
                <a:gd name="T27" fmla="*/ 50 h 902"/>
                <a:gd name="T28" fmla="*/ 6 w 902"/>
                <a:gd name="T29" fmla="*/ 39 h 902"/>
                <a:gd name="T30" fmla="*/ 12 w 902"/>
                <a:gd name="T31" fmla="*/ 27 h 902"/>
                <a:gd name="T32" fmla="*/ 18 w 902"/>
                <a:gd name="T33" fmla="*/ 18 h 902"/>
                <a:gd name="T34" fmla="*/ 29 w 902"/>
                <a:gd name="T35" fmla="*/ 10 h 902"/>
                <a:gd name="T36" fmla="*/ 39 w 902"/>
                <a:gd name="T37" fmla="*/ 5 h 902"/>
                <a:gd name="T38" fmla="*/ 51 w 902"/>
                <a:gd name="T39" fmla="*/ 1 h 902"/>
                <a:gd name="T40" fmla="*/ 62 w 902"/>
                <a:gd name="T41" fmla="*/ 0 h 902"/>
                <a:gd name="T42" fmla="*/ 840 w 902"/>
                <a:gd name="T43" fmla="*/ 0 h 902"/>
                <a:gd name="T44" fmla="*/ 840 w 902"/>
                <a:gd name="T45" fmla="*/ 0 h 902"/>
                <a:gd name="T46" fmla="*/ 853 w 902"/>
                <a:gd name="T47" fmla="*/ 1 h 902"/>
                <a:gd name="T48" fmla="*/ 865 w 902"/>
                <a:gd name="T49" fmla="*/ 5 h 902"/>
                <a:gd name="T50" fmla="*/ 875 w 902"/>
                <a:gd name="T51" fmla="*/ 10 h 902"/>
                <a:gd name="T52" fmla="*/ 884 w 902"/>
                <a:gd name="T53" fmla="*/ 18 h 902"/>
                <a:gd name="T54" fmla="*/ 892 w 902"/>
                <a:gd name="T55" fmla="*/ 27 h 902"/>
                <a:gd name="T56" fmla="*/ 897 w 902"/>
                <a:gd name="T57" fmla="*/ 39 h 902"/>
                <a:gd name="T58" fmla="*/ 901 w 902"/>
                <a:gd name="T59" fmla="*/ 50 h 902"/>
                <a:gd name="T60" fmla="*/ 902 w 902"/>
                <a:gd name="T61" fmla="*/ 62 h 902"/>
                <a:gd name="T62" fmla="*/ 902 w 902"/>
                <a:gd name="T63" fmla="*/ 840 h 902"/>
                <a:gd name="T64" fmla="*/ 902 w 902"/>
                <a:gd name="T65" fmla="*/ 840 h 902"/>
                <a:gd name="T66" fmla="*/ 901 w 902"/>
                <a:gd name="T67" fmla="*/ 853 h 902"/>
                <a:gd name="T68" fmla="*/ 897 w 902"/>
                <a:gd name="T69" fmla="*/ 865 h 902"/>
                <a:gd name="T70" fmla="*/ 892 w 902"/>
                <a:gd name="T71" fmla="*/ 875 h 902"/>
                <a:gd name="T72" fmla="*/ 884 w 902"/>
                <a:gd name="T73" fmla="*/ 884 h 902"/>
                <a:gd name="T74" fmla="*/ 875 w 902"/>
                <a:gd name="T75" fmla="*/ 892 h 902"/>
                <a:gd name="T76" fmla="*/ 865 w 902"/>
                <a:gd name="T77" fmla="*/ 897 h 902"/>
                <a:gd name="T78" fmla="*/ 853 w 902"/>
                <a:gd name="T79" fmla="*/ 901 h 902"/>
                <a:gd name="T80" fmla="*/ 840 w 902"/>
                <a:gd name="T81" fmla="*/ 902 h 902"/>
                <a:gd name="T82" fmla="*/ 840 w 902"/>
                <a:gd name="T83" fmla="*/ 902 h 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02" h="902">
                  <a:moveTo>
                    <a:pt x="840" y="902"/>
                  </a:moveTo>
                  <a:lnTo>
                    <a:pt x="62" y="902"/>
                  </a:lnTo>
                  <a:lnTo>
                    <a:pt x="62" y="902"/>
                  </a:lnTo>
                  <a:lnTo>
                    <a:pt x="51" y="901"/>
                  </a:lnTo>
                  <a:lnTo>
                    <a:pt x="39" y="897"/>
                  </a:lnTo>
                  <a:lnTo>
                    <a:pt x="29" y="892"/>
                  </a:lnTo>
                  <a:lnTo>
                    <a:pt x="18" y="884"/>
                  </a:lnTo>
                  <a:lnTo>
                    <a:pt x="12" y="875"/>
                  </a:lnTo>
                  <a:lnTo>
                    <a:pt x="6" y="865"/>
                  </a:lnTo>
                  <a:lnTo>
                    <a:pt x="2" y="853"/>
                  </a:lnTo>
                  <a:lnTo>
                    <a:pt x="0" y="840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2" y="50"/>
                  </a:lnTo>
                  <a:lnTo>
                    <a:pt x="6" y="39"/>
                  </a:lnTo>
                  <a:lnTo>
                    <a:pt x="12" y="27"/>
                  </a:lnTo>
                  <a:lnTo>
                    <a:pt x="18" y="18"/>
                  </a:lnTo>
                  <a:lnTo>
                    <a:pt x="29" y="10"/>
                  </a:lnTo>
                  <a:lnTo>
                    <a:pt x="39" y="5"/>
                  </a:lnTo>
                  <a:lnTo>
                    <a:pt x="51" y="1"/>
                  </a:lnTo>
                  <a:lnTo>
                    <a:pt x="62" y="0"/>
                  </a:lnTo>
                  <a:lnTo>
                    <a:pt x="840" y="0"/>
                  </a:lnTo>
                  <a:lnTo>
                    <a:pt x="840" y="0"/>
                  </a:lnTo>
                  <a:lnTo>
                    <a:pt x="853" y="1"/>
                  </a:lnTo>
                  <a:lnTo>
                    <a:pt x="865" y="5"/>
                  </a:lnTo>
                  <a:lnTo>
                    <a:pt x="875" y="10"/>
                  </a:lnTo>
                  <a:lnTo>
                    <a:pt x="884" y="18"/>
                  </a:lnTo>
                  <a:lnTo>
                    <a:pt x="892" y="27"/>
                  </a:lnTo>
                  <a:lnTo>
                    <a:pt x="897" y="39"/>
                  </a:lnTo>
                  <a:lnTo>
                    <a:pt x="901" y="50"/>
                  </a:lnTo>
                  <a:lnTo>
                    <a:pt x="902" y="62"/>
                  </a:lnTo>
                  <a:lnTo>
                    <a:pt x="902" y="840"/>
                  </a:lnTo>
                  <a:lnTo>
                    <a:pt x="902" y="840"/>
                  </a:lnTo>
                  <a:lnTo>
                    <a:pt x="901" y="853"/>
                  </a:lnTo>
                  <a:lnTo>
                    <a:pt x="897" y="865"/>
                  </a:lnTo>
                  <a:lnTo>
                    <a:pt x="892" y="875"/>
                  </a:lnTo>
                  <a:lnTo>
                    <a:pt x="884" y="884"/>
                  </a:lnTo>
                  <a:lnTo>
                    <a:pt x="875" y="892"/>
                  </a:lnTo>
                  <a:lnTo>
                    <a:pt x="865" y="897"/>
                  </a:lnTo>
                  <a:lnTo>
                    <a:pt x="853" y="901"/>
                  </a:lnTo>
                  <a:lnTo>
                    <a:pt x="840" y="902"/>
                  </a:lnTo>
                  <a:lnTo>
                    <a:pt x="840" y="902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21" name="Freeform 12">
              <a:extLst>
                <a:ext uri="{FF2B5EF4-FFF2-40B4-BE49-F238E27FC236}">
                  <a16:creationId xmlns:a16="http://schemas.microsoft.com/office/drawing/2014/main" id="{E782CDBF-ADB4-3333-BF30-D8E44CF09AD1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9644" y="2350283"/>
              <a:ext cx="117970" cy="969450"/>
            </a:xfrm>
            <a:custGeom>
              <a:avLst/>
              <a:gdLst>
                <a:gd name="T0" fmla="*/ 62 w 101"/>
                <a:gd name="T1" fmla="*/ 729 h 830"/>
                <a:gd name="T2" fmla="*/ 62 w 101"/>
                <a:gd name="T3" fmla="*/ 0 h 830"/>
                <a:gd name="T4" fmla="*/ 40 w 101"/>
                <a:gd name="T5" fmla="*/ 0 h 830"/>
                <a:gd name="T6" fmla="*/ 40 w 101"/>
                <a:gd name="T7" fmla="*/ 729 h 830"/>
                <a:gd name="T8" fmla="*/ 40 w 101"/>
                <a:gd name="T9" fmla="*/ 729 h 830"/>
                <a:gd name="T10" fmla="*/ 31 w 101"/>
                <a:gd name="T11" fmla="*/ 732 h 830"/>
                <a:gd name="T12" fmla="*/ 23 w 101"/>
                <a:gd name="T13" fmla="*/ 736 h 830"/>
                <a:gd name="T14" fmla="*/ 17 w 101"/>
                <a:gd name="T15" fmla="*/ 741 h 830"/>
                <a:gd name="T16" fmla="*/ 12 w 101"/>
                <a:gd name="T17" fmla="*/ 747 h 830"/>
                <a:gd name="T18" fmla="*/ 7 w 101"/>
                <a:gd name="T19" fmla="*/ 754 h 830"/>
                <a:gd name="T20" fmla="*/ 3 w 101"/>
                <a:gd name="T21" fmla="*/ 761 h 830"/>
                <a:gd name="T22" fmla="*/ 1 w 101"/>
                <a:gd name="T23" fmla="*/ 770 h 830"/>
                <a:gd name="T24" fmla="*/ 0 w 101"/>
                <a:gd name="T25" fmla="*/ 778 h 830"/>
                <a:gd name="T26" fmla="*/ 0 w 101"/>
                <a:gd name="T27" fmla="*/ 778 h 830"/>
                <a:gd name="T28" fmla="*/ 1 w 101"/>
                <a:gd name="T29" fmla="*/ 788 h 830"/>
                <a:gd name="T30" fmla="*/ 4 w 101"/>
                <a:gd name="T31" fmla="*/ 799 h 830"/>
                <a:gd name="T32" fmla="*/ 9 w 101"/>
                <a:gd name="T33" fmla="*/ 807 h 830"/>
                <a:gd name="T34" fmla="*/ 14 w 101"/>
                <a:gd name="T35" fmla="*/ 814 h 830"/>
                <a:gd name="T36" fmla="*/ 22 w 101"/>
                <a:gd name="T37" fmla="*/ 821 h 830"/>
                <a:gd name="T38" fmla="*/ 31 w 101"/>
                <a:gd name="T39" fmla="*/ 826 h 830"/>
                <a:gd name="T40" fmla="*/ 40 w 101"/>
                <a:gd name="T41" fmla="*/ 828 h 830"/>
                <a:gd name="T42" fmla="*/ 50 w 101"/>
                <a:gd name="T43" fmla="*/ 830 h 830"/>
                <a:gd name="T44" fmla="*/ 50 w 101"/>
                <a:gd name="T45" fmla="*/ 830 h 830"/>
                <a:gd name="T46" fmla="*/ 61 w 101"/>
                <a:gd name="T47" fmla="*/ 828 h 830"/>
                <a:gd name="T48" fmla="*/ 70 w 101"/>
                <a:gd name="T49" fmla="*/ 826 h 830"/>
                <a:gd name="T50" fmla="*/ 79 w 101"/>
                <a:gd name="T51" fmla="*/ 821 h 830"/>
                <a:gd name="T52" fmla="*/ 86 w 101"/>
                <a:gd name="T53" fmla="*/ 814 h 830"/>
                <a:gd name="T54" fmla="*/ 93 w 101"/>
                <a:gd name="T55" fmla="*/ 807 h 830"/>
                <a:gd name="T56" fmla="*/ 97 w 101"/>
                <a:gd name="T57" fmla="*/ 799 h 830"/>
                <a:gd name="T58" fmla="*/ 101 w 101"/>
                <a:gd name="T59" fmla="*/ 788 h 830"/>
                <a:gd name="T60" fmla="*/ 101 w 101"/>
                <a:gd name="T61" fmla="*/ 778 h 830"/>
                <a:gd name="T62" fmla="*/ 101 w 101"/>
                <a:gd name="T63" fmla="*/ 778 h 830"/>
                <a:gd name="T64" fmla="*/ 101 w 101"/>
                <a:gd name="T65" fmla="*/ 770 h 830"/>
                <a:gd name="T66" fmla="*/ 98 w 101"/>
                <a:gd name="T67" fmla="*/ 761 h 830"/>
                <a:gd name="T68" fmla="*/ 94 w 101"/>
                <a:gd name="T69" fmla="*/ 754 h 830"/>
                <a:gd name="T70" fmla="*/ 90 w 101"/>
                <a:gd name="T71" fmla="*/ 747 h 830"/>
                <a:gd name="T72" fmla="*/ 84 w 101"/>
                <a:gd name="T73" fmla="*/ 741 h 830"/>
                <a:gd name="T74" fmla="*/ 77 w 101"/>
                <a:gd name="T75" fmla="*/ 736 h 830"/>
                <a:gd name="T76" fmla="*/ 70 w 101"/>
                <a:gd name="T77" fmla="*/ 732 h 830"/>
                <a:gd name="T78" fmla="*/ 62 w 101"/>
                <a:gd name="T79" fmla="*/ 729 h 830"/>
                <a:gd name="T80" fmla="*/ 62 w 101"/>
                <a:gd name="T81" fmla="*/ 729 h 8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1" h="830">
                  <a:moveTo>
                    <a:pt x="62" y="729"/>
                  </a:moveTo>
                  <a:lnTo>
                    <a:pt x="62" y="0"/>
                  </a:lnTo>
                  <a:lnTo>
                    <a:pt x="40" y="0"/>
                  </a:lnTo>
                  <a:lnTo>
                    <a:pt x="40" y="729"/>
                  </a:lnTo>
                  <a:lnTo>
                    <a:pt x="40" y="729"/>
                  </a:lnTo>
                  <a:lnTo>
                    <a:pt x="31" y="732"/>
                  </a:lnTo>
                  <a:lnTo>
                    <a:pt x="23" y="736"/>
                  </a:lnTo>
                  <a:lnTo>
                    <a:pt x="17" y="741"/>
                  </a:lnTo>
                  <a:lnTo>
                    <a:pt x="12" y="747"/>
                  </a:lnTo>
                  <a:lnTo>
                    <a:pt x="7" y="754"/>
                  </a:lnTo>
                  <a:lnTo>
                    <a:pt x="3" y="761"/>
                  </a:lnTo>
                  <a:lnTo>
                    <a:pt x="1" y="770"/>
                  </a:lnTo>
                  <a:lnTo>
                    <a:pt x="0" y="778"/>
                  </a:lnTo>
                  <a:lnTo>
                    <a:pt x="0" y="778"/>
                  </a:lnTo>
                  <a:lnTo>
                    <a:pt x="1" y="788"/>
                  </a:lnTo>
                  <a:lnTo>
                    <a:pt x="4" y="799"/>
                  </a:lnTo>
                  <a:lnTo>
                    <a:pt x="9" y="807"/>
                  </a:lnTo>
                  <a:lnTo>
                    <a:pt x="14" y="814"/>
                  </a:lnTo>
                  <a:lnTo>
                    <a:pt x="22" y="821"/>
                  </a:lnTo>
                  <a:lnTo>
                    <a:pt x="31" y="826"/>
                  </a:lnTo>
                  <a:lnTo>
                    <a:pt x="40" y="828"/>
                  </a:lnTo>
                  <a:lnTo>
                    <a:pt x="50" y="830"/>
                  </a:lnTo>
                  <a:lnTo>
                    <a:pt x="50" y="830"/>
                  </a:lnTo>
                  <a:lnTo>
                    <a:pt x="61" y="828"/>
                  </a:lnTo>
                  <a:lnTo>
                    <a:pt x="70" y="826"/>
                  </a:lnTo>
                  <a:lnTo>
                    <a:pt x="79" y="821"/>
                  </a:lnTo>
                  <a:lnTo>
                    <a:pt x="86" y="814"/>
                  </a:lnTo>
                  <a:lnTo>
                    <a:pt x="93" y="807"/>
                  </a:lnTo>
                  <a:lnTo>
                    <a:pt x="97" y="799"/>
                  </a:lnTo>
                  <a:lnTo>
                    <a:pt x="101" y="788"/>
                  </a:lnTo>
                  <a:lnTo>
                    <a:pt x="101" y="778"/>
                  </a:lnTo>
                  <a:lnTo>
                    <a:pt x="101" y="778"/>
                  </a:lnTo>
                  <a:lnTo>
                    <a:pt x="101" y="770"/>
                  </a:lnTo>
                  <a:lnTo>
                    <a:pt x="98" y="761"/>
                  </a:lnTo>
                  <a:lnTo>
                    <a:pt x="94" y="754"/>
                  </a:lnTo>
                  <a:lnTo>
                    <a:pt x="90" y="747"/>
                  </a:lnTo>
                  <a:lnTo>
                    <a:pt x="84" y="741"/>
                  </a:lnTo>
                  <a:lnTo>
                    <a:pt x="77" y="736"/>
                  </a:lnTo>
                  <a:lnTo>
                    <a:pt x="70" y="732"/>
                  </a:lnTo>
                  <a:lnTo>
                    <a:pt x="62" y="729"/>
                  </a:lnTo>
                  <a:lnTo>
                    <a:pt x="62" y="729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 dirty="0"/>
            </a:p>
          </p:txBody>
        </p: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E4176FC3-8782-6587-637F-6CA413E88D40}"/>
                </a:ext>
              </a:extLst>
            </p:cNvPr>
            <p:cNvGrpSpPr/>
            <p:nvPr/>
          </p:nvGrpSpPr>
          <p:grpSpPr>
            <a:xfrm>
              <a:off x="2764011" y="2005720"/>
              <a:ext cx="350404" cy="350403"/>
              <a:chOff x="3489326" y="2438400"/>
              <a:chExt cx="476251" cy="476250"/>
            </a:xfrm>
          </p:grpSpPr>
          <p:sp>
            <p:nvSpPr>
              <p:cNvPr id="24" name="Freeform 13">
                <a:extLst>
                  <a:ext uri="{FF2B5EF4-FFF2-40B4-BE49-F238E27FC236}">
                    <a16:creationId xmlns:a16="http://schemas.microsoft.com/office/drawing/2014/main" id="{6B5C6008-D8F3-86EC-E7A4-AA343526227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89326" y="2438400"/>
                <a:ext cx="411163" cy="476250"/>
              </a:xfrm>
              <a:custGeom>
                <a:avLst/>
                <a:gdLst>
                  <a:gd name="T0" fmla="*/ 246 w 259"/>
                  <a:gd name="T1" fmla="*/ 1 h 300"/>
                  <a:gd name="T2" fmla="*/ 259 w 259"/>
                  <a:gd name="T3" fmla="*/ 16 h 300"/>
                  <a:gd name="T4" fmla="*/ 245 w 259"/>
                  <a:gd name="T5" fmla="*/ 20 h 300"/>
                  <a:gd name="T6" fmla="*/ 85 w 259"/>
                  <a:gd name="T7" fmla="*/ 14 h 300"/>
                  <a:gd name="T8" fmla="*/ 241 w 259"/>
                  <a:gd name="T9" fmla="*/ 286 h 300"/>
                  <a:gd name="T10" fmla="*/ 259 w 259"/>
                  <a:gd name="T11" fmla="*/ 220 h 300"/>
                  <a:gd name="T12" fmla="*/ 255 w 259"/>
                  <a:gd name="T13" fmla="*/ 291 h 300"/>
                  <a:gd name="T14" fmla="*/ 238 w 259"/>
                  <a:gd name="T15" fmla="*/ 300 h 300"/>
                  <a:gd name="T16" fmla="*/ 17 w 259"/>
                  <a:gd name="T17" fmla="*/ 296 h 300"/>
                  <a:gd name="T18" fmla="*/ 4 w 259"/>
                  <a:gd name="T19" fmla="*/ 254 h 300"/>
                  <a:gd name="T20" fmla="*/ 0 w 259"/>
                  <a:gd name="T21" fmla="*/ 245 h 300"/>
                  <a:gd name="T22" fmla="*/ 15 w 259"/>
                  <a:gd name="T23" fmla="*/ 189 h 300"/>
                  <a:gd name="T24" fmla="*/ 0 w 259"/>
                  <a:gd name="T25" fmla="*/ 185 h 300"/>
                  <a:gd name="T26" fmla="*/ 4 w 259"/>
                  <a:gd name="T27" fmla="*/ 176 h 300"/>
                  <a:gd name="T28" fmla="*/ 6 w 259"/>
                  <a:gd name="T29" fmla="*/ 125 h 300"/>
                  <a:gd name="T30" fmla="*/ 0 w 259"/>
                  <a:gd name="T31" fmla="*/ 118 h 300"/>
                  <a:gd name="T32" fmla="*/ 15 w 259"/>
                  <a:gd name="T33" fmla="*/ 110 h 300"/>
                  <a:gd name="T34" fmla="*/ 1 w 259"/>
                  <a:gd name="T35" fmla="*/ 59 h 300"/>
                  <a:gd name="T36" fmla="*/ 1 w 259"/>
                  <a:gd name="T37" fmla="*/ 49 h 300"/>
                  <a:gd name="T38" fmla="*/ 15 w 259"/>
                  <a:gd name="T39" fmla="*/ 6 h 300"/>
                  <a:gd name="T40" fmla="*/ 23 w 259"/>
                  <a:gd name="T41" fmla="*/ 0 h 300"/>
                  <a:gd name="T42" fmla="*/ 155 w 259"/>
                  <a:gd name="T43" fmla="*/ 147 h 300"/>
                  <a:gd name="T44" fmla="*/ 158 w 259"/>
                  <a:gd name="T45" fmla="*/ 138 h 300"/>
                  <a:gd name="T46" fmla="*/ 215 w 259"/>
                  <a:gd name="T47" fmla="*/ 139 h 300"/>
                  <a:gd name="T48" fmla="*/ 215 w 259"/>
                  <a:gd name="T49" fmla="*/ 149 h 300"/>
                  <a:gd name="T50" fmla="*/ 161 w 259"/>
                  <a:gd name="T51" fmla="*/ 110 h 300"/>
                  <a:gd name="T52" fmla="*/ 153 w 259"/>
                  <a:gd name="T53" fmla="*/ 104 h 300"/>
                  <a:gd name="T54" fmla="*/ 161 w 259"/>
                  <a:gd name="T55" fmla="*/ 98 h 300"/>
                  <a:gd name="T56" fmla="*/ 225 w 259"/>
                  <a:gd name="T57" fmla="*/ 101 h 300"/>
                  <a:gd name="T58" fmla="*/ 222 w 259"/>
                  <a:gd name="T59" fmla="*/ 110 h 300"/>
                  <a:gd name="T60" fmla="*/ 161 w 259"/>
                  <a:gd name="T61" fmla="*/ 71 h 300"/>
                  <a:gd name="T62" fmla="*/ 153 w 259"/>
                  <a:gd name="T63" fmla="*/ 64 h 300"/>
                  <a:gd name="T64" fmla="*/ 219 w 259"/>
                  <a:gd name="T65" fmla="*/ 58 h 300"/>
                  <a:gd name="T66" fmla="*/ 225 w 259"/>
                  <a:gd name="T67" fmla="*/ 64 h 300"/>
                  <a:gd name="T68" fmla="*/ 219 w 259"/>
                  <a:gd name="T69" fmla="*/ 71 h 300"/>
                  <a:gd name="T70" fmla="*/ 30 w 259"/>
                  <a:gd name="T71" fmla="*/ 46 h 300"/>
                  <a:gd name="T72" fmla="*/ 51 w 259"/>
                  <a:gd name="T73" fmla="*/ 41 h 300"/>
                  <a:gd name="T74" fmla="*/ 64 w 259"/>
                  <a:gd name="T75" fmla="*/ 54 h 300"/>
                  <a:gd name="T76" fmla="*/ 55 w 259"/>
                  <a:gd name="T77" fmla="*/ 65 h 300"/>
                  <a:gd name="T78" fmla="*/ 30 w 259"/>
                  <a:gd name="T79" fmla="*/ 60 h 300"/>
                  <a:gd name="T80" fmla="*/ 48 w 259"/>
                  <a:gd name="T81" fmla="*/ 105 h 300"/>
                  <a:gd name="T82" fmla="*/ 64 w 259"/>
                  <a:gd name="T83" fmla="*/ 113 h 300"/>
                  <a:gd name="T84" fmla="*/ 59 w 259"/>
                  <a:gd name="T85" fmla="*/ 129 h 300"/>
                  <a:gd name="T86" fmla="*/ 41 w 259"/>
                  <a:gd name="T87" fmla="*/ 125 h 300"/>
                  <a:gd name="T88" fmla="*/ 44 w 259"/>
                  <a:gd name="T89" fmla="*/ 172 h 300"/>
                  <a:gd name="T90" fmla="*/ 62 w 259"/>
                  <a:gd name="T91" fmla="*/ 175 h 300"/>
                  <a:gd name="T92" fmla="*/ 62 w 259"/>
                  <a:gd name="T93" fmla="*/ 190 h 300"/>
                  <a:gd name="T94" fmla="*/ 44 w 259"/>
                  <a:gd name="T95" fmla="*/ 193 h 300"/>
                  <a:gd name="T96" fmla="*/ 41 w 259"/>
                  <a:gd name="T97" fmla="*/ 241 h 300"/>
                  <a:gd name="T98" fmla="*/ 59 w 259"/>
                  <a:gd name="T99" fmla="*/ 237 h 300"/>
                  <a:gd name="T100" fmla="*/ 64 w 259"/>
                  <a:gd name="T101" fmla="*/ 252 h 300"/>
                  <a:gd name="T102" fmla="*/ 48 w 259"/>
                  <a:gd name="T103" fmla="*/ 260 h 300"/>
                  <a:gd name="T104" fmla="*/ 76 w 259"/>
                  <a:gd name="T105" fmla="*/ 286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59" h="300">
                    <a:moveTo>
                      <a:pt x="23" y="0"/>
                    </a:moveTo>
                    <a:lnTo>
                      <a:pt x="238" y="0"/>
                    </a:lnTo>
                    <a:lnTo>
                      <a:pt x="238" y="0"/>
                    </a:lnTo>
                    <a:lnTo>
                      <a:pt x="242" y="0"/>
                    </a:lnTo>
                    <a:lnTo>
                      <a:pt x="246" y="1"/>
                    </a:lnTo>
                    <a:lnTo>
                      <a:pt x="250" y="4"/>
                    </a:lnTo>
                    <a:lnTo>
                      <a:pt x="252" y="6"/>
                    </a:lnTo>
                    <a:lnTo>
                      <a:pt x="255" y="9"/>
                    </a:lnTo>
                    <a:lnTo>
                      <a:pt x="258" y="13"/>
                    </a:lnTo>
                    <a:lnTo>
                      <a:pt x="259" y="16"/>
                    </a:lnTo>
                    <a:lnTo>
                      <a:pt x="259" y="20"/>
                    </a:lnTo>
                    <a:lnTo>
                      <a:pt x="259" y="145"/>
                    </a:lnTo>
                    <a:lnTo>
                      <a:pt x="245" y="156"/>
                    </a:lnTo>
                    <a:lnTo>
                      <a:pt x="245" y="20"/>
                    </a:lnTo>
                    <a:lnTo>
                      <a:pt x="245" y="20"/>
                    </a:lnTo>
                    <a:lnTo>
                      <a:pt x="245" y="18"/>
                    </a:lnTo>
                    <a:lnTo>
                      <a:pt x="242" y="15"/>
                    </a:lnTo>
                    <a:lnTo>
                      <a:pt x="241" y="14"/>
                    </a:lnTo>
                    <a:lnTo>
                      <a:pt x="238" y="14"/>
                    </a:lnTo>
                    <a:lnTo>
                      <a:pt x="85" y="14"/>
                    </a:lnTo>
                    <a:lnTo>
                      <a:pt x="85" y="286"/>
                    </a:lnTo>
                    <a:lnTo>
                      <a:pt x="85" y="286"/>
                    </a:lnTo>
                    <a:lnTo>
                      <a:pt x="238" y="286"/>
                    </a:lnTo>
                    <a:lnTo>
                      <a:pt x="238" y="286"/>
                    </a:lnTo>
                    <a:lnTo>
                      <a:pt x="241" y="286"/>
                    </a:lnTo>
                    <a:lnTo>
                      <a:pt x="242" y="284"/>
                    </a:lnTo>
                    <a:lnTo>
                      <a:pt x="245" y="282"/>
                    </a:lnTo>
                    <a:lnTo>
                      <a:pt x="245" y="279"/>
                    </a:lnTo>
                    <a:lnTo>
                      <a:pt x="245" y="230"/>
                    </a:lnTo>
                    <a:lnTo>
                      <a:pt x="259" y="220"/>
                    </a:lnTo>
                    <a:lnTo>
                      <a:pt x="259" y="279"/>
                    </a:lnTo>
                    <a:lnTo>
                      <a:pt x="259" y="279"/>
                    </a:lnTo>
                    <a:lnTo>
                      <a:pt x="259" y="283"/>
                    </a:lnTo>
                    <a:lnTo>
                      <a:pt x="258" y="287"/>
                    </a:lnTo>
                    <a:lnTo>
                      <a:pt x="255" y="291"/>
                    </a:lnTo>
                    <a:lnTo>
                      <a:pt x="252" y="293"/>
                    </a:lnTo>
                    <a:lnTo>
                      <a:pt x="250" y="296"/>
                    </a:lnTo>
                    <a:lnTo>
                      <a:pt x="246" y="299"/>
                    </a:lnTo>
                    <a:lnTo>
                      <a:pt x="242" y="300"/>
                    </a:lnTo>
                    <a:lnTo>
                      <a:pt x="238" y="300"/>
                    </a:lnTo>
                    <a:lnTo>
                      <a:pt x="23" y="300"/>
                    </a:lnTo>
                    <a:lnTo>
                      <a:pt x="23" y="300"/>
                    </a:lnTo>
                    <a:lnTo>
                      <a:pt x="21" y="300"/>
                    </a:lnTo>
                    <a:lnTo>
                      <a:pt x="18" y="297"/>
                    </a:lnTo>
                    <a:lnTo>
                      <a:pt x="17" y="296"/>
                    </a:lnTo>
                    <a:lnTo>
                      <a:pt x="15" y="292"/>
                    </a:lnTo>
                    <a:lnTo>
                      <a:pt x="15" y="255"/>
                    </a:lnTo>
                    <a:lnTo>
                      <a:pt x="6" y="255"/>
                    </a:lnTo>
                    <a:lnTo>
                      <a:pt x="6" y="255"/>
                    </a:lnTo>
                    <a:lnTo>
                      <a:pt x="4" y="254"/>
                    </a:lnTo>
                    <a:lnTo>
                      <a:pt x="1" y="252"/>
                    </a:lnTo>
                    <a:lnTo>
                      <a:pt x="0" y="250"/>
                    </a:lnTo>
                    <a:lnTo>
                      <a:pt x="0" y="247"/>
                    </a:lnTo>
                    <a:lnTo>
                      <a:pt x="0" y="247"/>
                    </a:lnTo>
                    <a:lnTo>
                      <a:pt x="0" y="245"/>
                    </a:lnTo>
                    <a:lnTo>
                      <a:pt x="1" y="242"/>
                    </a:lnTo>
                    <a:lnTo>
                      <a:pt x="4" y="241"/>
                    </a:lnTo>
                    <a:lnTo>
                      <a:pt x="6" y="241"/>
                    </a:lnTo>
                    <a:lnTo>
                      <a:pt x="15" y="241"/>
                    </a:lnTo>
                    <a:lnTo>
                      <a:pt x="15" y="189"/>
                    </a:lnTo>
                    <a:lnTo>
                      <a:pt x="6" y="189"/>
                    </a:lnTo>
                    <a:lnTo>
                      <a:pt x="6" y="189"/>
                    </a:lnTo>
                    <a:lnTo>
                      <a:pt x="4" y="189"/>
                    </a:lnTo>
                    <a:lnTo>
                      <a:pt x="1" y="188"/>
                    </a:lnTo>
                    <a:lnTo>
                      <a:pt x="0" y="185"/>
                    </a:lnTo>
                    <a:lnTo>
                      <a:pt x="0" y="183"/>
                    </a:lnTo>
                    <a:lnTo>
                      <a:pt x="0" y="183"/>
                    </a:lnTo>
                    <a:lnTo>
                      <a:pt x="0" y="180"/>
                    </a:lnTo>
                    <a:lnTo>
                      <a:pt x="1" y="178"/>
                    </a:lnTo>
                    <a:lnTo>
                      <a:pt x="4" y="176"/>
                    </a:lnTo>
                    <a:lnTo>
                      <a:pt x="6" y="176"/>
                    </a:lnTo>
                    <a:lnTo>
                      <a:pt x="15" y="176"/>
                    </a:lnTo>
                    <a:lnTo>
                      <a:pt x="15" y="125"/>
                    </a:lnTo>
                    <a:lnTo>
                      <a:pt x="6" y="125"/>
                    </a:lnTo>
                    <a:lnTo>
                      <a:pt x="6" y="125"/>
                    </a:lnTo>
                    <a:lnTo>
                      <a:pt x="4" y="125"/>
                    </a:lnTo>
                    <a:lnTo>
                      <a:pt x="1" y="123"/>
                    </a:lnTo>
                    <a:lnTo>
                      <a:pt x="0" y="121"/>
                    </a:lnTo>
                    <a:lnTo>
                      <a:pt x="0" y="118"/>
                    </a:lnTo>
                    <a:lnTo>
                      <a:pt x="0" y="118"/>
                    </a:lnTo>
                    <a:lnTo>
                      <a:pt x="0" y="116"/>
                    </a:lnTo>
                    <a:lnTo>
                      <a:pt x="1" y="113"/>
                    </a:lnTo>
                    <a:lnTo>
                      <a:pt x="4" y="112"/>
                    </a:lnTo>
                    <a:lnTo>
                      <a:pt x="6" y="110"/>
                    </a:lnTo>
                    <a:lnTo>
                      <a:pt x="15" y="110"/>
                    </a:lnTo>
                    <a:lnTo>
                      <a:pt x="15" y="60"/>
                    </a:lnTo>
                    <a:lnTo>
                      <a:pt x="6" y="60"/>
                    </a:lnTo>
                    <a:lnTo>
                      <a:pt x="6" y="60"/>
                    </a:lnTo>
                    <a:lnTo>
                      <a:pt x="4" y="60"/>
                    </a:lnTo>
                    <a:lnTo>
                      <a:pt x="1" y="59"/>
                    </a:lnTo>
                    <a:lnTo>
                      <a:pt x="0" y="56"/>
                    </a:lnTo>
                    <a:lnTo>
                      <a:pt x="0" y="54"/>
                    </a:lnTo>
                    <a:lnTo>
                      <a:pt x="0" y="54"/>
                    </a:lnTo>
                    <a:lnTo>
                      <a:pt x="0" y="51"/>
                    </a:lnTo>
                    <a:lnTo>
                      <a:pt x="1" y="49"/>
                    </a:lnTo>
                    <a:lnTo>
                      <a:pt x="4" y="47"/>
                    </a:lnTo>
                    <a:lnTo>
                      <a:pt x="6" y="46"/>
                    </a:lnTo>
                    <a:lnTo>
                      <a:pt x="15" y="46"/>
                    </a:lnTo>
                    <a:lnTo>
                      <a:pt x="15" y="6"/>
                    </a:lnTo>
                    <a:lnTo>
                      <a:pt x="15" y="6"/>
                    </a:lnTo>
                    <a:lnTo>
                      <a:pt x="17" y="4"/>
                    </a:lnTo>
                    <a:lnTo>
                      <a:pt x="18" y="1"/>
                    </a:lnTo>
                    <a:lnTo>
                      <a:pt x="21" y="0"/>
                    </a:lnTo>
                    <a:lnTo>
                      <a:pt x="23" y="0"/>
                    </a:lnTo>
                    <a:lnTo>
                      <a:pt x="23" y="0"/>
                    </a:lnTo>
                    <a:close/>
                    <a:moveTo>
                      <a:pt x="161" y="150"/>
                    </a:moveTo>
                    <a:lnTo>
                      <a:pt x="161" y="150"/>
                    </a:lnTo>
                    <a:lnTo>
                      <a:pt x="158" y="150"/>
                    </a:lnTo>
                    <a:lnTo>
                      <a:pt x="156" y="149"/>
                    </a:lnTo>
                    <a:lnTo>
                      <a:pt x="155" y="147"/>
                    </a:lnTo>
                    <a:lnTo>
                      <a:pt x="153" y="144"/>
                    </a:lnTo>
                    <a:lnTo>
                      <a:pt x="153" y="144"/>
                    </a:lnTo>
                    <a:lnTo>
                      <a:pt x="155" y="141"/>
                    </a:lnTo>
                    <a:lnTo>
                      <a:pt x="156" y="139"/>
                    </a:lnTo>
                    <a:lnTo>
                      <a:pt x="158" y="138"/>
                    </a:lnTo>
                    <a:lnTo>
                      <a:pt x="161" y="136"/>
                    </a:lnTo>
                    <a:lnTo>
                      <a:pt x="211" y="136"/>
                    </a:lnTo>
                    <a:lnTo>
                      <a:pt x="211" y="136"/>
                    </a:lnTo>
                    <a:lnTo>
                      <a:pt x="214" y="138"/>
                    </a:lnTo>
                    <a:lnTo>
                      <a:pt x="215" y="139"/>
                    </a:lnTo>
                    <a:lnTo>
                      <a:pt x="218" y="141"/>
                    </a:lnTo>
                    <a:lnTo>
                      <a:pt x="218" y="144"/>
                    </a:lnTo>
                    <a:lnTo>
                      <a:pt x="218" y="144"/>
                    </a:lnTo>
                    <a:lnTo>
                      <a:pt x="218" y="147"/>
                    </a:lnTo>
                    <a:lnTo>
                      <a:pt x="215" y="149"/>
                    </a:lnTo>
                    <a:lnTo>
                      <a:pt x="214" y="150"/>
                    </a:lnTo>
                    <a:lnTo>
                      <a:pt x="211" y="150"/>
                    </a:lnTo>
                    <a:lnTo>
                      <a:pt x="161" y="150"/>
                    </a:lnTo>
                    <a:lnTo>
                      <a:pt x="161" y="150"/>
                    </a:lnTo>
                    <a:close/>
                    <a:moveTo>
                      <a:pt x="161" y="110"/>
                    </a:moveTo>
                    <a:lnTo>
                      <a:pt x="161" y="110"/>
                    </a:lnTo>
                    <a:lnTo>
                      <a:pt x="158" y="110"/>
                    </a:lnTo>
                    <a:lnTo>
                      <a:pt x="156" y="109"/>
                    </a:lnTo>
                    <a:lnTo>
                      <a:pt x="155" y="107"/>
                    </a:lnTo>
                    <a:lnTo>
                      <a:pt x="153" y="104"/>
                    </a:lnTo>
                    <a:lnTo>
                      <a:pt x="153" y="104"/>
                    </a:lnTo>
                    <a:lnTo>
                      <a:pt x="155" y="101"/>
                    </a:lnTo>
                    <a:lnTo>
                      <a:pt x="156" y="99"/>
                    </a:lnTo>
                    <a:lnTo>
                      <a:pt x="158" y="98"/>
                    </a:lnTo>
                    <a:lnTo>
                      <a:pt x="161" y="98"/>
                    </a:lnTo>
                    <a:lnTo>
                      <a:pt x="219" y="98"/>
                    </a:lnTo>
                    <a:lnTo>
                      <a:pt x="219" y="98"/>
                    </a:lnTo>
                    <a:lnTo>
                      <a:pt x="222" y="98"/>
                    </a:lnTo>
                    <a:lnTo>
                      <a:pt x="224" y="99"/>
                    </a:lnTo>
                    <a:lnTo>
                      <a:pt x="225" y="101"/>
                    </a:lnTo>
                    <a:lnTo>
                      <a:pt x="225" y="104"/>
                    </a:lnTo>
                    <a:lnTo>
                      <a:pt x="225" y="104"/>
                    </a:lnTo>
                    <a:lnTo>
                      <a:pt x="225" y="107"/>
                    </a:lnTo>
                    <a:lnTo>
                      <a:pt x="224" y="109"/>
                    </a:lnTo>
                    <a:lnTo>
                      <a:pt x="222" y="110"/>
                    </a:lnTo>
                    <a:lnTo>
                      <a:pt x="219" y="110"/>
                    </a:lnTo>
                    <a:lnTo>
                      <a:pt x="161" y="110"/>
                    </a:lnTo>
                    <a:lnTo>
                      <a:pt x="161" y="110"/>
                    </a:lnTo>
                    <a:close/>
                    <a:moveTo>
                      <a:pt x="161" y="71"/>
                    </a:moveTo>
                    <a:lnTo>
                      <a:pt x="161" y="71"/>
                    </a:lnTo>
                    <a:lnTo>
                      <a:pt x="158" y="71"/>
                    </a:lnTo>
                    <a:lnTo>
                      <a:pt x="156" y="69"/>
                    </a:lnTo>
                    <a:lnTo>
                      <a:pt x="155" y="67"/>
                    </a:lnTo>
                    <a:lnTo>
                      <a:pt x="153" y="64"/>
                    </a:lnTo>
                    <a:lnTo>
                      <a:pt x="153" y="64"/>
                    </a:lnTo>
                    <a:lnTo>
                      <a:pt x="155" y="62"/>
                    </a:lnTo>
                    <a:lnTo>
                      <a:pt x="156" y="59"/>
                    </a:lnTo>
                    <a:lnTo>
                      <a:pt x="158" y="58"/>
                    </a:lnTo>
                    <a:lnTo>
                      <a:pt x="161" y="58"/>
                    </a:lnTo>
                    <a:lnTo>
                      <a:pt x="219" y="58"/>
                    </a:lnTo>
                    <a:lnTo>
                      <a:pt x="219" y="58"/>
                    </a:lnTo>
                    <a:lnTo>
                      <a:pt x="222" y="58"/>
                    </a:lnTo>
                    <a:lnTo>
                      <a:pt x="224" y="59"/>
                    </a:lnTo>
                    <a:lnTo>
                      <a:pt x="225" y="62"/>
                    </a:lnTo>
                    <a:lnTo>
                      <a:pt x="225" y="64"/>
                    </a:lnTo>
                    <a:lnTo>
                      <a:pt x="225" y="64"/>
                    </a:lnTo>
                    <a:lnTo>
                      <a:pt x="225" y="67"/>
                    </a:lnTo>
                    <a:lnTo>
                      <a:pt x="224" y="69"/>
                    </a:lnTo>
                    <a:lnTo>
                      <a:pt x="222" y="71"/>
                    </a:lnTo>
                    <a:lnTo>
                      <a:pt x="219" y="71"/>
                    </a:lnTo>
                    <a:lnTo>
                      <a:pt x="161" y="71"/>
                    </a:lnTo>
                    <a:lnTo>
                      <a:pt x="161" y="71"/>
                    </a:lnTo>
                    <a:close/>
                    <a:moveTo>
                      <a:pt x="76" y="14"/>
                    </a:moveTo>
                    <a:lnTo>
                      <a:pt x="30" y="14"/>
                    </a:lnTo>
                    <a:lnTo>
                      <a:pt x="30" y="46"/>
                    </a:lnTo>
                    <a:lnTo>
                      <a:pt x="41" y="46"/>
                    </a:lnTo>
                    <a:lnTo>
                      <a:pt x="41" y="46"/>
                    </a:lnTo>
                    <a:lnTo>
                      <a:pt x="44" y="43"/>
                    </a:lnTo>
                    <a:lnTo>
                      <a:pt x="48" y="41"/>
                    </a:lnTo>
                    <a:lnTo>
                      <a:pt x="51" y="41"/>
                    </a:lnTo>
                    <a:lnTo>
                      <a:pt x="55" y="41"/>
                    </a:lnTo>
                    <a:lnTo>
                      <a:pt x="59" y="42"/>
                    </a:lnTo>
                    <a:lnTo>
                      <a:pt x="62" y="46"/>
                    </a:lnTo>
                    <a:lnTo>
                      <a:pt x="64" y="49"/>
                    </a:lnTo>
                    <a:lnTo>
                      <a:pt x="64" y="54"/>
                    </a:lnTo>
                    <a:lnTo>
                      <a:pt x="64" y="54"/>
                    </a:lnTo>
                    <a:lnTo>
                      <a:pt x="64" y="58"/>
                    </a:lnTo>
                    <a:lnTo>
                      <a:pt x="62" y="62"/>
                    </a:lnTo>
                    <a:lnTo>
                      <a:pt x="59" y="64"/>
                    </a:lnTo>
                    <a:lnTo>
                      <a:pt x="55" y="65"/>
                    </a:lnTo>
                    <a:lnTo>
                      <a:pt x="51" y="67"/>
                    </a:lnTo>
                    <a:lnTo>
                      <a:pt x="48" y="65"/>
                    </a:lnTo>
                    <a:lnTo>
                      <a:pt x="44" y="64"/>
                    </a:lnTo>
                    <a:lnTo>
                      <a:pt x="41" y="60"/>
                    </a:lnTo>
                    <a:lnTo>
                      <a:pt x="30" y="60"/>
                    </a:lnTo>
                    <a:lnTo>
                      <a:pt x="30" y="110"/>
                    </a:lnTo>
                    <a:lnTo>
                      <a:pt x="41" y="110"/>
                    </a:lnTo>
                    <a:lnTo>
                      <a:pt x="41" y="110"/>
                    </a:lnTo>
                    <a:lnTo>
                      <a:pt x="44" y="108"/>
                    </a:lnTo>
                    <a:lnTo>
                      <a:pt x="48" y="105"/>
                    </a:lnTo>
                    <a:lnTo>
                      <a:pt x="51" y="105"/>
                    </a:lnTo>
                    <a:lnTo>
                      <a:pt x="55" y="105"/>
                    </a:lnTo>
                    <a:lnTo>
                      <a:pt x="59" y="108"/>
                    </a:lnTo>
                    <a:lnTo>
                      <a:pt x="62" y="110"/>
                    </a:lnTo>
                    <a:lnTo>
                      <a:pt x="64" y="113"/>
                    </a:lnTo>
                    <a:lnTo>
                      <a:pt x="64" y="118"/>
                    </a:lnTo>
                    <a:lnTo>
                      <a:pt x="64" y="118"/>
                    </a:lnTo>
                    <a:lnTo>
                      <a:pt x="64" y="122"/>
                    </a:lnTo>
                    <a:lnTo>
                      <a:pt x="62" y="126"/>
                    </a:lnTo>
                    <a:lnTo>
                      <a:pt x="59" y="129"/>
                    </a:lnTo>
                    <a:lnTo>
                      <a:pt x="55" y="130"/>
                    </a:lnTo>
                    <a:lnTo>
                      <a:pt x="51" y="131"/>
                    </a:lnTo>
                    <a:lnTo>
                      <a:pt x="48" y="130"/>
                    </a:lnTo>
                    <a:lnTo>
                      <a:pt x="44" y="129"/>
                    </a:lnTo>
                    <a:lnTo>
                      <a:pt x="41" y="125"/>
                    </a:lnTo>
                    <a:lnTo>
                      <a:pt x="30" y="125"/>
                    </a:lnTo>
                    <a:lnTo>
                      <a:pt x="30" y="176"/>
                    </a:lnTo>
                    <a:lnTo>
                      <a:pt x="41" y="176"/>
                    </a:lnTo>
                    <a:lnTo>
                      <a:pt x="41" y="176"/>
                    </a:lnTo>
                    <a:lnTo>
                      <a:pt x="44" y="172"/>
                    </a:lnTo>
                    <a:lnTo>
                      <a:pt x="48" y="170"/>
                    </a:lnTo>
                    <a:lnTo>
                      <a:pt x="51" y="170"/>
                    </a:lnTo>
                    <a:lnTo>
                      <a:pt x="55" y="170"/>
                    </a:lnTo>
                    <a:lnTo>
                      <a:pt x="59" y="172"/>
                    </a:lnTo>
                    <a:lnTo>
                      <a:pt x="62" y="175"/>
                    </a:lnTo>
                    <a:lnTo>
                      <a:pt x="64" y="179"/>
                    </a:lnTo>
                    <a:lnTo>
                      <a:pt x="64" y="183"/>
                    </a:lnTo>
                    <a:lnTo>
                      <a:pt x="64" y="183"/>
                    </a:lnTo>
                    <a:lnTo>
                      <a:pt x="64" y="187"/>
                    </a:lnTo>
                    <a:lnTo>
                      <a:pt x="62" y="190"/>
                    </a:lnTo>
                    <a:lnTo>
                      <a:pt x="59" y="193"/>
                    </a:lnTo>
                    <a:lnTo>
                      <a:pt x="55" y="196"/>
                    </a:lnTo>
                    <a:lnTo>
                      <a:pt x="51" y="196"/>
                    </a:lnTo>
                    <a:lnTo>
                      <a:pt x="48" y="194"/>
                    </a:lnTo>
                    <a:lnTo>
                      <a:pt x="44" y="193"/>
                    </a:lnTo>
                    <a:lnTo>
                      <a:pt x="41" y="189"/>
                    </a:lnTo>
                    <a:lnTo>
                      <a:pt x="30" y="189"/>
                    </a:lnTo>
                    <a:lnTo>
                      <a:pt x="30" y="241"/>
                    </a:lnTo>
                    <a:lnTo>
                      <a:pt x="41" y="241"/>
                    </a:lnTo>
                    <a:lnTo>
                      <a:pt x="41" y="241"/>
                    </a:lnTo>
                    <a:lnTo>
                      <a:pt x="44" y="237"/>
                    </a:lnTo>
                    <a:lnTo>
                      <a:pt x="48" y="235"/>
                    </a:lnTo>
                    <a:lnTo>
                      <a:pt x="51" y="234"/>
                    </a:lnTo>
                    <a:lnTo>
                      <a:pt x="55" y="235"/>
                    </a:lnTo>
                    <a:lnTo>
                      <a:pt x="59" y="237"/>
                    </a:lnTo>
                    <a:lnTo>
                      <a:pt x="62" y="239"/>
                    </a:lnTo>
                    <a:lnTo>
                      <a:pt x="64" y="243"/>
                    </a:lnTo>
                    <a:lnTo>
                      <a:pt x="64" y="247"/>
                    </a:lnTo>
                    <a:lnTo>
                      <a:pt x="64" y="247"/>
                    </a:lnTo>
                    <a:lnTo>
                      <a:pt x="64" y="252"/>
                    </a:lnTo>
                    <a:lnTo>
                      <a:pt x="62" y="255"/>
                    </a:lnTo>
                    <a:lnTo>
                      <a:pt x="59" y="257"/>
                    </a:lnTo>
                    <a:lnTo>
                      <a:pt x="55" y="260"/>
                    </a:lnTo>
                    <a:lnTo>
                      <a:pt x="51" y="260"/>
                    </a:lnTo>
                    <a:lnTo>
                      <a:pt x="48" y="260"/>
                    </a:lnTo>
                    <a:lnTo>
                      <a:pt x="44" y="257"/>
                    </a:lnTo>
                    <a:lnTo>
                      <a:pt x="41" y="255"/>
                    </a:lnTo>
                    <a:lnTo>
                      <a:pt x="30" y="255"/>
                    </a:lnTo>
                    <a:lnTo>
                      <a:pt x="30" y="286"/>
                    </a:lnTo>
                    <a:lnTo>
                      <a:pt x="76" y="286"/>
                    </a:lnTo>
                    <a:lnTo>
                      <a:pt x="76" y="14"/>
                    </a:lnTo>
                    <a:lnTo>
                      <a:pt x="76" y="1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25" name="Freeform 14">
                <a:extLst>
                  <a:ext uri="{FF2B5EF4-FFF2-40B4-BE49-F238E27FC236}">
                    <a16:creationId xmlns:a16="http://schemas.microsoft.com/office/drawing/2014/main" id="{EFC1E03F-9F8F-CBE0-315C-C695ABF5662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52839" y="2517775"/>
                <a:ext cx="312738" cy="339725"/>
              </a:xfrm>
              <a:custGeom>
                <a:avLst/>
                <a:gdLst>
                  <a:gd name="T0" fmla="*/ 95 w 197"/>
                  <a:gd name="T1" fmla="*/ 153 h 214"/>
                  <a:gd name="T2" fmla="*/ 128 w 197"/>
                  <a:gd name="T3" fmla="*/ 130 h 214"/>
                  <a:gd name="T4" fmla="*/ 186 w 197"/>
                  <a:gd name="T5" fmla="*/ 100 h 214"/>
                  <a:gd name="T6" fmla="*/ 196 w 197"/>
                  <a:gd name="T7" fmla="*/ 116 h 214"/>
                  <a:gd name="T8" fmla="*/ 148 w 197"/>
                  <a:gd name="T9" fmla="*/ 161 h 214"/>
                  <a:gd name="T10" fmla="*/ 117 w 197"/>
                  <a:gd name="T11" fmla="*/ 183 h 214"/>
                  <a:gd name="T12" fmla="*/ 86 w 197"/>
                  <a:gd name="T13" fmla="*/ 202 h 214"/>
                  <a:gd name="T14" fmla="*/ 84 w 197"/>
                  <a:gd name="T15" fmla="*/ 195 h 214"/>
                  <a:gd name="T16" fmla="*/ 81 w 197"/>
                  <a:gd name="T17" fmla="*/ 185 h 214"/>
                  <a:gd name="T18" fmla="*/ 73 w 197"/>
                  <a:gd name="T19" fmla="*/ 179 h 214"/>
                  <a:gd name="T20" fmla="*/ 67 w 197"/>
                  <a:gd name="T21" fmla="*/ 175 h 214"/>
                  <a:gd name="T22" fmla="*/ 12 w 197"/>
                  <a:gd name="T23" fmla="*/ 109 h 214"/>
                  <a:gd name="T24" fmla="*/ 0 w 197"/>
                  <a:gd name="T25" fmla="*/ 94 h 214"/>
                  <a:gd name="T26" fmla="*/ 1 w 197"/>
                  <a:gd name="T27" fmla="*/ 89 h 214"/>
                  <a:gd name="T28" fmla="*/ 15 w 197"/>
                  <a:gd name="T29" fmla="*/ 97 h 214"/>
                  <a:gd name="T30" fmla="*/ 33 w 197"/>
                  <a:gd name="T31" fmla="*/ 81 h 214"/>
                  <a:gd name="T32" fmla="*/ 40 w 197"/>
                  <a:gd name="T33" fmla="*/ 81 h 214"/>
                  <a:gd name="T34" fmla="*/ 40 w 197"/>
                  <a:gd name="T35" fmla="*/ 88 h 214"/>
                  <a:gd name="T36" fmla="*/ 17 w 197"/>
                  <a:gd name="T37" fmla="*/ 112 h 214"/>
                  <a:gd name="T38" fmla="*/ 12 w 197"/>
                  <a:gd name="T39" fmla="*/ 109 h 214"/>
                  <a:gd name="T40" fmla="*/ 1 w 197"/>
                  <a:gd name="T41" fmla="*/ 57 h 214"/>
                  <a:gd name="T42" fmla="*/ 0 w 197"/>
                  <a:gd name="T43" fmla="*/ 53 h 214"/>
                  <a:gd name="T44" fmla="*/ 5 w 197"/>
                  <a:gd name="T45" fmla="*/ 49 h 214"/>
                  <a:gd name="T46" fmla="*/ 31 w 197"/>
                  <a:gd name="T47" fmla="*/ 42 h 214"/>
                  <a:gd name="T48" fmla="*/ 36 w 197"/>
                  <a:gd name="T49" fmla="*/ 40 h 214"/>
                  <a:gd name="T50" fmla="*/ 41 w 197"/>
                  <a:gd name="T51" fmla="*/ 44 h 214"/>
                  <a:gd name="T52" fmla="*/ 18 w 197"/>
                  <a:gd name="T53" fmla="*/ 71 h 214"/>
                  <a:gd name="T54" fmla="*/ 15 w 197"/>
                  <a:gd name="T55" fmla="*/ 72 h 214"/>
                  <a:gd name="T56" fmla="*/ 12 w 197"/>
                  <a:gd name="T57" fmla="*/ 70 h 214"/>
                  <a:gd name="T58" fmla="*/ 1 w 197"/>
                  <a:gd name="T59" fmla="*/ 17 h 214"/>
                  <a:gd name="T60" fmla="*/ 0 w 197"/>
                  <a:gd name="T61" fmla="*/ 10 h 214"/>
                  <a:gd name="T62" fmla="*/ 8 w 197"/>
                  <a:gd name="T63" fmla="*/ 10 h 214"/>
                  <a:gd name="T64" fmla="*/ 31 w 197"/>
                  <a:gd name="T65" fmla="*/ 2 h 214"/>
                  <a:gd name="T66" fmla="*/ 37 w 197"/>
                  <a:gd name="T67" fmla="*/ 0 h 214"/>
                  <a:gd name="T68" fmla="*/ 40 w 197"/>
                  <a:gd name="T69" fmla="*/ 6 h 214"/>
                  <a:gd name="T70" fmla="*/ 18 w 197"/>
                  <a:gd name="T71" fmla="*/ 31 h 214"/>
                  <a:gd name="T72" fmla="*/ 13 w 197"/>
                  <a:gd name="T73" fmla="*/ 31 h 214"/>
                  <a:gd name="T74" fmla="*/ 57 w 197"/>
                  <a:gd name="T75" fmla="*/ 188 h 214"/>
                  <a:gd name="T76" fmla="*/ 44 w 197"/>
                  <a:gd name="T77" fmla="*/ 210 h 214"/>
                  <a:gd name="T78" fmla="*/ 45 w 197"/>
                  <a:gd name="T79" fmla="*/ 213 h 214"/>
                  <a:gd name="T80" fmla="*/ 71 w 197"/>
                  <a:gd name="T81" fmla="*/ 209 h 214"/>
                  <a:gd name="T82" fmla="*/ 62 w 197"/>
                  <a:gd name="T83" fmla="*/ 192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97" h="214">
                    <a:moveTo>
                      <a:pt x="63" y="175"/>
                    </a:moveTo>
                    <a:lnTo>
                      <a:pt x="63" y="175"/>
                    </a:lnTo>
                    <a:lnTo>
                      <a:pt x="95" y="153"/>
                    </a:lnTo>
                    <a:lnTo>
                      <a:pt x="95" y="153"/>
                    </a:lnTo>
                    <a:lnTo>
                      <a:pt x="128" y="130"/>
                    </a:lnTo>
                    <a:lnTo>
                      <a:pt x="128" y="130"/>
                    </a:lnTo>
                    <a:lnTo>
                      <a:pt x="175" y="97"/>
                    </a:lnTo>
                    <a:lnTo>
                      <a:pt x="175" y="97"/>
                    </a:lnTo>
                    <a:lnTo>
                      <a:pt x="186" y="100"/>
                    </a:lnTo>
                    <a:lnTo>
                      <a:pt x="186" y="100"/>
                    </a:lnTo>
                    <a:lnTo>
                      <a:pt x="196" y="116"/>
                    </a:lnTo>
                    <a:lnTo>
                      <a:pt x="196" y="116"/>
                    </a:lnTo>
                    <a:lnTo>
                      <a:pt x="197" y="126"/>
                    </a:lnTo>
                    <a:lnTo>
                      <a:pt x="197" y="126"/>
                    </a:lnTo>
                    <a:lnTo>
                      <a:pt x="148" y="161"/>
                    </a:lnTo>
                    <a:lnTo>
                      <a:pt x="148" y="161"/>
                    </a:lnTo>
                    <a:lnTo>
                      <a:pt x="117" y="183"/>
                    </a:lnTo>
                    <a:lnTo>
                      <a:pt x="117" y="183"/>
                    </a:lnTo>
                    <a:lnTo>
                      <a:pt x="85" y="206"/>
                    </a:lnTo>
                    <a:lnTo>
                      <a:pt x="85" y="206"/>
                    </a:lnTo>
                    <a:lnTo>
                      <a:pt x="86" y="202"/>
                    </a:lnTo>
                    <a:lnTo>
                      <a:pt x="86" y="200"/>
                    </a:lnTo>
                    <a:lnTo>
                      <a:pt x="86" y="197"/>
                    </a:lnTo>
                    <a:lnTo>
                      <a:pt x="84" y="195"/>
                    </a:lnTo>
                    <a:lnTo>
                      <a:pt x="84" y="195"/>
                    </a:lnTo>
                    <a:lnTo>
                      <a:pt x="84" y="189"/>
                    </a:lnTo>
                    <a:lnTo>
                      <a:pt x="81" y="185"/>
                    </a:lnTo>
                    <a:lnTo>
                      <a:pt x="77" y="182"/>
                    </a:lnTo>
                    <a:lnTo>
                      <a:pt x="73" y="179"/>
                    </a:lnTo>
                    <a:lnTo>
                      <a:pt x="73" y="179"/>
                    </a:lnTo>
                    <a:lnTo>
                      <a:pt x="72" y="176"/>
                    </a:lnTo>
                    <a:lnTo>
                      <a:pt x="71" y="175"/>
                    </a:lnTo>
                    <a:lnTo>
                      <a:pt x="67" y="175"/>
                    </a:lnTo>
                    <a:lnTo>
                      <a:pt x="63" y="175"/>
                    </a:lnTo>
                    <a:lnTo>
                      <a:pt x="63" y="175"/>
                    </a:lnTo>
                    <a:close/>
                    <a:moveTo>
                      <a:pt x="12" y="109"/>
                    </a:moveTo>
                    <a:lnTo>
                      <a:pt x="1" y="97"/>
                    </a:lnTo>
                    <a:lnTo>
                      <a:pt x="1" y="97"/>
                    </a:lnTo>
                    <a:lnTo>
                      <a:pt x="0" y="94"/>
                    </a:lnTo>
                    <a:lnTo>
                      <a:pt x="0" y="91"/>
                    </a:lnTo>
                    <a:lnTo>
                      <a:pt x="0" y="90"/>
                    </a:lnTo>
                    <a:lnTo>
                      <a:pt x="1" y="89"/>
                    </a:lnTo>
                    <a:lnTo>
                      <a:pt x="5" y="89"/>
                    </a:lnTo>
                    <a:lnTo>
                      <a:pt x="8" y="90"/>
                    </a:lnTo>
                    <a:lnTo>
                      <a:pt x="15" y="97"/>
                    </a:lnTo>
                    <a:lnTo>
                      <a:pt x="31" y="82"/>
                    </a:lnTo>
                    <a:lnTo>
                      <a:pt x="31" y="82"/>
                    </a:lnTo>
                    <a:lnTo>
                      <a:pt x="33" y="81"/>
                    </a:lnTo>
                    <a:lnTo>
                      <a:pt x="36" y="80"/>
                    </a:lnTo>
                    <a:lnTo>
                      <a:pt x="37" y="80"/>
                    </a:lnTo>
                    <a:lnTo>
                      <a:pt x="40" y="81"/>
                    </a:lnTo>
                    <a:lnTo>
                      <a:pt x="41" y="84"/>
                    </a:lnTo>
                    <a:lnTo>
                      <a:pt x="40" y="86"/>
                    </a:lnTo>
                    <a:lnTo>
                      <a:pt x="40" y="88"/>
                    </a:lnTo>
                    <a:lnTo>
                      <a:pt x="18" y="111"/>
                    </a:lnTo>
                    <a:lnTo>
                      <a:pt x="18" y="111"/>
                    </a:lnTo>
                    <a:lnTo>
                      <a:pt x="17" y="112"/>
                    </a:lnTo>
                    <a:lnTo>
                      <a:pt x="15" y="112"/>
                    </a:lnTo>
                    <a:lnTo>
                      <a:pt x="13" y="111"/>
                    </a:lnTo>
                    <a:lnTo>
                      <a:pt x="12" y="109"/>
                    </a:lnTo>
                    <a:lnTo>
                      <a:pt x="12" y="109"/>
                    </a:lnTo>
                    <a:close/>
                    <a:moveTo>
                      <a:pt x="12" y="70"/>
                    </a:moveTo>
                    <a:lnTo>
                      <a:pt x="1" y="57"/>
                    </a:lnTo>
                    <a:lnTo>
                      <a:pt x="1" y="57"/>
                    </a:lnTo>
                    <a:lnTo>
                      <a:pt x="0" y="54"/>
                    </a:lnTo>
                    <a:lnTo>
                      <a:pt x="0" y="53"/>
                    </a:lnTo>
                    <a:lnTo>
                      <a:pt x="0" y="50"/>
                    </a:lnTo>
                    <a:lnTo>
                      <a:pt x="1" y="49"/>
                    </a:lnTo>
                    <a:lnTo>
                      <a:pt x="5" y="49"/>
                    </a:lnTo>
                    <a:lnTo>
                      <a:pt x="8" y="50"/>
                    </a:lnTo>
                    <a:lnTo>
                      <a:pt x="15" y="57"/>
                    </a:lnTo>
                    <a:lnTo>
                      <a:pt x="31" y="42"/>
                    </a:lnTo>
                    <a:lnTo>
                      <a:pt x="31" y="42"/>
                    </a:lnTo>
                    <a:lnTo>
                      <a:pt x="33" y="41"/>
                    </a:lnTo>
                    <a:lnTo>
                      <a:pt x="36" y="40"/>
                    </a:lnTo>
                    <a:lnTo>
                      <a:pt x="37" y="40"/>
                    </a:lnTo>
                    <a:lnTo>
                      <a:pt x="40" y="41"/>
                    </a:lnTo>
                    <a:lnTo>
                      <a:pt x="41" y="44"/>
                    </a:lnTo>
                    <a:lnTo>
                      <a:pt x="40" y="46"/>
                    </a:lnTo>
                    <a:lnTo>
                      <a:pt x="40" y="48"/>
                    </a:lnTo>
                    <a:lnTo>
                      <a:pt x="18" y="71"/>
                    </a:lnTo>
                    <a:lnTo>
                      <a:pt x="18" y="71"/>
                    </a:lnTo>
                    <a:lnTo>
                      <a:pt x="17" y="72"/>
                    </a:lnTo>
                    <a:lnTo>
                      <a:pt x="15" y="72"/>
                    </a:lnTo>
                    <a:lnTo>
                      <a:pt x="13" y="71"/>
                    </a:lnTo>
                    <a:lnTo>
                      <a:pt x="12" y="70"/>
                    </a:lnTo>
                    <a:lnTo>
                      <a:pt x="12" y="70"/>
                    </a:lnTo>
                    <a:close/>
                    <a:moveTo>
                      <a:pt x="12" y="30"/>
                    </a:moveTo>
                    <a:lnTo>
                      <a:pt x="1" y="17"/>
                    </a:lnTo>
                    <a:lnTo>
                      <a:pt x="1" y="17"/>
                    </a:lnTo>
                    <a:lnTo>
                      <a:pt x="0" y="14"/>
                    </a:lnTo>
                    <a:lnTo>
                      <a:pt x="0" y="13"/>
                    </a:lnTo>
                    <a:lnTo>
                      <a:pt x="0" y="10"/>
                    </a:lnTo>
                    <a:lnTo>
                      <a:pt x="1" y="9"/>
                    </a:lnTo>
                    <a:lnTo>
                      <a:pt x="5" y="9"/>
                    </a:lnTo>
                    <a:lnTo>
                      <a:pt x="8" y="10"/>
                    </a:lnTo>
                    <a:lnTo>
                      <a:pt x="15" y="18"/>
                    </a:lnTo>
                    <a:lnTo>
                      <a:pt x="31" y="2"/>
                    </a:lnTo>
                    <a:lnTo>
                      <a:pt x="31" y="2"/>
                    </a:lnTo>
                    <a:lnTo>
                      <a:pt x="33" y="1"/>
                    </a:lnTo>
                    <a:lnTo>
                      <a:pt x="36" y="0"/>
                    </a:lnTo>
                    <a:lnTo>
                      <a:pt x="37" y="0"/>
                    </a:lnTo>
                    <a:lnTo>
                      <a:pt x="40" y="1"/>
                    </a:lnTo>
                    <a:lnTo>
                      <a:pt x="41" y="4"/>
                    </a:lnTo>
                    <a:lnTo>
                      <a:pt x="40" y="6"/>
                    </a:lnTo>
                    <a:lnTo>
                      <a:pt x="40" y="8"/>
                    </a:lnTo>
                    <a:lnTo>
                      <a:pt x="18" y="31"/>
                    </a:lnTo>
                    <a:lnTo>
                      <a:pt x="18" y="31"/>
                    </a:lnTo>
                    <a:lnTo>
                      <a:pt x="17" y="32"/>
                    </a:lnTo>
                    <a:lnTo>
                      <a:pt x="15" y="32"/>
                    </a:lnTo>
                    <a:lnTo>
                      <a:pt x="13" y="31"/>
                    </a:lnTo>
                    <a:lnTo>
                      <a:pt x="12" y="30"/>
                    </a:lnTo>
                    <a:lnTo>
                      <a:pt x="12" y="30"/>
                    </a:lnTo>
                    <a:close/>
                    <a:moveTo>
                      <a:pt x="57" y="188"/>
                    </a:moveTo>
                    <a:lnTo>
                      <a:pt x="44" y="209"/>
                    </a:lnTo>
                    <a:lnTo>
                      <a:pt x="44" y="209"/>
                    </a:lnTo>
                    <a:lnTo>
                      <a:pt x="44" y="210"/>
                    </a:lnTo>
                    <a:lnTo>
                      <a:pt x="45" y="211"/>
                    </a:lnTo>
                    <a:lnTo>
                      <a:pt x="45" y="211"/>
                    </a:lnTo>
                    <a:lnTo>
                      <a:pt x="45" y="213"/>
                    </a:lnTo>
                    <a:lnTo>
                      <a:pt x="48" y="214"/>
                    </a:lnTo>
                    <a:lnTo>
                      <a:pt x="71" y="209"/>
                    </a:lnTo>
                    <a:lnTo>
                      <a:pt x="71" y="209"/>
                    </a:lnTo>
                    <a:lnTo>
                      <a:pt x="70" y="202"/>
                    </a:lnTo>
                    <a:lnTo>
                      <a:pt x="66" y="197"/>
                    </a:lnTo>
                    <a:lnTo>
                      <a:pt x="62" y="192"/>
                    </a:lnTo>
                    <a:lnTo>
                      <a:pt x="57" y="188"/>
                    </a:lnTo>
                    <a:lnTo>
                      <a:pt x="57" y="18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</p:grpSp>
        <p:sp>
          <p:nvSpPr>
            <p:cNvPr id="23" name="Rectangle 156">
              <a:extLst>
                <a:ext uri="{FF2B5EF4-FFF2-40B4-BE49-F238E27FC236}">
                  <a16:creationId xmlns:a16="http://schemas.microsoft.com/office/drawing/2014/main" id="{D5ED81DD-15AA-EC18-4726-DA6A1D23F6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55882" y="2455404"/>
              <a:ext cx="375940" cy="2568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fa-IR" altLang="en-US" sz="2000" b="1" dirty="0">
                  <a:solidFill>
                    <a:srgbClr val="FFFFFF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1400</a:t>
              </a:r>
              <a:endParaRPr lang="en-US" altLang="en-US" sz="2000" dirty="0"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55F4E1E8-61FF-55EE-9430-6E6D92C6EDD0}"/>
              </a:ext>
            </a:extLst>
          </p:cNvPr>
          <p:cNvGrpSpPr/>
          <p:nvPr/>
        </p:nvGrpSpPr>
        <p:grpSpPr>
          <a:xfrm>
            <a:off x="1582412" y="1810968"/>
            <a:ext cx="1444272" cy="1885112"/>
            <a:chOff x="592678" y="1746421"/>
            <a:chExt cx="1205388" cy="1573312"/>
          </a:xfrm>
        </p:grpSpPr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512448B9-5146-F5BC-86D5-35456A82181F}"/>
                </a:ext>
              </a:extLst>
            </p:cNvPr>
            <p:cNvSpPr>
              <a:spLocks/>
            </p:cNvSpPr>
            <p:nvPr/>
          </p:nvSpPr>
          <p:spPr bwMode="auto">
            <a:xfrm>
              <a:off x="592678" y="1746421"/>
              <a:ext cx="897033" cy="464869"/>
            </a:xfrm>
            <a:custGeom>
              <a:avLst/>
              <a:gdLst>
                <a:gd name="T0" fmla="*/ 720 w 768"/>
                <a:gd name="T1" fmla="*/ 398 h 398"/>
                <a:gd name="T2" fmla="*/ 47 w 768"/>
                <a:gd name="T3" fmla="*/ 398 h 398"/>
                <a:gd name="T4" fmla="*/ 47 w 768"/>
                <a:gd name="T5" fmla="*/ 398 h 398"/>
                <a:gd name="T6" fmla="*/ 38 w 768"/>
                <a:gd name="T7" fmla="*/ 398 h 398"/>
                <a:gd name="T8" fmla="*/ 29 w 768"/>
                <a:gd name="T9" fmla="*/ 394 h 398"/>
                <a:gd name="T10" fmla="*/ 20 w 768"/>
                <a:gd name="T11" fmla="*/ 390 h 398"/>
                <a:gd name="T12" fmla="*/ 14 w 768"/>
                <a:gd name="T13" fmla="*/ 384 h 398"/>
                <a:gd name="T14" fmla="*/ 7 w 768"/>
                <a:gd name="T15" fmla="*/ 378 h 398"/>
                <a:gd name="T16" fmla="*/ 4 w 768"/>
                <a:gd name="T17" fmla="*/ 370 h 398"/>
                <a:gd name="T18" fmla="*/ 1 w 768"/>
                <a:gd name="T19" fmla="*/ 361 h 398"/>
                <a:gd name="T20" fmla="*/ 0 w 768"/>
                <a:gd name="T21" fmla="*/ 351 h 398"/>
                <a:gd name="T22" fmla="*/ 0 w 768"/>
                <a:gd name="T23" fmla="*/ 76 h 398"/>
                <a:gd name="T24" fmla="*/ 0 w 768"/>
                <a:gd name="T25" fmla="*/ 76 h 398"/>
                <a:gd name="T26" fmla="*/ 0 w 768"/>
                <a:gd name="T27" fmla="*/ 68 h 398"/>
                <a:gd name="T28" fmla="*/ 1 w 768"/>
                <a:gd name="T29" fmla="*/ 61 h 398"/>
                <a:gd name="T30" fmla="*/ 6 w 768"/>
                <a:gd name="T31" fmla="*/ 46 h 398"/>
                <a:gd name="T32" fmla="*/ 13 w 768"/>
                <a:gd name="T33" fmla="*/ 34 h 398"/>
                <a:gd name="T34" fmla="*/ 22 w 768"/>
                <a:gd name="T35" fmla="*/ 23 h 398"/>
                <a:gd name="T36" fmla="*/ 33 w 768"/>
                <a:gd name="T37" fmla="*/ 13 h 398"/>
                <a:gd name="T38" fmla="*/ 46 w 768"/>
                <a:gd name="T39" fmla="*/ 6 h 398"/>
                <a:gd name="T40" fmla="*/ 60 w 768"/>
                <a:gd name="T41" fmla="*/ 3 h 398"/>
                <a:gd name="T42" fmla="*/ 68 w 768"/>
                <a:gd name="T43" fmla="*/ 1 h 398"/>
                <a:gd name="T44" fmla="*/ 76 w 768"/>
                <a:gd name="T45" fmla="*/ 0 h 398"/>
                <a:gd name="T46" fmla="*/ 720 w 768"/>
                <a:gd name="T47" fmla="*/ 0 h 398"/>
                <a:gd name="T48" fmla="*/ 720 w 768"/>
                <a:gd name="T49" fmla="*/ 0 h 398"/>
                <a:gd name="T50" fmla="*/ 729 w 768"/>
                <a:gd name="T51" fmla="*/ 1 h 398"/>
                <a:gd name="T52" fmla="*/ 738 w 768"/>
                <a:gd name="T53" fmla="*/ 4 h 398"/>
                <a:gd name="T54" fmla="*/ 746 w 768"/>
                <a:gd name="T55" fmla="*/ 9 h 398"/>
                <a:gd name="T56" fmla="*/ 753 w 768"/>
                <a:gd name="T57" fmla="*/ 14 h 398"/>
                <a:gd name="T58" fmla="*/ 759 w 768"/>
                <a:gd name="T59" fmla="*/ 22 h 398"/>
                <a:gd name="T60" fmla="*/ 764 w 768"/>
                <a:gd name="T61" fmla="*/ 30 h 398"/>
                <a:gd name="T62" fmla="*/ 766 w 768"/>
                <a:gd name="T63" fmla="*/ 39 h 398"/>
                <a:gd name="T64" fmla="*/ 768 w 768"/>
                <a:gd name="T65" fmla="*/ 48 h 398"/>
                <a:gd name="T66" fmla="*/ 768 w 768"/>
                <a:gd name="T67" fmla="*/ 351 h 398"/>
                <a:gd name="T68" fmla="*/ 768 w 768"/>
                <a:gd name="T69" fmla="*/ 351 h 398"/>
                <a:gd name="T70" fmla="*/ 766 w 768"/>
                <a:gd name="T71" fmla="*/ 361 h 398"/>
                <a:gd name="T72" fmla="*/ 764 w 768"/>
                <a:gd name="T73" fmla="*/ 370 h 398"/>
                <a:gd name="T74" fmla="*/ 759 w 768"/>
                <a:gd name="T75" fmla="*/ 378 h 398"/>
                <a:gd name="T76" fmla="*/ 753 w 768"/>
                <a:gd name="T77" fmla="*/ 384 h 398"/>
                <a:gd name="T78" fmla="*/ 746 w 768"/>
                <a:gd name="T79" fmla="*/ 390 h 398"/>
                <a:gd name="T80" fmla="*/ 738 w 768"/>
                <a:gd name="T81" fmla="*/ 394 h 398"/>
                <a:gd name="T82" fmla="*/ 729 w 768"/>
                <a:gd name="T83" fmla="*/ 398 h 398"/>
                <a:gd name="T84" fmla="*/ 720 w 768"/>
                <a:gd name="T85" fmla="*/ 398 h 398"/>
                <a:gd name="T86" fmla="*/ 720 w 768"/>
                <a:gd name="T87" fmla="*/ 398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68" h="398">
                  <a:moveTo>
                    <a:pt x="720" y="398"/>
                  </a:moveTo>
                  <a:lnTo>
                    <a:pt x="47" y="398"/>
                  </a:lnTo>
                  <a:lnTo>
                    <a:pt x="47" y="398"/>
                  </a:lnTo>
                  <a:lnTo>
                    <a:pt x="38" y="398"/>
                  </a:lnTo>
                  <a:lnTo>
                    <a:pt x="29" y="394"/>
                  </a:lnTo>
                  <a:lnTo>
                    <a:pt x="20" y="390"/>
                  </a:lnTo>
                  <a:lnTo>
                    <a:pt x="14" y="384"/>
                  </a:lnTo>
                  <a:lnTo>
                    <a:pt x="7" y="378"/>
                  </a:lnTo>
                  <a:lnTo>
                    <a:pt x="4" y="370"/>
                  </a:lnTo>
                  <a:lnTo>
                    <a:pt x="1" y="361"/>
                  </a:lnTo>
                  <a:lnTo>
                    <a:pt x="0" y="351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0" y="68"/>
                  </a:lnTo>
                  <a:lnTo>
                    <a:pt x="1" y="61"/>
                  </a:lnTo>
                  <a:lnTo>
                    <a:pt x="6" y="46"/>
                  </a:lnTo>
                  <a:lnTo>
                    <a:pt x="13" y="34"/>
                  </a:lnTo>
                  <a:lnTo>
                    <a:pt x="22" y="23"/>
                  </a:lnTo>
                  <a:lnTo>
                    <a:pt x="33" y="13"/>
                  </a:lnTo>
                  <a:lnTo>
                    <a:pt x="46" y="6"/>
                  </a:lnTo>
                  <a:lnTo>
                    <a:pt x="60" y="3"/>
                  </a:lnTo>
                  <a:lnTo>
                    <a:pt x="68" y="1"/>
                  </a:lnTo>
                  <a:lnTo>
                    <a:pt x="76" y="0"/>
                  </a:lnTo>
                  <a:lnTo>
                    <a:pt x="720" y="0"/>
                  </a:lnTo>
                  <a:lnTo>
                    <a:pt x="720" y="0"/>
                  </a:lnTo>
                  <a:lnTo>
                    <a:pt x="729" y="1"/>
                  </a:lnTo>
                  <a:lnTo>
                    <a:pt x="738" y="4"/>
                  </a:lnTo>
                  <a:lnTo>
                    <a:pt x="746" y="9"/>
                  </a:lnTo>
                  <a:lnTo>
                    <a:pt x="753" y="14"/>
                  </a:lnTo>
                  <a:lnTo>
                    <a:pt x="759" y="22"/>
                  </a:lnTo>
                  <a:lnTo>
                    <a:pt x="764" y="30"/>
                  </a:lnTo>
                  <a:lnTo>
                    <a:pt x="766" y="39"/>
                  </a:lnTo>
                  <a:lnTo>
                    <a:pt x="768" y="48"/>
                  </a:lnTo>
                  <a:lnTo>
                    <a:pt x="768" y="351"/>
                  </a:lnTo>
                  <a:lnTo>
                    <a:pt x="768" y="351"/>
                  </a:lnTo>
                  <a:lnTo>
                    <a:pt x="766" y="361"/>
                  </a:lnTo>
                  <a:lnTo>
                    <a:pt x="764" y="370"/>
                  </a:lnTo>
                  <a:lnTo>
                    <a:pt x="759" y="378"/>
                  </a:lnTo>
                  <a:lnTo>
                    <a:pt x="753" y="384"/>
                  </a:lnTo>
                  <a:lnTo>
                    <a:pt x="746" y="390"/>
                  </a:lnTo>
                  <a:lnTo>
                    <a:pt x="738" y="394"/>
                  </a:lnTo>
                  <a:lnTo>
                    <a:pt x="729" y="398"/>
                  </a:lnTo>
                  <a:lnTo>
                    <a:pt x="720" y="398"/>
                  </a:lnTo>
                  <a:lnTo>
                    <a:pt x="720" y="39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id="{728E78EA-A2F1-0B02-8E30-A3C508C7FE09}"/>
                </a:ext>
              </a:extLst>
            </p:cNvPr>
            <p:cNvSpPr>
              <a:spLocks/>
            </p:cNvSpPr>
            <p:nvPr/>
          </p:nvSpPr>
          <p:spPr bwMode="auto">
            <a:xfrm>
              <a:off x="901033" y="2512637"/>
              <a:ext cx="897033" cy="464869"/>
            </a:xfrm>
            <a:custGeom>
              <a:avLst/>
              <a:gdLst>
                <a:gd name="T0" fmla="*/ 48 w 768"/>
                <a:gd name="T1" fmla="*/ 0 h 398"/>
                <a:gd name="T2" fmla="*/ 720 w 768"/>
                <a:gd name="T3" fmla="*/ 0 h 398"/>
                <a:gd name="T4" fmla="*/ 720 w 768"/>
                <a:gd name="T5" fmla="*/ 0 h 398"/>
                <a:gd name="T6" fmla="*/ 730 w 768"/>
                <a:gd name="T7" fmla="*/ 1 h 398"/>
                <a:gd name="T8" fmla="*/ 738 w 768"/>
                <a:gd name="T9" fmla="*/ 4 h 398"/>
                <a:gd name="T10" fmla="*/ 747 w 768"/>
                <a:gd name="T11" fmla="*/ 8 h 398"/>
                <a:gd name="T12" fmla="*/ 754 w 768"/>
                <a:gd name="T13" fmla="*/ 14 h 398"/>
                <a:gd name="T14" fmla="*/ 760 w 768"/>
                <a:gd name="T15" fmla="*/ 21 h 398"/>
                <a:gd name="T16" fmla="*/ 764 w 768"/>
                <a:gd name="T17" fmla="*/ 28 h 398"/>
                <a:gd name="T18" fmla="*/ 766 w 768"/>
                <a:gd name="T19" fmla="*/ 37 h 398"/>
                <a:gd name="T20" fmla="*/ 768 w 768"/>
                <a:gd name="T21" fmla="*/ 48 h 398"/>
                <a:gd name="T22" fmla="*/ 768 w 768"/>
                <a:gd name="T23" fmla="*/ 322 h 398"/>
                <a:gd name="T24" fmla="*/ 768 w 768"/>
                <a:gd name="T25" fmla="*/ 322 h 398"/>
                <a:gd name="T26" fmla="*/ 768 w 768"/>
                <a:gd name="T27" fmla="*/ 330 h 398"/>
                <a:gd name="T28" fmla="*/ 766 w 768"/>
                <a:gd name="T29" fmla="*/ 338 h 398"/>
                <a:gd name="T30" fmla="*/ 761 w 768"/>
                <a:gd name="T31" fmla="*/ 352 h 398"/>
                <a:gd name="T32" fmla="*/ 755 w 768"/>
                <a:gd name="T33" fmla="*/ 365 h 398"/>
                <a:gd name="T34" fmla="*/ 746 w 768"/>
                <a:gd name="T35" fmla="*/ 376 h 398"/>
                <a:gd name="T36" fmla="*/ 734 w 768"/>
                <a:gd name="T37" fmla="*/ 385 h 398"/>
                <a:gd name="T38" fmla="*/ 721 w 768"/>
                <a:gd name="T39" fmla="*/ 392 h 398"/>
                <a:gd name="T40" fmla="*/ 707 w 768"/>
                <a:gd name="T41" fmla="*/ 397 h 398"/>
                <a:gd name="T42" fmla="*/ 701 w 768"/>
                <a:gd name="T43" fmla="*/ 397 h 398"/>
                <a:gd name="T44" fmla="*/ 693 w 768"/>
                <a:gd name="T45" fmla="*/ 398 h 398"/>
                <a:gd name="T46" fmla="*/ 48 w 768"/>
                <a:gd name="T47" fmla="*/ 398 h 398"/>
                <a:gd name="T48" fmla="*/ 48 w 768"/>
                <a:gd name="T49" fmla="*/ 398 h 398"/>
                <a:gd name="T50" fmla="*/ 39 w 768"/>
                <a:gd name="T51" fmla="*/ 397 h 398"/>
                <a:gd name="T52" fmla="*/ 29 w 768"/>
                <a:gd name="T53" fmla="*/ 394 h 398"/>
                <a:gd name="T54" fmla="*/ 22 w 768"/>
                <a:gd name="T55" fmla="*/ 389 h 398"/>
                <a:gd name="T56" fmla="*/ 14 w 768"/>
                <a:gd name="T57" fmla="*/ 384 h 398"/>
                <a:gd name="T58" fmla="*/ 9 w 768"/>
                <a:gd name="T59" fmla="*/ 376 h 398"/>
                <a:gd name="T60" fmla="*/ 4 w 768"/>
                <a:gd name="T61" fmla="*/ 369 h 398"/>
                <a:gd name="T62" fmla="*/ 1 w 768"/>
                <a:gd name="T63" fmla="*/ 360 h 398"/>
                <a:gd name="T64" fmla="*/ 0 w 768"/>
                <a:gd name="T65" fmla="*/ 350 h 398"/>
                <a:gd name="T66" fmla="*/ 0 w 768"/>
                <a:gd name="T67" fmla="*/ 48 h 398"/>
                <a:gd name="T68" fmla="*/ 0 w 768"/>
                <a:gd name="T69" fmla="*/ 48 h 398"/>
                <a:gd name="T70" fmla="*/ 1 w 768"/>
                <a:gd name="T71" fmla="*/ 37 h 398"/>
                <a:gd name="T72" fmla="*/ 4 w 768"/>
                <a:gd name="T73" fmla="*/ 28 h 398"/>
                <a:gd name="T74" fmla="*/ 9 w 768"/>
                <a:gd name="T75" fmla="*/ 21 h 398"/>
                <a:gd name="T76" fmla="*/ 14 w 768"/>
                <a:gd name="T77" fmla="*/ 14 h 398"/>
                <a:gd name="T78" fmla="*/ 22 w 768"/>
                <a:gd name="T79" fmla="*/ 8 h 398"/>
                <a:gd name="T80" fmla="*/ 29 w 768"/>
                <a:gd name="T81" fmla="*/ 4 h 398"/>
                <a:gd name="T82" fmla="*/ 39 w 768"/>
                <a:gd name="T83" fmla="*/ 1 h 398"/>
                <a:gd name="T84" fmla="*/ 48 w 768"/>
                <a:gd name="T85" fmla="*/ 0 h 398"/>
                <a:gd name="T86" fmla="*/ 48 w 768"/>
                <a:gd name="T87" fmla="*/ 0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68" h="398">
                  <a:moveTo>
                    <a:pt x="48" y="0"/>
                  </a:moveTo>
                  <a:lnTo>
                    <a:pt x="720" y="0"/>
                  </a:lnTo>
                  <a:lnTo>
                    <a:pt x="720" y="0"/>
                  </a:lnTo>
                  <a:lnTo>
                    <a:pt x="730" y="1"/>
                  </a:lnTo>
                  <a:lnTo>
                    <a:pt x="738" y="4"/>
                  </a:lnTo>
                  <a:lnTo>
                    <a:pt x="747" y="8"/>
                  </a:lnTo>
                  <a:lnTo>
                    <a:pt x="754" y="14"/>
                  </a:lnTo>
                  <a:lnTo>
                    <a:pt x="760" y="21"/>
                  </a:lnTo>
                  <a:lnTo>
                    <a:pt x="764" y="28"/>
                  </a:lnTo>
                  <a:lnTo>
                    <a:pt x="766" y="37"/>
                  </a:lnTo>
                  <a:lnTo>
                    <a:pt x="768" y="48"/>
                  </a:lnTo>
                  <a:lnTo>
                    <a:pt x="768" y="322"/>
                  </a:lnTo>
                  <a:lnTo>
                    <a:pt x="768" y="322"/>
                  </a:lnTo>
                  <a:lnTo>
                    <a:pt x="768" y="330"/>
                  </a:lnTo>
                  <a:lnTo>
                    <a:pt x="766" y="338"/>
                  </a:lnTo>
                  <a:lnTo>
                    <a:pt x="761" y="352"/>
                  </a:lnTo>
                  <a:lnTo>
                    <a:pt x="755" y="365"/>
                  </a:lnTo>
                  <a:lnTo>
                    <a:pt x="746" y="376"/>
                  </a:lnTo>
                  <a:lnTo>
                    <a:pt x="734" y="385"/>
                  </a:lnTo>
                  <a:lnTo>
                    <a:pt x="721" y="392"/>
                  </a:lnTo>
                  <a:lnTo>
                    <a:pt x="707" y="397"/>
                  </a:lnTo>
                  <a:lnTo>
                    <a:pt x="701" y="397"/>
                  </a:lnTo>
                  <a:lnTo>
                    <a:pt x="693" y="398"/>
                  </a:lnTo>
                  <a:lnTo>
                    <a:pt x="48" y="398"/>
                  </a:lnTo>
                  <a:lnTo>
                    <a:pt x="48" y="398"/>
                  </a:lnTo>
                  <a:lnTo>
                    <a:pt x="39" y="397"/>
                  </a:lnTo>
                  <a:lnTo>
                    <a:pt x="29" y="394"/>
                  </a:lnTo>
                  <a:lnTo>
                    <a:pt x="22" y="389"/>
                  </a:lnTo>
                  <a:lnTo>
                    <a:pt x="14" y="384"/>
                  </a:lnTo>
                  <a:lnTo>
                    <a:pt x="9" y="376"/>
                  </a:lnTo>
                  <a:lnTo>
                    <a:pt x="4" y="369"/>
                  </a:lnTo>
                  <a:lnTo>
                    <a:pt x="1" y="360"/>
                  </a:lnTo>
                  <a:lnTo>
                    <a:pt x="0" y="350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" y="37"/>
                  </a:lnTo>
                  <a:lnTo>
                    <a:pt x="4" y="28"/>
                  </a:lnTo>
                  <a:lnTo>
                    <a:pt x="9" y="21"/>
                  </a:lnTo>
                  <a:lnTo>
                    <a:pt x="14" y="14"/>
                  </a:lnTo>
                  <a:lnTo>
                    <a:pt x="22" y="8"/>
                  </a:lnTo>
                  <a:lnTo>
                    <a:pt x="29" y="4"/>
                  </a:lnTo>
                  <a:lnTo>
                    <a:pt x="39" y="1"/>
                  </a:lnTo>
                  <a:lnTo>
                    <a:pt x="48" y="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B1B7CD31-D1AE-C1D9-DB91-081275F23845}"/>
                </a:ext>
              </a:extLst>
            </p:cNvPr>
            <p:cNvSpPr>
              <a:spLocks/>
            </p:cNvSpPr>
            <p:nvPr/>
          </p:nvSpPr>
          <p:spPr bwMode="auto">
            <a:xfrm>
              <a:off x="668598" y="1835190"/>
              <a:ext cx="1052379" cy="1053546"/>
            </a:xfrm>
            <a:custGeom>
              <a:avLst/>
              <a:gdLst>
                <a:gd name="T0" fmla="*/ 839 w 901"/>
                <a:gd name="T1" fmla="*/ 902 h 902"/>
                <a:gd name="T2" fmla="*/ 62 w 901"/>
                <a:gd name="T3" fmla="*/ 902 h 902"/>
                <a:gd name="T4" fmla="*/ 62 w 901"/>
                <a:gd name="T5" fmla="*/ 902 h 902"/>
                <a:gd name="T6" fmla="*/ 49 w 901"/>
                <a:gd name="T7" fmla="*/ 901 h 902"/>
                <a:gd name="T8" fmla="*/ 38 w 901"/>
                <a:gd name="T9" fmla="*/ 897 h 902"/>
                <a:gd name="T10" fmla="*/ 27 w 901"/>
                <a:gd name="T11" fmla="*/ 892 h 902"/>
                <a:gd name="T12" fmla="*/ 18 w 901"/>
                <a:gd name="T13" fmla="*/ 884 h 902"/>
                <a:gd name="T14" fmla="*/ 11 w 901"/>
                <a:gd name="T15" fmla="*/ 875 h 902"/>
                <a:gd name="T16" fmla="*/ 6 w 901"/>
                <a:gd name="T17" fmla="*/ 865 h 902"/>
                <a:gd name="T18" fmla="*/ 2 w 901"/>
                <a:gd name="T19" fmla="*/ 853 h 902"/>
                <a:gd name="T20" fmla="*/ 0 w 901"/>
                <a:gd name="T21" fmla="*/ 840 h 902"/>
                <a:gd name="T22" fmla="*/ 0 w 901"/>
                <a:gd name="T23" fmla="*/ 62 h 902"/>
                <a:gd name="T24" fmla="*/ 0 w 901"/>
                <a:gd name="T25" fmla="*/ 62 h 902"/>
                <a:gd name="T26" fmla="*/ 2 w 901"/>
                <a:gd name="T27" fmla="*/ 50 h 902"/>
                <a:gd name="T28" fmla="*/ 6 w 901"/>
                <a:gd name="T29" fmla="*/ 39 h 902"/>
                <a:gd name="T30" fmla="*/ 11 w 901"/>
                <a:gd name="T31" fmla="*/ 27 h 902"/>
                <a:gd name="T32" fmla="*/ 18 w 901"/>
                <a:gd name="T33" fmla="*/ 18 h 902"/>
                <a:gd name="T34" fmla="*/ 27 w 901"/>
                <a:gd name="T35" fmla="*/ 10 h 902"/>
                <a:gd name="T36" fmla="*/ 38 w 901"/>
                <a:gd name="T37" fmla="*/ 5 h 902"/>
                <a:gd name="T38" fmla="*/ 49 w 901"/>
                <a:gd name="T39" fmla="*/ 1 h 902"/>
                <a:gd name="T40" fmla="*/ 62 w 901"/>
                <a:gd name="T41" fmla="*/ 0 h 902"/>
                <a:gd name="T42" fmla="*/ 839 w 901"/>
                <a:gd name="T43" fmla="*/ 0 h 902"/>
                <a:gd name="T44" fmla="*/ 839 w 901"/>
                <a:gd name="T45" fmla="*/ 0 h 902"/>
                <a:gd name="T46" fmla="*/ 852 w 901"/>
                <a:gd name="T47" fmla="*/ 1 h 902"/>
                <a:gd name="T48" fmla="*/ 864 w 901"/>
                <a:gd name="T49" fmla="*/ 5 h 902"/>
                <a:gd name="T50" fmla="*/ 874 w 901"/>
                <a:gd name="T51" fmla="*/ 10 h 902"/>
                <a:gd name="T52" fmla="*/ 883 w 901"/>
                <a:gd name="T53" fmla="*/ 18 h 902"/>
                <a:gd name="T54" fmla="*/ 891 w 901"/>
                <a:gd name="T55" fmla="*/ 27 h 902"/>
                <a:gd name="T56" fmla="*/ 897 w 901"/>
                <a:gd name="T57" fmla="*/ 39 h 902"/>
                <a:gd name="T58" fmla="*/ 900 w 901"/>
                <a:gd name="T59" fmla="*/ 50 h 902"/>
                <a:gd name="T60" fmla="*/ 901 w 901"/>
                <a:gd name="T61" fmla="*/ 62 h 902"/>
                <a:gd name="T62" fmla="*/ 901 w 901"/>
                <a:gd name="T63" fmla="*/ 840 h 902"/>
                <a:gd name="T64" fmla="*/ 901 w 901"/>
                <a:gd name="T65" fmla="*/ 840 h 902"/>
                <a:gd name="T66" fmla="*/ 900 w 901"/>
                <a:gd name="T67" fmla="*/ 853 h 902"/>
                <a:gd name="T68" fmla="*/ 897 w 901"/>
                <a:gd name="T69" fmla="*/ 865 h 902"/>
                <a:gd name="T70" fmla="*/ 891 w 901"/>
                <a:gd name="T71" fmla="*/ 875 h 902"/>
                <a:gd name="T72" fmla="*/ 883 w 901"/>
                <a:gd name="T73" fmla="*/ 884 h 902"/>
                <a:gd name="T74" fmla="*/ 874 w 901"/>
                <a:gd name="T75" fmla="*/ 892 h 902"/>
                <a:gd name="T76" fmla="*/ 864 w 901"/>
                <a:gd name="T77" fmla="*/ 897 h 902"/>
                <a:gd name="T78" fmla="*/ 852 w 901"/>
                <a:gd name="T79" fmla="*/ 901 h 902"/>
                <a:gd name="T80" fmla="*/ 839 w 901"/>
                <a:gd name="T81" fmla="*/ 902 h 902"/>
                <a:gd name="T82" fmla="*/ 839 w 901"/>
                <a:gd name="T83" fmla="*/ 902 h 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01" h="902">
                  <a:moveTo>
                    <a:pt x="839" y="902"/>
                  </a:moveTo>
                  <a:lnTo>
                    <a:pt x="62" y="902"/>
                  </a:lnTo>
                  <a:lnTo>
                    <a:pt x="62" y="902"/>
                  </a:lnTo>
                  <a:lnTo>
                    <a:pt x="49" y="901"/>
                  </a:lnTo>
                  <a:lnTo>
                    <a:pt x="38" y="897"/>
                  </a:lnTo>
                  <a:lnTo>
                    <a:pt x="27" y="892"/>
                  </a:lnTo>
                  <a:lnTo>
                    <a:pt x="18" y="884"/>
                  </a:lnTo>
                  <a:lnTo>
                    <a:pt x="11" y="875"/>
                  </a:lnTo>
                  <a:lnTo>
                    <a:pt x="6" y="865"/>
                  </a:lnTo>
                  <a:lnTo>
                    <a:pt x="2" y="853"/>
                  </a:lnTo>
                  <a:lnTo>
                    <a:pt x="0" y="840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2" y="50"/>
                  </a:lnTo>
                  <a:lnTo>
                    <a:pt x="6" y="39"/>
                  </a:lnTo>
                  <a:lnTo>
                    <a:pt x="11" y="27"/>
                  </a:lnTo>
                  <a:lnTo>
                    <a:pt x="18" y="18"/>
                  </a:lnTo>
                  <a:lnTo>
                    <a:pt x="27" y="10"/>
                  </a:lnTo>
                  <a:lnTo>
                    <a:pt x="38" y="5"/>
                  </a:lnTo>
                  <a:lnTo>
                    <a:pt x="49" y="1"/>
                  </a:lnTo>
                  <a:lnTo>
                    <a:pt x="62" y="0"/>
                  </a:lnTo>
                  <a:lnTo>
                    <a:pt x="839" y="0"/>
                  </a:lnTo>
                  <a:lnTo>
                    <a:pt x="839" y="0"/>
                  </a:lnTo>
                  <a:lnTo>
                    <a:pt x="852" y="1"/>
                  </a:lnTo>
                  <a:lnTo>
                    <a:pt x="864" y="5"/>
                  </a:lnTo>
                  <a:lnTo>
                    <a:pt x="874" y="10"/>
                  </a:lnTo>
                  <a:lnTo>
                    <a:pt x="883" y="18"/>
                  </a:lnTo>
                  <a:lnTo>
                    <a:pt x="891" y="27"/>
                  </a:lnTo>
                  <a:lnTo>
                    <a:pt x="897" y="39"/>
                  </a:lnTo>
                  <a:lnTo>
                    <a:pt x="900" y="50"/>
                  </a:lnTo>
                  <a:lnTo>
                    <a:pt x="901" y="62"/>
                  </a:lnTo>
                  <a:lnTo>
                    <a:pt x="901" y="840"/>
                  </a:lnTo>
                  <a:lnTo>
                    <a:pt x="901" y="840"/>
                  </a:lnTo>
                  <a:lnTo>
                    <a:pt x="900" y="853"/>
                  </a:lnTo>
                  <a:lnTo>
                    <a:pt x="897" y="865"/>
                  </a:lnTo>
                  <a:lnTo>
                    <a:pt x="891" y="875"/>
                  </a:lnTo>
                  <a:lnTo>
                    <a:pt x="883" y="884"/>
                  </a:lnTo>
                  <a:lnTo>
                    <a:pt x="874" y="892"/>
                  </a:lnTo>
                  <a:lnTo>
                    <a:pt x="864" y="897"/>
                  </a:lnTo>
                  <a:lnTo>
                    <a:pt x="852" y="901"/>
                  </a:lnTo>
                  <a:lnTo>
                    <a:pt x="839" y="902"/>
                  </a:lnTo>
                  <a:lnTo>
                    <a:pt x="839" y="902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2" name="Freeform 8">
              <a:extLst>
                <a:ext uri="{FF2B5EF4-FFF2-40B4-BE49-F238E27FC236}">
                  <a16:creationId xmlns:a16="http://schemas.microsoft.com/office/drawing/2014/main" id="{C5463642-7327-4E92-ED4B-75FF44AA69D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5803" y="2350283"/>
              <a:ext cx="119137" cy="969450"/>
            </a:xfrm>
            <a:custGeom>
              <a:avLst/>
              <a:gdLst>
                <a:gd name="T0" fmla="*/ 62 w 102"/>
                <a:gd name="T1" fmla="*/ 729 h 830"/>
                <a:gd name="T2" fmla="*/ 62 w 102"/>
                <a:gd name="T3" fmla="*/ 0 h 830"/>
                <a:gd name="T4" fmla="*/ 40 w 102"/>
                <a:gd name="T5" fmla="*/ 0 h 830"/>
                <a:gd name="T6" fmla="*/ 40 w 102"/>
                <a:gd name="T7" fmla="*/ 729 h 830"/>
                <a:gd name="T8" fmla="*/ 40 w 102"/>
                <a:gd name="T9" fmla="*/ 729 h 830"/>
                <a:gd name="T10" fmla="*/ 32 w 102"/>
                <a:gd name="T11" fmla="*/ 732 h 830"/>
                <a:gd name="T12" fmla="*/ 24 w 102"/>
                <a:gd name="T13" fmla="*/ 736 h 830"/>
                <a:gd name="T14" fmla="*/ 18 w 102"/>
                <a:gd name="T15" fmla="*/ 741 h 830"/>
                <a:gd name="T16" fmla="*/ 11 w 102"/>
                <a:gd name="T17" fmla="*/ 747 h 830"/>
                <a:gd name="T18" fmla="*/ 6 w 102"/>
                <a:gd name="T19" fmla="*/ 754 h 830"/>
                <a:gd name="T20" fmla="*/ 4 w 102"/>
                <a:gd name="T21" fmla="*/ 761 h 830"/>
                <a:gd name="T22" fmla="*/ 1 w 102"/>
                <a:gd name="T23" fmla="*/ 770 h 830"/>
                <a:gd name="T24" fmla="*/ 0 w 102"/>
                <a:gd name="T25" fmla="*/ 778 h 830"/>
                <a:gd name="T26" fmla="*/ 0 w 102"/>
                <a:gd name="T27" fmla="*/ 778 h 830"/>
                <a:gd name="T28" fmla="*/ 1 w 102"/>
                <a:gd name="T29" fmla="*/ 788 h 830"/>
                <a:gd name="T30" fmla="*/ 4 w 102"/>
                <a:gd name="T31" fmla="*/ 799 h 830"/>
                <a:gd name="T32" fmla="*/ 9 w 102"/>
                <a:gd name="T33" fmla="*/ 807 h 830"/>
                <a:gd name="T34" fmla="*/ 15 w 102"/>
                <a:gd name="T35" fmla="*/ 814 h 830"/>
                <a:gd name="T36" fmla="*/ 23 w 102"/>
                <a:gd name="T37" fmla="*/ 821 h 830"/>
                <a:gd name="T38" fmla="*/ 31 w 102"/>
                <a:gd name="T39" fmla="*/ 826 h 830"/>
                <a:gd name="T40" fmla="*/ 41 w 102"/>
                <a:gd name="T41" fmla="*/ 828 h 830"/>
                <a:gd name="T42" fmla="*/ 51 w 102"/>
                <a:gd name="T43" fmla="*/ 830 h 830"/>
                <a:gd name="T44" fmla="*/ 51 w 102"/>
                <a:gd name="T45" fmla="*/ 830 h 830"/>
                <a:gd name="T46" fmla="*/ 60 w 102"/>
                <a:gd name="T47" fmla="*/ 828 h 830"/>
                <a:gd name="T48" fmla="*/ 71 w 102"/>
                <a:gd name="T49" fmla="*/ 826 h 830"/>
                <a:gd name="T50" fmla="*/ 80 w 102"/>
                <a:gd name="T51" fmla="*/ 821 h 830"/>
                <a:gd name="T52" fmla="*/ 86 w 102"/>
                <a:gd name="T53" fmla="*/ 814 h 830"/>
                <a:gd name="T54" fmla="*/ 93 w 102"/>
                <a:gd name="T55" fmla="*/ 807 h 830"/>
                <a:gd name="T56" fmla="*/ 98 w 102"/>
                <a:gd name="T57" fmla="*/ 799 h 830"/>
                <a:gd name="T58" fmla="*/ 100 w 102"/>
                <a:gd name="T59" fmla="*/ 788 h 830"/>
                <a:gd name="T60" fmla="*/ 102 w 102"/>
                <a:gd name="T61" fmla="*/ 778 h 830"/>
                <a:gd name="T62" fmla="*/ 102 w 102"/>
                <a:gd name="T63" fmla="*/ 778 h 830"/>
                <a:gd name="T64" fmla="*/ 100 w 102"/>
                <a:gd name="T65" fmla="*/ 770 h 830"/>
                <a:gd name="T66" fmla="*/ 99 w 102"/>
                <a:gd name="T67" fmla="*/ 761 h 830"/>
                <a:gd name="T68" fmla="*/ 95 w 102"/>
                <a:gd name="T69" fmla="*/ 754 h 830"/>
                <a:gd name="T70" fmla="*/ 90 w 102"/>
                <a:gd name="T71" fmla="*/ 747 h 830"/>
                <a:gd name="T72" fmla="*/ 85 w 102"/>
                <a:gd name="T73" fmla="*/ 741 h 830"/>
                <a:gd name="T74" fmla="*/ 77 w 102"/>
                <a:gd name="T75" fmla="*/ 736 h 830"/>
                <a:gd name="T76" fmla="*/ 71 w 102"/>
                <a:gd name="T77" fmla="*/ 732 h 830"/>
                <a:gd name="T78" fmla="*/ 62 w 102"/>
                <a:gd name="T79" fmla="*/ 729 h 830"/>
                <a:gd name="T80" fmla="*/ 62 w 102"/>
                <a:gd name="T81" fmla="*/ 729 h 8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2" h="830">
                  <a:moveTo>
                    <a:pt x="62" y="729"/>
                  </a:moveTo>
                  <a:lnTo>
                    <a:pt x="62" y="0"/>
                  </a:lnTo>
                  <a:lnTo>
                    <a:pt x="40" y="0"/>
                  </a:lnTo>
                  <a:lnTo>
                    <a:pt x="40" y="729"/>
                  </a:lnTo>
                  <a:lnTo>
                    <a:pt x="40" y="729"/>
                  </a:lnTo>
                  <a:lnTo>
                    <a:pt x="32" y="732"/>
                  </a:lnTo>
                  <a:lnTo>
                    <a:pt x="24" y="736"/>
                  </a:lnTo>
                  <a:lnTo>
                    <a:pt x="18" y="741"/>
                  </a:lnTo>
                  <a:lnTo>
                    <a:pt x="11" y="747"/>
                  </a:lnTo>
                  <a:lnTo>
                    <a:pt x="6" y="754"/>
                  </a:lnTo>
                  <a:lnTo>
                    <a:pt x="4" y="761"/>
                  </a:lnTo>
                  <a:lnTo>
                    <a:pt x="1" y="770"/>
                  </a:lnTo>
                  <a:lnTo>
                    <a:pt x="0" y="778"/>
                  </a:lnTo>
                  <a:lnTo>
                    <a:pt x="0" y="778"/>
                  </a:lnTo>
                  <a:lnTo>
                    <a:pt x="1" y="788"/>
                  </a:lnTo>
                  <a:lnTo>
                    <a:pt x="4" y="799"/>
                  </a:lnTo>
                  <a:lnTo>
                    <a:pt x="9" y="807"/>
                  </a:lnTo>
                  <a:lnTo>
                    <a:pt x="15" y="814"/>
                  </a:lnTo>
                  <a:lnTo>
                    <a:pt x="23" y="821"/>
                  </a:lnTo>
                  <a:lnTo>
                    <a:pt x="31" y="826"/>
                  </a:lnTo>
                  <a:lnTo>
                    <a:pt x="41" y="828"/>
                  </a:lnTo>
                  <a:lnTo>
                    <a:pt x="51" y="830"/>
                  </a:lnTo>
                  <a:lnTo>
                    <a:pt x="51" y="830"/>
                  </a:lnTo>
                  <a:lnTo>
                    <a:pt x="60" y="828"/>
                  </a:lnTo>
                  <a:lnTo>
                    <a:pt x="71" y="826"/>
                  </a:lnTo>
                  <a:lnTo>
                    <a:pt x="80" y="821"/>
                  </a:lnTo>
                  <a:lnTo>
                    <a:pt x="86" y="814"/>
                  </a:lnTo>
                  <a:lnTo>
                    <a:pt x="93" y="807"/>
                  </a:lnTo>
                  <a:lnTo>
                    <a:pt x="98" y="799"/>
                  </a:lnTo>
                  <a:lnTo>
                    <a:pt x="100" y="788"/>
                  </a:lnTo>
                  <a:lnTo>
                    <a:pt x="102" y="778"/>
                  </a:lnTo>
                  <a:lnTo>
                    <a:pt x="102" y="778"/>
                  </a:lnTo>
                  <a:lnTo>
                    <a:pt x="100" y="770"/>
                  </a:lnTo>
                  <a:lnTo>
                    <a:pt x="99" y="761"/>
                  </a:lnTo>
                  <a:lnTo>
                    <a:pt x="95" y="754"/>
                  </a:lnTo>
                  <a:lnTo>
                    <a:pt x="90" y="747"/>
                  </a:lnTo>
                  <a:lnTo>
                    <a:pt x="85" y="741"/>
                  </a:lnTo>
                  <a:lnTo>
                    <a:pt x="77" y="736"/>
                  </a:lnTo>
                  <a:lnTo>
                    <a:pt x="71" y="732"/>
                  </a:lnTo>
                  <a:lnTo>
                    <a:pt x="62" y="729"/>
                  </a:lnTo>
                  <a:lnTo>
                    <a:pt x="62" y="729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FF80B77E-3F64-A981-2D63-07C34CB14981}"/>
                </a:ext>
              </a:extLst>
            </p:cNvPr>
            <p:cNvGrpSpPr/>
            <p:nvPr/>
          </p:nvGrpSpPr>
          <p:grpSpPr>
            <a:xfrm>
              <a:off x="1054042" y="2034920"/>
              <a:ext cx="281491" cy="341059"/>
              <a:chOff x="1165226" y="2478088"/>
              <a:chExt cx="382588" cy="463550"/>
            </a:xfrm>
          </p:grpSpPr>
          <p:sp>
            <p:nvSpPr>
              <p:cNvPr id="15" name="Freeform 34">
                <a:extLst>
                  <a:ext uri="{FF2B5EF4-FFF2-40B4-BE49-F238E27FC236}">
                    <a16:creationId xmlns:a16="http://schemas.microsoft.com/office/drawing/2014/main" id="{A83DA44F-A1FD-DA31-B706-33A8120C764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65226" y="2478088"/>
                <a:ext cx="382588" cy="379413"/>
              </a:xfrm>
              <a:custGeom>
                <a:avLst/>
                <a:gdLst>
                  <a:gd name="T0" fmla="*/ 130 w 241"/>
                  <a:gd name="T1" fmla="*/ 128 h 239"/>
                  <a:gd name="T2" fmla="*/ 97 w 241"/>
                  <a:gd name="T3" fmla="*/ 114 h 239"/>
                  <a:gd name="T4" fmla="*/ 76 w 241"/>
                  <a:gd name="T5" fmla="*/ 67 h 239"/>
                  <a:gd name="T6" fmla="*/ 72 w 241"/>
                  <a:gd name="T7" fmla="*/ 31 h 239"/>
                  <a:gd name="T8" fmla="*/ 169 w 241"/>
                  <a:gd name="T9" fmla="*/ 44 h 239"/>
                  <a:gd name="T10" fmla="*/ 161 w 241"/>
                  <a:gd name="T11" fmla="*/ 82 h 239"/>
                  <a:gd name="T12" fmla="*/ 67 w 241"/>
                  <a:gd name="T13" fmla="*/ 218 h 239"/>
                  <a:gd name="T14" fmla="*/ 57 w 241"/>
                  <a:gd name="T15" fmla="*/ 229 h 239"/>
                  <a:gd name="T16" fmla="*/ 67 w 241"/>
                  <a:gd name="T17" fmla="*/ 239 h 239"/>
                  <a:gd name="T18" fmla="*/ 181 w 241"/>
                  <a:gd name="T19" fmla="*/ 235 h 239"/>
                  <a:gd name="T20" fmla="*/ 181 w 241"/>
                  <a:gd name="T21" fmla="*/ 221 h 239"/>
                  <a:gd name="T22" fmla="*/ 166 w 241"/>
                  <a:gd name="T23" fmla="*/ 222 h 239"/>
                  <a:gd name="T24" fmla="*/ 139 w 241"/>
                  <a:gd name="T25" fmla="*/ 208 h 239"/>
                  <a:gd name="T26" fmla="*/ 132 w 241"/>
                  <a:gd name="T27" fmla="*/ 180 h 239"/>
                  <a:gd name="T28" fmla="*/ 145 w 241"/>
                  <a:gd name="T29" fmla="*/ 165 h 239"/>
                  <a:gd name="T30" fmla="*/ 132 w 241"/>
                  <a:gd name="T31" fmla="*/ 153 h 239"/>
                  <a:gd name="T32" fmla="*/ 150 w 241"/>
                  <a:gd name="T33" fmla="*/ 134 h 239"/>
                  <a:gd name="T34" fmla="*/ 205 w 241"/>
                  <a:gd name="T35" fmla="*/ 101 h 239"/>
                  <a:gd name="T36" fmla="*/ 240 w 241"/>
                  <a:gd name="T37" fmla="*/ 37 h 239"/>
                  <a:gd name="T38" fmla="*/ 233 w 241"/>
                  <a:gd name="T39" fmla="*/ 6 h 239"/>
                  <a:gd name="T40" fmla="*/ 210 w 241"/>
                  <a:gd name="T41" fmla="*/ 3 h 239"/>
                  <a:gd name="T42" fmla="*/ 190 w 241"/>
                  <a:gd name="T43" fmla="*/ 29 h 239"/>
                  <a:gd name="T44" fmla="*/ 187 w 241"/>
                  <a:gd name="T45" fmla="*/ 17 h 239"/>
                  <a:gd name="T46" fmla="*/ 185 w 241"/>
                  <a:gd name="T47" fmla="*/ 7 h 239"/>
                  <a:gd name="T48" fmla="*/ 57 w 241"/>
                  <a:gd name="T49" fmla="*/ 7 h 239"/>
                  <a:gd name="T50" fmla="*/ 54 w 241"/>
                  <a:gd name="T51" fmla="*/ 17 h 239"/>
                  <a:gd name="T52" fmla="*/ 52 w 241"/>
                  <a:gd name="T53" fmla="*/ 29 h 239"/>
                  <a:gd name="T54" fmla="*/ 32 w 241"/>
                  <a:gd name="T55" fmla="*/ 3 h 239"/>
                  <a:gd name="T56" fmla="*/ 8 w 241"/>
                  <a:gd name="T57" fmla="*/ 6 h 239"/>
                  <a:gd name="T58" fmla="*/ 2 w 241"/>
                  <a:gd name="T59" fmla="*/ 37 h 239"/>
                  <a:gd name="T60" fmla="*/ 36 w 241"/>
                  <a:gd name="T61" fmla="*/ 101 h 239"/>
                  <a:gd name="T62" fmla="*/ 92 w 241"/>
                  <a:gd name="T63" fmla="*/ 136 h 239"/>
                  <a:gd name="T64" fmla="*/ 111 w 241"/>
                  <a:gd name="T65" fmla="*/ 153 h 239"/>
                  <a:gd name="T66" fmla="*/ 98 w 241"/>
                  <a:gd name="T67" fmla="*/ 165 h 239"/>
                  <a:gd name="T68" fmla="*/ 111 w 241"/>
                  <a:gd name="T69" fmla="*/ 180 h 239"/>
                  <a:gd name="T70" fmla="*/ 102 w 241"/>
                  <a:gd name="T71" fmla="*/ 208 h 239"/>
                  <a:gd name="T72" fmla="*/ 76 w 241"/>
                  <a:gd name="T73" fmla="*/ 222 h 239"/>
                  <a:gd name="T74" fmla="*/ 108 w 241"/>
                  <a:gd name="T75" fmla="*/ 223 h 239"/>
                  <a:gd name="T76" fmla="*/ 121 w 241"/>
                  <a:gd name="T77" fmla="*/ 201 h 239"/>
                  <a:gd name="T78" fmla="*/ 133 w 241"/>
                  <a:gd name="T79" fmla="*/ 223 h 239"/>
                  <a:gd name="T80" fmla="*/ 182 w 241"/>
                  <a:gd name="T81" fmla="*/ 46 h 239"/>
                  <a:gd name="T82" fmla="*/ 175 w 241"/>
                  <a:gd name="T83" fmla="*/ 85 h 239"/>
                  <a:gd name="T84" fmla="*/ 163 w 241"/>
                  <a:gd name="T85" fmla="*/ 115 h 239"/>
                  <a:gd name="T86" fmla="*/ 195 w 241"/>
                  <a:gd name="T87" fmla="*/ 91 h 239"/>
                  <a:gd name="T88" fmla="*/ 227 w 241"/>
                  <a:gd name="T89" fmla="*/ 33 h 239"/>
                  <a:gd name="T90" fmla="*/ 224 w 241"/>
                  <a:gd name="T91" fmla="*/ 16 h 239"/>
                  <a:gd name="T92" fmla="*/ 212 w 241"/>
                  <a:gd name="T93" fmla="*/ 17 h 239"/>
                  <a:gd name="T94" fmla="*/ 203 w 241"/>
                  <a:gd name="T95" fmla="*/ 38 h 239"/>
                  <a:gd name="T96" fmla="*/ 183 w 241"/>
                  <a:gd name="T97" fmla="*/ 42 h 239"/>
                  <a:gd name="T98" fmla="*/ 79 w 241"/>
                  <a:gd name="T99" fmla="*/ 113 h 239"/>
                  <a:gd name="T100" fmla="*/ 61 w 241"/>
                  <a:gd name="T101" fmla="*/ 55 h 239"/>
                  <a:gd name="T102" fmla="*/ 43 w 241"/>
                  <a:gd name="T103" fmla="*/ 40 h 239"/>
                  <a:gd name="T104" fmla="*/ 38 w 241"/>
                  <a:gd name="T105" fmla="*/ 27 h 239"/>
                  <a:gd name="T106" fmla="*/ 23 w 241"/>
                  <a:gd name="T107" fmla="*/ 15 h 239"/>
                  <a:gd name="T108" fmla="*/ 16 w 241"/>
                  <a:gd name="T109" fmla="*/ 18 h 239"/>
                  <a:gd name="T110" fmla="*/ 20 w 241"/>
                  <a:gd name="T111" fmla="*/ 49 h 239"/>
                  <a:gd name="T112" fmla="*/ 54 w 241"/>
                  <a:gd name="T113" fmla="*/ 97 h 239"/>
                  <a:gd name="T114" fmla="*/ 159 w 241"/>
                  <a:gd name="T115" fmla="*/ 43 h 239"/>
                  <a:gd name="T116" fmla="*/ 163 w 241"/>
                  <a:gd name="T117" fmla="*/ 39 h 239"/>
                  <a:gd name="T118" fmla="*/ 83 w 241"/>
                  <a:gd name="T119" fmla="*/ 35 h 239"/>
                  <a:gd name="T120" fmla="*/ 83 w 241"/>
                  <a:gd name="T121" fmla="*/ 43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41" h="239">
                    <a:moveTo>
                      <a:pt x="151" y="106"/>
                    </a:moveTo>
                    <a:lnTo>
                      <a:pt x="151" y="106"/>
                    </a:lnTo>
                    <a:lnTo>
                      <a:pt x="145" y="114"/>
                    </a:lnTo>
                    <a:lnTo>
                      <a:pt x="138" y="122"/>
                    </a:lnTo>
                    <a:lnTo>
                      <a:pt x="130" y="128"/>
                    </a:lnTo>
                    <a:lnTo>
                      <a:pt x="121" y="134"/>
                    </a:lnTo>
                    <a:lnTo>
                      <a:pt x="121" y="134"/>
                    </a:lnTo>
                    <a:lnTo>
                      <a:pt x="111" y="128"/>
                    </a:lnTo>
                    <a:lnTo>
                      <a:pt x="103" y="122"/>
                    </a:lnTo>
                    <a:lnTo>
                      <a:pt x="97" y="114"/>
                    </a:lnTo>
                    <a:lnTo>
                      <a:pt x="90" y="106"/>
                    </a:lnTo>
                    <a:lnTo>
                      <a:pt x="90" y="106"/>
                    </a:lnTo>
                    <a:lnTo>
                      <a:pt x="84" y="95"/>
                    </a:lnTo>
                    <a:lnTo>
                      <a:pt x="80" y="82"/>
                    </a:lnTo>
                    <a:lnTo>
                      <a:pt x="76" y="67"/>
                    </a:lnTo>
                    <a:lnTo>
                      <a:pt x="74" y="53"/>
                    </a:lnTo>
                    <a:lnTo>
                      <a:pt x="74" y="53"/>
                    </a:lnTo>
                    <a:lnTo>
                      <a:pt x="74" y="44"/>
                    </a:lnTo>
                    <a:lnTo>
                      <a:pt x="74" y="44"/>
                    </a:lnTo>
                    <a:lnTo>
                      <a:pt x="72" y="31"/>
                    </a:lnTo>
                    <a:lnTo>
                      <a:pt x="70" y="20"/>
                    </a:lnTo>
                    <a:lnTo>
                      <a:pt x="172" y="20"/>
                    </a:lnTo>
                    <a:lnTo>
                      <a:pt x="172" y="20"/>
                    </a:lnTo>
                    <a:lnTo>
                      <a:pt x="169" y="31"/>
                    </a:lnTo>
                    <a:lnTo>
                      <a:pt x="169" y="44"/>
                    </a:lnTo>
                    <a:lnTo>
                      <a:pt x="169" y="44"/>
                    </a:lnTo>
                    <a:lnTo>
                      <a:pt x="168" y="53"/>
                    </a:lnTo>
                    <a:lnTo>
                      <a:pt x="168" y="53"/>
                    </a:lnTo>
                    <a:lnTo>
                      <a:pt x="165" y="67"/>
                    </a:lnTo>
                    <a:lnTo>
                      <a:pt x="161" y="82"/>
                    </a:lnTo>
                    <a:lnTo>
                      <a:pt x="157" y="95"/>
                    </a:lnTo>
                    <a:lnTo>
                      <a:pt x="151" y="106"/>
                    </a:lnTo>
                    <a:lnTo>
                      <a:pt x="151" y="106"/>
                    </a:lnTo>
                    <a:close/>
                    <a:moveTo>
                      <a:pt x="67" y="218"/>
                    </a:moveTo>
                    <a:lnTo>
                      <a:pt x="67" y="218"/>
                    </a:lnTo>
                    <a:lnTo>
                      <a:pt x="67" y="218"/>
                    </a:lnTo>
                    <a:lnTo>
                      <a:pt x="63" y="220"/>
                    </a:lnTo>
                    <a:lnTo>
                      <a:pt x="61" y="221"/>
                    </a:lnTo>
                    <a:lnTo>
                      <a:pt x="58" y="225"/>
                    </a:lnTo>
                    <a:lnTo>
                      <a:pt x="57" y="229"/>
                    </a:lnTo>
                    <a:lnTo>
                      <a:pt x="57" y="229"/>
                    </a:lnTo>
                    <a:lnTo>
                      <a:pt x="58" y="232"/>
                    </a:lnTo>
                    <a:lnTo>
                      <a:pt x="61" y="235"/>
                    </a:lnTo>
                    <a:lnTo>
                      <a:pt x="63" y="238"/>
                    </a:lnTo>
                    <a:lnTo>
                      <a:pt x="67" y="239"/>
                    </a:lnTo>
                    <a:lnTo>
                      <a:pt x="67" y="239"/>
                    </a:lnTo>
                    <a:lnTo>
                      <a:pt x="174" y="239"/>
                    </a:lnTo>
                    <a:lnTo>
                      <a:pt x="174" y="239"/>
                    </a:lnTo>
                    <a:lnTo>
                      <a:pt x="178" y="238"/>
                    </a:lnTo>
                    <a:lnTo>
                      <a:pt x="181" y="235"/>
                    </a:lnTo>
                    <a:lnTo>
                      <a:pt x="183" y="232"/>
                    </a:lnTo>
                    <a:lnTo>
                      <a:pt x="185" y="229"/>
                    </a:lnTo>
                    <a:lnTo>
                      <a:pt x="185" y="229"/>
                    </a:lnTo>
                    <a:lnTo>
                      <a:pt x="183" y="225"/>
                    </a:lnTo>
                    <a:lnTo>
                      <a:pt x="181" y="221"/>
                    </a:lnTo>
                    <a:lnTo>
                      <a:pt x="178" y="218"/>
                    </a:lnTo>
                    <a:lnTo>
                      <a:pt x="174" y="218"/>
                    </a:lnTo>
                    <a:lnTo>
                      <a:pt x="174" y="218"/>
                    </a:lnTo>
                    <a:lnTo>
                      <a:pt x="169" y="220"/>
                    </a:lnTo>
                    <a:lnTo>
                      <a:pt x="166" y="222"/>
                    </a:lnTo>
                    <a:lnTo>
                      <a:pt x="166" y="222"/>
                    </a:lnTo>
                    <a:lnTo>
                      <a:pt x="157" y="220"/>
                    </a:lnTo>
                    <a:lnTo>
                      <a:pt x="150" y="217"/>
                    </a:lnTo>
                    <a:lnTo>
                      <a:pt x="145" y="213"/>
                    </a:lnTo>
                    <a:lnTo>
                      <a:pt x="139" y="208"/>
                    </a:lnTo>
                    <a:lnTo>
                      <a:pt x="137" y="201"/>
                    </a:lnTo>
                    <a:lnTo>
                      <a:pt x="134" y="195"/>
                    </a:lnTo>
                    <a:lnTo>
                      <a:pt x="132" y="187"/>
                    </a:lnTo>
                    <a:lnTo>
                      <a:pt x="132" y="180"/>
                    </a:lnTo>
                    <a:lnTo>
                      <a:pt x="132" y="180"/>
                    </a:lnTo>
                    <a:lnTo>
                      <a:pt x="137" y="178"/>
                    </a:lnTo>
                    <a:lnTo>
                      <a:pt x="141" y="174"/>
                    </a:lnTo>
                    <a:lnTo>
                      <a:pt x="143" y="171"/>
                    </a:lnTo>
                    <a:lnTo>
                      <a:pt x="145" y="165"/>
                    </a:lnTo>
                    <a:lnTo>
                      <a:pt x="145" y="165"/>
                    </a:lnTo>
                    <a:lnTo>
                      <a:pt x="143" y="162"/>
                    </a:lnTo>
                    <a:lnTo>
                      <a:pt x="141" y="158"/>
                    </a:lnTo>
                    <a:lnTo>
                      <a:pt x="137" y="154"/>
                    </a:lnTo>
                    <a:lnTo>
                      <a:pt x="132" y="153"/>
                    </a:lnTo>
                    <a:lnTo>
                      <a:pt x="132" y="153"/>
                    </a:lnTo>
                    <a:lnTo>
                      <a:pt x="133" y="145"/>
                    </a:lnTo>
                    <a:lnTo>
                      <a:pt x="136" y="141"/>
                    </a:lnTo>
                    <a:lnTo>
                      <a:pt x="142" y="138"/>
                    </a:lnTo>
                    <a:lnTo>
                      <a:pt x="150" y="134"/>
                    </a:lnTo>
                    <a:lnTo>
                      <a:pt x="150" y="134"/>
                    </a:lnTo>
                    <a:lnTo>
                      <a:pt x="165" y="128"/>
                    </a:lnTo>
                    <a:lnTo>
                      <a:pt x="179" y="120"/>
                    </a:lnTo>
                    <a:lnTo>
                      <a:pt x="192" y="111"/>
                    </a:lnTo>
                    <a:lnTo>
                      <a:pt x="205" y="101"/>
                    </a:lnTo>
                    <a:lnTo>
                      <a:pt x="205" y="101"/>
                    </a:lnTo>
                    <a:lnTo>
                      <a:pt x="217" y="87"/>
                    </a:lnTo>
                    <a:lnTo>
                      <a:pt x="227" y="71"/>
                    </a:lnTo>
                    <a:lnTo>
                      <a:pt x="235" y="55"/>
                    </a:lnTo>
                    <a:lnTo>
                      <a:pt x="240" y="37"/>
                    </a:lnTo>
                    <a:lnTo>
                      <a:pt x="240" y="37"/>
                    </a:lnTo>
                    <a:lnTo>
                      <a:pt x="241" y="26"/>
                    </a:lnTo>
                    <a:lnTo>
                      <a:pt x="241" y="17"/>
                    </a:lnTo>
                    <a:lnTo>
                      <a:pt x="239" y="11"/>
                    </a:lnTo>
                    <a:lnTo>
                      <a:pt x="233" y="6"/>
                    </a:lnTo>
                    <a:lnTo>
                      <a:pt x="233" y="6"/>
                    </a:lnTo>
                    <a:lnTo>
                      <a:pt x="228" y="2"/>
                    </a:lnTo>
                    <a:lnTo>
                      <a:pt x="222" y="0"/>
                    </a:lnTo>
                    <a:lnTo>
                      <a:pt x="222" y="0"/>
                    </a:lnTo>
                    <a:lnTo>
                      <a:pt x="215" y="0"/>
                    </a:lnTo>
                    <a:lnTo>
                      <a:pt x="210" y="3"/>
                    </a:lnTo>
                    <a:lnTo>
                      <a:pt x="210" y="3"/>
                    </a:lnTo>
                    <a:lnTo>
                      <a:pt x="204" y="6"/>
                    </a:lnTo>
                    <a:lnTo>
                      <a:pt x="197" y="12"/>
                    </a:lnTo>
                    <a:lnTo>
                      <a:pt x="194" y="18"/>
                    </a:lnTo>
                    <a:lnTo>
                      <a:pt x="190" y="29"/>
                    </a:lnTo>
                    <a:lnTo>
                      <a:pt x="185" y="29"/>
                    </a:lnTo>
                    <a:lnTo>
                      <a:pt x="185" y="29"/>
                    </a:lnTo>
                    <a:lnTo>
                      <a:pt x="186" y="22"/>
                    </a:lnTo>
                    <a:lnTo>
                      <a:pt x="187" y="17"/>
                    </a:lnTo>
                    <a:lnTo>
                      <a:pt x="187" y="17"/>
                    </a:lnTo>
                    <a:lnTo>
                      <a:pt x="188" y="13"/>
                    </a:lnTo>
                    <a:lnTo>
                      <a:pt x="188" y="11"/>
                    </a:lnTo>
                    <a:lnTo>
                      <a:pt x="187" y="8"/>
                    </a:lnTo>
                    <a:lnTo>
                      <a:pt x="185" y="7"/>
                    </a:lnTo>
                    <a:lnTo>
                      <a:pt x="185" y="7"/>
                    </a:lnTo>
                    <a:lnTo>
                      <a:pt x="182" y="6"/>
                    </a:lnTo>
                    <a:lnTo>
                      <a:pt x="182" y="6"/>
                    </a:lnTo>
                    <a:lnTo>
                      <a:pt x="60" y="6"/>
                    </a:lnTo>
                    <a:lnTo>
                      <a:pt x="60" y="6"/>
                    </a:lnTo>
                    <a:lnTo>
                      <a:pt x="57" y="7"/>
                    </a:lnTo>
                    <a:lnTo>
                      <a:pt x="56" y="8"/>
                    </a:lnTo>
                    <a:lnTo>
                      <a:pt x="53" y="11"/>
                    </a:lnTo>
                    <a:lnTo>
                      <a:pt x="53" y="13"/>
                    </a:lnTo>
                    <a:lnTo>
                      <a:pt x="53" y="13"/>
                    </a:lnTo>
                    <a:lnTo>
                      <a:pt x="54" y="17"/>
                    </a:lnTo>
                    <a:lnTo>
                      <a:pt x="54" y="17"/>
                    </a:lnTo>
                    <a:lnTo>
                      <a:pt x="56" y="22"/>
                    </a:lnTo>
                    <a:lnTo>
                      <a:pt x="57" y="29"/>
                    </a:lnTo>
                    <a:lnTo>
                      <a:pt x="52" y="29"/>
                    </a:lnTo>
                    <a:lnTo>
                      <a:pt x="52" y="29"/>
                    </a:lnTo>
                    <a:lnTo>
                      <a:pt x="48" y="18"/>
                    </a:lnTo>
                    <a:lnTo>
                      <a:pt x="44" y="12"/>
                    </a:lnTo>
                    <a:lnTo>
                      <a:pt x="38" y="6"/>
                    </a:lnTo>
                    <a:lnTo>
                      <a:pt x="32" y="3"/>
                    </a:lnTo>
                    <a:lnTo>
                      <a:pt x="32" y="3"/>
                    </a:lnTo>
                    <a:lnTo>
                      <a:pt x="26" y="0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13" y="2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4" y="11"/>
                    </a:lnTo>
                    <a:lnTo>
                      <a:pt x="0" y="17"/>
                    </a:lnTo>
                    <a:lnTo>
                      <a:pt x="0" y="26"/>
                    </a:lnTo>
                    <a:lnTo>
                      <a:pt x="2" y="37"/>
                    </a:lnTo>
                    <a:lnTo>
                      <a:pt x="2" y="37"/>
                    </a:lnTo>
                    <a:lnTo>
                      <a:pt x="7" y="55"/>
                    </a:lnTo>
                    <a:lnTo>
                      <a:pt x="14" y="71"/>
                    </a:lnTo>
                    <a:lnTo>
                      <a:pt x="25" y="87"/>
                    </a:lnTo>
                    <a:lnTo>
                      <a:pt x="36" y="101"/>
                    </a:lnTo>
                    <a:lnTo>
                      <a:pt x="36" y="101"/>
                    </a:lnTo>
                    <a:lnTo>
                      <a:pt x="49" y="111"/>
                    </a:lnTo>
                    <a:lnTo>
                      <a:pt x="62" y="120"/>
                    </a:lnTo>
                    <a:lnTo>
                      <a:pt x="76" y="129"/>
                    </a:lnTo>
                    <a:lnTo>
                      <a:pt x="92" y="136"/>
                    </a:lnTo>
                    <a:lnTo>
                      <a:pt x="92" y="136"/>
                    </a:lnTo>
                    <a:lnTo>
                      <a:pt x="99" y="138"/>
                    </a:lnTo>
                    <a:lnTo>
                      <a:pt x="106" y="141"/>
                    </a:lnTo>
                    <a:lnTo>
                      <a:pt x="108" y="145"/>
                    </a:lnTo>
                    <a:lnTo>
                      <a:pt x="111" y="153"/>
                    </a:lnTo>
                    <a:lnTo>
                      <a:pt x="111" y="153"/>
                    </a:lnTo>
                    <a:lnTo>
                      <a:pt x="106" y="154"/>
                    </a:lnTo>
                    <a:lnTo>
                      <a:pt x="101" y="158"/>
                    </a:lnTo>
                    <a:lnTo>
                      <a:pt x="98" y="162"/>
                    </a:lnTo>
                    <a:lnTo>
                      <a:pt x="98" y="165"/>
                    </a:lnTo>
                    <a:lnTo>
                      <a:pt x="98" y="165"/>
                    </a:lnTo>
                    <a:lnTo>
                      <a:pt x="98" y="171"/>
                    </a:lnTo>
                    <a:lnTo>
                      <a:pt x="101" y="174"/>
                    </a:lnTo>
                    <a:lnTo>
                      <a:pt x="106" y="178"/>
                    </a:lnTo>
                    <a:lnTo>
                      <a:pt x="111" y="180"/>
                    </a:lnTo>
                    <a:lnTo>
                      <a:pt x="111" y="180"/>
                    </a:lnTo>
                    <a:lnTo>
                      <a:pt x="110" y="187"/>
                    </a:lnTo>
                    <a:lnTo>
                      <a:pt x="108" y="195"/>
                    </a:lnTo>
                    <a:lnTo>
                      <a:pt x="106" y="201"/>
                    </a:lnTo>
                    <a:lnTo>
                      <a:pt x="102" y="208"/>
                    </a:lnTo>
                    <a:lnTo>
                      <a:pt x="97" y="213"/>
                    </a:lnTo>
                    <a:lnTo>
                      <a:pt x="92" y="217"/>
                    </a:lnTo>
                    <a:lnTo>
                      <a:pt x="84" y="220"/>
                    </a:lnTo>
                    <a:lnTo>
                      <a:pt x="76" y="222"/>
                    </a:lnTo>
                    <a:lnTo>
                      <a:pt x="76" y="222"/>
                    </a:lnTo>
                    <a:lnTo>
                      <a:pt x="72" y="220"/>
                    </a:lnTo>
                    <a:lnTo>
                      <a:pt x="67" y="218"/>
                    </a:lnTo>
                    <a:lnTo>
                      <a:pt x="67" y="218"/>
                    </a:lnTo>
                    <a:close/>
                    <a:moveTo>
                      <a:pt x="108" y="223"/>
                    </a:moveTo>
                    <a:lnTo>
                      <a:pt x="108" y="223"/>
                    </a:lnTo>
                    <a:lnTo>
                      <a:pt x="108" y="223"/>
                    </a:lnTo>
                    <a:lnTo>
                      <a:pt x="111" y="222"/>
                    </a:lnTo>
                    <a:lnTo>
                      <a:pt x="112" y="221"/>
                    </a:lnTo>
                    <a:lnTo>
                      <a:pt x="116" y="216"/>
                    </a:lnTo>
                    <a:lnTo>
                      <a:pt x="121" y="201"/>
                    </a:lnTo>
                    <a:lnTo>
                      <a:pt x="121" y="201"/>
                    </a:lnTo>
                    <a:lnTo>
                      <a:pt x="125" y="213"/>
                    </a:lnTo>
                    <a:lnTo>
                      <a:pt x="129" y="218"/>
                    </a:lnTo>
                    <a:lnTo>
                      <a:pt x="133" y="223"/>
                    </a:lnTo>
                    <a:lnTo>
                      <a:pt x="133" y="223"/>
                    </a:lnTo>
                    <a:lnTo>
                      <a:pt x="108" y="223"/>
                    </a:lnTo>
                    <a:lnTo>
                      <a:pt x="108" y="223"/>
                    </a:lnTo>
                    <a:close/>
                    <a:moveTo>
                      <a:pt x="183" y="42"/>
                    </a:moveTo>
                    <a:lnTo>
                      <a:pt x="183" y="42"/>
                    </a:lnTo>
                    <a:lnTo>
                      <a:pt x="182" y="46"/>
                    </a:lnTo>
                    <a:lnTo>
                      <a:pt x="182" y="46"/>
                    </a:lnTo>
                    <a:lnTo>
                      <a:pt x="182" y="55"/>
                    </a:lnTo>
                    <a:lnTo>
                      <a:pt x="182" y="55"/>
                    </a:lnTo>
                    <a:lnTo>
                      <a:pt x="179" y="70"/>
                    </a:lnTo>
                    <a:lnTo>
                      <a:pt x="175" y="85"/>
                    </a:lnTo>
                    <a:lnTo>
                      <a:pt x="170" y="100"/>
                    </a:lnTo>
                    <a:lnTo>
                      <a:pt x="163" y="113"/>
                    </a:lnTo>
                    <a:lnTo>
                      <a:pt x="163" y="113"/>
                    </a:lnTo>
                    <a:lnTo>
                      <a:pt x="163" y="115"/>
                    </a:lnTo>
                    <a:lnTo>
                      <a:pt x="163" y="115"/>
                    </a:lnTo>
                    <a:lnTo>
                      <a:pt x="172" y="110"/>
                    </a:lnTo>
                    <a:lnTo>
                      <a:pt x="179" y="104"/>
                    </a:lnTo>
                    <a:lnTo>
                      <a:pt x="187" y="97"/>
                    </a:lnTo>
                    <a:lnTo>
                      <a:pt x="195" y="91"/>
                    </a:lnTo>
                    <a:lnTo>
                      <a:pt x="195" y="91"/>
                    </a:lnTo>
                    <a:lnTo>
                      <a:pt x="206" y="78"/>
                    </a:lnTo>
                    <a:lnTo>
                      <a:pt x="215" y="64"/>
                    </a:lnTo>
                    <a:lnTo>
                      <a:pt x="222" y="49"/>
                    </a:lnTo>
                    <a:lnTo>
                      <a:pt x="227" y="33"/>
                    </a:lnTo>
                    <a:lnTo>
                      <a:pt x="227" y="33"/>
                    </a:lnTo>
                    <a:lnTo>
                      <a:pt x="228" y="27"/>
                    </a:lnTo>
                    <a:lnTo>
                      <a:pt x="227" y="22"/>
                    </a:lnTo>
                    <a:lnTo>
                      <a:pt x="227" y="18"/>
                    </a:lnTo>
                    <a:lnTo>
                      <a:pt x="224" y="16"/>
                    </a:lnTo>
                    <a:lnTo>
                      <a:pt x="224" y="16"/>
                    </a:lnTo>
                    <a:lnTo>
                      <a:pt x="221" y="15"/>
                    </a:lnTo>
                    <a:lnTo>
                      <a:pt x="221" y="15"/>
                    </a:lnTo>
                    <a:lnTo>
                      <a:pt x="215" y="15"/>
                    </a:lnTo>
                    <a:lnTo>
                      <a:pt x="215" y="15"/>
                    </a:lnTo>
                    <a:lnTo>
                      <a:pt x="212" y="17"/>
                    </a:lnTo>
                    <a:lnTo>
                      <a:pt x="208" y="22"/>
                    </a:lnTo>
                    <a:lnTo>
                      <a:pt x="205" y="27"/>
                    </a:lnTo>
                    <a:lnTo>
                      <a:pt x="203" y="35"/>
                    </a:lnTo>
                    <a:lnTo>
                      <a:pt x="203" y="35"/>
                    </a:lnTo>
                    <a:lnTo>
                      <a:pt x="203" y="38"/>
                    </a:lnTo>
                    <a:lnTo>
                      <a:pt x="200" y="40"/>
                    </a:lnTo>
                    <a:lnTo>
                      <a:pt x="199" y="40"/>
                    </a:lnTo>
                    <a:lnTo>
                      <a:pt x="196" y="42"/>
                    </a:lnTo>
                    <a:lnTo>
                      <a:pt x="183" y="42"/>
                    </a:lnTo>
                    <a:lnTo>
                      <a:pt x="183" y="42"/>
                    </a:lnTo>
                    <a:close/>
                    <a:moveTo>
                      <a:pt x="80" y="115"/>
                    </a:moveTo>
                    <a:lnTo>
                      <a:pt x="80" y="115"/>
                    </a:lnTo>
                    <a:lnTo>
                      <a:pt x="80" y="115"/>
                    </a:lnTo>
                    <a:lnTo>
                      <a:pt x="79" y="113"/>
                    </a:lnTo>
                    <a:lnTo>
                      <a:pt x="79" y="113"/>
                    </a:lnTo>
                    <a:lnTo>
                      <a:pt x="72" y="100"/>
                    </a:lnTo>
                    <a:lnTo>
                      <a:pt x="66" y="85"/>
                    </a:lnTo>
                    <a:lnTo>
                      <a:pt x="62" y="71"/>
                    </a:lnTo>
                    <a:lnTo>
                      <a:pt x="61" y="55"/>
                    </a:lnTo>
                    <a:lnTo>
                      <a:pt x="61" y="55"/>
                    </a:lnTo>
                    <a:lnTo>
                      <a:pt x="60" y="46"/>
                    </a:lnTo>
                    <a:lnTo>
                      <a:pt x="60" y="42"/>
                    </a:lnTo>
                    <a:lnTo>
                      <a:pt x="45" y="42"/>
                    </a:lnTo>
                    <a:lnTo>
                      <a:pt x="45" y="42"/>
                    </a:lnTo>
                    <a:lnTo>
                      <a:pt x="43" y="40"/>
                    </a:lnTo>
                    <a:lnTo>
                      <a:pt x="41" y="40"/>
                    </a:lnTo>
                    <a:lnTo>
                      <a:pt x="40" y="38"/>
                    </a:lnTo>
                    <a:lnTo>
                      <a:pt x="39" y="35"/>
                    </a:lnTo>
                    <a:lnTo>
                      <a:pt x="39" y="35"/>
                    </a:lnTo>
                    <a:lnTo>
                      <a:pt x="38" y="27"/>
                    </a:lnTo>
                    <a:lnTo>
                      <a:pt x="34" y="22"/>
                    </a:lnTo>
                    <a:lnTo>
                      <a:pt x="31" y="17"/>
                    </a:lnTo>
                    <a:lnTo>
                      <a:pt x="26" y="15"/>
                    </a:lnTo>
                    <a:lnTo>
                      <a:pt x="26" y="15"/>
                    </a:lnTo>
                    <a:lnTo>
                      <a:pt x="23" y="15"/>
                    </a:lnTo>
                    <a:lnTo>
                      <a:pt x="21" y="15"/>
                    </a:lnTo>
                    <a:lnTo>
                      <a:pt x="21" y="15"/>
                    </a:lnTo>
                    <a:lnTo>
                      <a:pt x="17" y="16"/>
                    </a:lnTo>
                    <a:lnTo>
                      <a:pt x="17" y="16"/>
                    </a:lnTo>
                    <a:lnTo>
                      <a:pt x="16" y="18"/>
                    </a:lnTo>
                    <a:lnTo>
                      <a:pt x="14" y="22"/>
                    </a:lnTo>
                    <a:lnTo>
                      <a:pt x="14" y="27"/>
                    </a:lnTo>
                    <a:lnTo>
                      <a:pt x="14" y="33"/>
                    </a:lnTo>
                    <a:lnTo>
                      <a:pt x="14" y="33"/>
                    </a:lnTo>
                    <a:lnTo>
                      <a:pt x="20" y="49"/>
                    </a:lnTo>
                    <a:lnTo>
                      <a:pt x="26" y="64"/>
                    </a:lnTo>
                    <a:lnTo>
                      <a:pt x="36" y="78"/>
                    </a:lnTo>
                    <a:lnTo>
                      <a:pt x="47" y="91"/>
                    </a:lnTo>
                    <a:lnTo>
                      <a:pt x="47" y="91"/>
                    </a:lnTo>
                    <a:lnTo>
                      <a:pt x="54" y="97"/>
                    </a:lnTo>
                    <a:lnTo>
                      <a:pt x="62" y="104"/>
                    </a:lnTo>
                    <a:lnTo>
                      <a:pt x="71" y="110"/>
                    </a:lnTo>
                    <a:lnTo>
                      <a:pt x="80" y="115"/>
                    </a:lnTo>
                    <a:lnTo>
                      <a:pt x="80" y="115"/>
                    </a:lnTo>
                    <a:close/>
                    <a:moveTo>
                      <a:pt x="159" y="43"/>
                    </a:moveTo>
                    <a:lnTo>
                      <a:pt x="159" y="43"/>
                    </a:lnTo>
                    <a:lnTo>
                      <a:pt x="159" y="43"/>
                    </a:lnTo>
                    <a:lnTo>
                      <a:pt x="161" y="42"/>
                    </a:lnTo>
                    <a:lnTo>
                      <a:pt x="163" y="39"/>
                    </a:lnTo>
                    <a:lnTo>
                      <a:pt x="163" y="39"/>
                    </a:lnTo>
                    <a:lnTo>
                      <a:pt x="161" y="37"/>
                    </a:lnTo>
                    <a:lnTo>
                      <a:pt x="159" y="35"/>
                    </a:lnTo>
                    <a:lnTo>
                      <a:pt x="159" y="35"/>
                    </a:lnTo>
                    <a:lnTo>
                      <a:pt x="83" y="35"/>
                    </a:lnTo>
                    <a:lnTo>
                      <a:pt x="83" y="35"/>
                    </a:lnTo>
                    <a:lnTo>
                      <a:pt x="80" y="37"/>
                    </a:lnTo>
                    <a:lnTo>
                      <a:pt x="79" y="39"/>
                    </a:lnTo>
                    <a:lnTo>
                      <a:pt x="79" y="39"/>
                    </a:lnTo>
                    <a:lnTo>
                      <a:pt x="80" y="42"/>
                    </a:lnTo>
                    <a:lnTo>
                      <a:pt x="83" y="43"/>
                    </a:lnTo>
                    <a:lnTo>
                      <a:pt x="83" y="43"/>
                    </a:lnTo>
                    <a:lnTo>
                      <a:pt x="159" y="43"/>
                    </a:lnTo>
                    <a:lnTo>
                      <a:pt x="159" y="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16" name="Freeform 35">
                <a:extLst>
                  <a:ext uri="{FF2B5EF4-FFF2-40B4-BE49-F238E27FC236}">
                    <a16:creationId xmlns:a16="http://schemas.microsoft.com/office/drawing/2014/main" id="{FFEC1B8A-F9CC-6C1D-A5F0-F7E2769686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6026" y="2863850"/>
                <a:ext cx="280988" cy="77788"/>
              </a:xfrm>
              <a:custGeom>
                <a:avLst/>
                <a:gdLst>
                  <a:gd name="T0" fmla="*/ 9 w 177"/>
                  <a:gd name="T1" fmla="*/ 0 h 49"/>
                  <a:gd name="T2" fmla="*/ 168 w 177"/>
                  <a:gd name="T3" fmla="*/ 0 h 49"/>
                  <a:gd name="T4" fmla="*/ 177 w 177"/>
                  <a:gd name="T5" fmla="*/ 49 h 49"/>
                  <a:gd name="T6" fmla="*/ 0 w 177"/>
                  <a:gd name="T7" fmla="*/ 49 h 49"/>
                  <a:gd name="T8" fmla="*/ 9 w 177"/>
                  <a:gd name="T9" fmla="*/ 0 h 49"/>
                  <a:gd name="T10" fmla="*/ 9 w 177"/>
                  <a:gd name="T11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7" h="49">
                    <a:moveTo>
                      <a:pt x="9" y="0"/>
                    </a:moveTo>
                    <a:lnTo>
                      <a:pt x="168" y="0"/>
                    </a:lnTo>
                    <a:lnTo>
                      <a:pt x="177" y="49"/>
                    </a:lnTo>
                    <a:lnTo>
                      <a:pt x="0" y="49"/>
                    </a:lnTo>
                    <a:lnTo>
                      <a:pt x="9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17" name="Freeform 36">
                <a:extLst>
                  <a:ext uri="{FF2B5EF4-FFF2-40B4-BE49-F238E27FC236}">
                    <a16:creationId xmlns:a16="http://schemas.microsoft.com/office/drawing/2014/main" id="{CE4F86FE-4C9E-74F9-51B3-6816DE7B4C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27151" y="2559050"/>
                <a:ext cx="44450" cy="85725"/>
              </a:xfrm>
              <a:custGeom>
                <a:avLst/>
                <a:gdLst>
                  <a:gd name="T0" fmla="*/ 13 w 28"/>
                  <a:gd name="T1" fmla="*/ 46 h 54"/>
                  <a:gd name="T2" fmla="*/ 13 w 28"/>
                  <a:gd name="T3" fmla="*/ 46 h 54"/>
                  <a:gd name="T4" fmla="*/ 14 w 28"/>
                  <a:gd name="T5" fmla="*/ 50 h 54"/>
                  <a:gd name="T6" fmla="*/ 16 w 28"/>
                  <a:gd name="T7" fmla="*/ 53 h 54"/>
                  <a:gd name="T8" fmla="*/ 18 w 28"/>
                  <a:gd name="T9" fmla="*/ 54 h 54"/>
                  <a:gd name="T10" fmla="*/ 21 w 28"/>
                  <a:gd name="T11" fmla="*/ 54 h 54"/>
                  <a:gd name="T12" fmla="*/ 25 w 28"/>
                  <a:gd name="T13" fmla="*/ 54 h 54"/>
                  <a:gd name="T14" fmla="*/ 26 w 28"/>
                  <a:gd name="T15" fmla="*/ 53 h 54"/>
                  <a:gd name="T16" fmla="*/ 28 w 28"/>
                  <a:gd name="T17" fmla="*/ 50 h 54"/>
                  <a:gd name="T18" fmla="*/ 28 w 28"/>
                  <a:gd name="T19" fmla="*/ 46 h 54"/>
                  <a:gd name="T20" fmla="*/ 28 w 28"/>
                  <a:gd name="T21" fmla="*/ 6 h 54"/>
                  <a:gd name="T22" fmla="*/ 28 w 28"/>
                  <a:gd name="T23" fmla="*/ 6 h 54"/>
                  <a:gd name="T24" fmla="*/ 28 w 28"/>
                  <a:gd name="T25" fmla="*/ 2 h 54"/>
                  <a:gd name="T26" fmla="*/ 25 w 28"/>
                  <a:gd name="T27" fmla="*/ 1 h 54"/>
                  <a:gd name="T28" fmla="*/ 23 w 28"/>
                  <a:gd name="T29" fmla="*/ 0 h 54"/>
                  <a:gd name="T30" fmla="*/ 21 w 28"/>
                  <a:gd name="T31" fmla="*/ 1 h 54"/>
                  <a:gd name="T32" fmla="*/ 18 w 28"/>
                  <a:gd name="T33" fmla="*/ 2 h 54"/>
                  <a:gd name="T34" fmla="*/ 16 w 28"/>
                  <a:gd name="T35" fmla="*/ 5 h 54"/>
                  <a:gd name="T36" fmla="*/ 16 w 28"/>
                  <a:gd name="T37" fmla="*/ 5 h 54"/>
                  <a:gd name="T38" fmla="*/ 13 w 28"/>
                  <a:gd name="T39" fmla="*/ 9 h 54"/>
                  <a:gd name="T40" fmla="*/ 10 w 28"/>
                  <a:gd name="T41" fmla="*/ 10 h 54"/>
                  <a:gd name="T42" fmla="*/ 5 w 28"/>
                  <a:gd name="T43" fmla="*/ 11 h 54"/>
                  <a:gd name="T44" fmla="*/ 1 w 28"/>
                  <a:gd name="T45" fmla="*/ 13 h 54"/>
                  <a:gd name="T46" fmla="*/ 0 w 28"/>
                  <a:gd name="T47" fmla="*/ 14 h 54"/>
                  <a:gd name="T48" fmla="*/ 0 w 28"/>
                  <a:gd name="T49" fmla="*/ 16 h 54"/>
                  <a:gd name="T50" fmla="*/ 0 w 28"/>
                  <a:gd name="T51" fmla="*/ 16 h 54"/>
                  <a:gd name="T52" fmla="*/ 1 w 28"/>
                  <a:gd name="T53" fmla="*/ 20 h 54"/>
                  <a:gd name="T54" fmla="*/ 4 w 28"/>
                  <a:gd name="T55" fmla="*/ 22 h 54"/>
                  <a:gd name="T56" fmla="*/ 13 w 28"/>
                  <a:gd name="T57" fmla="*/ 22 h 54"/>
                  <a:gd name="T58" fmla="*/ 13 w 28"/>
                  <a:gd name="T59" fmla="*/ 46 h 54"/>
                  <a:gd name="T60" fmla="*/ 13 w 28"/>
                  <a:gd name="T61" fmla="*/ 46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8" h="54">
                    <a:moveTo>
                      <a:pt x="13" y="46"/>
                    </a:moveTo>
                    <a:lnTo>
                      <a:pt x="13" y="46"/>
                    </a:lnTo>
                    <a:lnTo>
                      <a:pt x="14" y="50"/>
                    </a:lnTo>
                    <a:lnTo>
                      <a:pt x="16" y="53"/>
                    </a:lnTo>
                    <a:lnTo>
                      <a:pt x="18" y="54"/>
                    </a:lnTo>
                    <a:lnTo>
                      <a:pt x="21" y="54"/>
                    </a:lnTo>
                    <a:lnTo>
                      <a:pt x="25" y="54"/>
                    </a:lnTo>
                    <a:lnTo>
                      <a:pt x="26" y="53"/>
                    </a:lnTo>
                    <a:lnTo>
                      <a:pt x="28" y="50"/>
                    </a:lnTo>
                    <a:lnTo>
                      <a:pt x="28" y="46"/>
                    </a:lnTo>
                    <a:lnTo>
                      <a:pt x="28" y="6"/>
                    </a:lnTo>
                    <a:lnTo>
                      <a:pt x="28" y="6"/>
                    </a:lnTo>
                    <a:lnTo>
                      <a:pt x="28" y="2"/>
                    </a:lnTo>
                    <a:lnTo>
                      <a:pt x="25" y="1"/>
                    </a:lnTo>
                    <a:lnTo>
                      <a:pt x="23" y="0"/>
                    </a:lnTo>
                    <a:lnTo>
                      <a:pt x="21" y="1"/>
                    </a:lnTo>
                    <a:lnTo>
                      <a:pt x="18" y="2"/>
                    </a:lnTo>
                    <a:lnTo>
                      <a:pt x="16" y="5"/>
                    </a:lnTo>
                    <a:lnTo>
                      <a:pt x="16" y="5"/>
                    </a:lnTo>
                    <a:lnTo>
                      <a:pt x="13" y="9"/>
                    </a:lnTo>
                    <a:lnTo>
                      <a:pt x="10" y="10"/>
                    </a:lnTo>
                    <a:lnTo>
                      <a:pt x="5" y="11"/>
                    </a:lnTo>
                    <a:lnTo>
                      <a:pt x="1" y="13"/>
                    </a:lnTo>
                    <a:lnTo>
                      <a:pt x="0" y="14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20"/>
                    </a:lnTo>
                    <a:lnTo>
                      <a:pt x="4" y="22"/>
                    </a:lnTo>
                    <a:lnTo>
                      <a:pt x="13" y="22"/>
                    </a:lnTo>
                    <a:lnTo>
                      <a:pt x="13" y="46"/>
                    </a:lnTo>
                    <a:lnTo>
                      <a:pt x="13" y="4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</p:grpSp>
        <p:sp>
          <p:nvSpPr>
            <p:cNvPr id="14" name="Rectangle 37">
              <a:extLst>
                <a:ext uri="{FF2B5EF4-FFF2-40B4-BE49-F238E27FC236}">
                  <a16:creationId xmlns:a16="http://schemas.microsoft.com/office/drawing/2014/main" id="{F6E31424-DC15-15BB-F1C5-D26348DDD4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82111" y="2455404"/>
              <a:ext cx="433468" cy="2568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fa-IR" altLang="en-US" sz="2000" b="1" dirty="0">
                  <a:solidFill>
                    <a:srgbClr val="FFFFFF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1398</a:t>
              </a:r>
              <a:endParaRPr lang="en-US" altLang="en-US" sz="2000" dirty="0"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sp>
        <p:nvSpPr>
          <p:cNvPr id="51" name="TextBox 50">
            <a:extLst>
              <a:ext uri="{FF2B5EF4-FFF2-40B4-BE49-F238E27FC236}">
                <a16:creationId xmlns:a16="http://schemas.microsoft.com/office/drawing/2014/main" id="{89AE6B52-3B95-7AA7-02BC-7E4617EB8B91}"/>
              </a:ext>
            </a:extLst>
          </p:cNvPr>
          <p:cNvSpPr txBox="1"/>
          <p:nvPr/>
        </p:nvSpPr>
        <p:spPr>
          <a:xfrm>
            <a:off x="1208830" y="3754256"/>
            <a:ext cx="2158573" cy="19466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76981282-C69A-407F-21EE-70DE065656AE}"/>
              </a:ext>
            </a:extLst>
          </p:cNvPr>
          <p:cNvSpPr txBox="1"/>
          <p:nvPr/>
        </p:nvSpPr>
        <p:spPr>
          <a:xfrm>
            <a:off x="3304565" y="3754256"/>
            <a:ext cx="2158573" cy="19466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BEFCAA16-FF8F-E2F2-14EA-953BF5CBDFA2}"/>
              </a:ext>
            </a:extLst>
          </p:cNvPr>
          <p:cNvSpPr txBox="1"/>
          <p:nvPr/>
        </p:nvSpPr>
        <p:spPr>
          <a:xfrm>
            <a:off x="5400299" y="3754256"/>
            <a:ext cx="2158573" cy="19466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E27800CC-A2D8-7ACB-1EF4-350DC6671B5B}"/>
              </a:ext>
            </a:extLst>
          </p:cNvPr>
          <p:cNvSpPr txBox="1"/>
          <p:nvPr/>
        </p:nvSpPr>
        <p:spPr>
          <a:xfrm>
            <a:off x="7496033" y="3754256"/>
            <a:ext cx="2158573" cy="19466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F63C5A72-2819-CE5A-0413-E3155185B802}"/>
              </a:ext>
            </a:extLst>
          </p:cNvPr>
          <p:cNvSpPr txBox="1"/>
          <p:nvPr/>
        </p:nvSpPr>
        <p:spPr>
          <a:xfrm>
            <a:off x="9591768" y="3754256"/>
            <a:ext cx="2158573" cy="19466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C26E4506-E3BA-2306-1697-702FDFDA6D23}"/>
              </a:ext>
            </a:extLst>
          </p:cNvPr>
          <p:cNvSpPr txBox="1"/>
          <p:nvPr/>
        </p:nvSpPr>
        <p:spPr>
          <a:xfrm>
            <a:off x="1700981" y="274926"/>
            <a:ext cx="36772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3600" dirty="0">
                <a:solidFill>
                  <a:srgbClr val="087A85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روابط عمومی شهرداری استان تهران</a:t>
            </a:r>
            <a:endParaRPr lang="fa-IR" sz="3600" dirty="0">
              <a:solidFill>
                <a:srgbClr val="087A85"/>
              </a:solidFill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341BEBBE-1B9E-B47D-B5D8-783A5C2E0ADF}"/>
              </a:ext>
            </a:extLst>
          </p:cNvPr>
          <p:cNvSpPr txBox="1"/>
          <p:nvPr/>
        </p:nvSpPr>
        <p:spPr>
          <a:xfrm>
            <a:off x="7152969" y="274926"/>
            <a:ext cx="36772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3600" dirty="0">
                <a:solidFill>
                  <a:srgbClr val="087A85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عنوان موضوع  بخش خود را وارد نمایید</a:t>
            </a:r>
            <a:endParaRPr lang="fa-IR" sz="3600" dirty="0">
              <a:solidFill>
                <a:srgbClr val="087A85"/>
              </a:solidFill>
            </a:endParaRPr>
          </a:p>
        </p:txBody>
      </p:sp>
      <p:pic>
        <p:nvPicPr>
          <p:cNvPr id="58" name="Picture 57">
            <a:extLst>
              <a:ext uri="{FF2B5EF4-FFF2-40B4-BE49-F238E27FC236}">
                <a16:creationId xmlns:a16="http://schemas.microsoft.com/office/drawing/2014/main" id="{E45B49E3-5B03-A171-931D-4F1BC89CBB03}"/>
              </a:ext>
            </a:extLst>
          </p:cNvPr>
          <p:cNvPicPr>
            <a:picLocks noChangeAspect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7594" y="292800"/>
            <a:ext cx="808621" cy="808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7820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2" grpId="0"/>
      <p:bldP spid="53" grpId="0"/>
      <p:bldP spid="54" grpId="0"/>
      <p:bldP spid="5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BF6D25F-D64A-4898-3503-6F4951B738D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37</a:t>
            </a:fld>
            <a:endParaRPr lang="fa-IR" dirty="0"/>
          </a:p>
        </p:txBody>
      </p: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F5B57D8A-54E9-10C7-FB6B-CD1027C48524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73" r="29173"/>
          <a:stretch>
            <a:fillRect/>
          </a:stretch>
        </p:blipFill>
        <p:spPr/>
      </p:pic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D788CA33-8CF1-B840-032A-50E5235FAF3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08" r="10661" b="9947"/>
          <a:stretch/>
        </p:blipFill>
        <p:spPr>
          <a:xfrm>
            <a:off x="1492484" y="2548020"/>
            <a:ext cx="3171825" cy="2537123"/>
          </a:xfrm>
        </p:spPr>
      </p:pic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AC5CCA98-D2AD-7A3B-02CA-A67B6364C382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8" t="3243" r="20999" b="14405"/>
          <a:stretch/>
        </p:blipFill>
        <p:spPr>
          <a:xfrm>
            <a:off x="8293631" y="2548020"/>
            <a:ext cx="3171825" cy="2537123"/>
          </a:xfr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8698D86E-695B-BAD4-B91F-3CEF981AFEB0}"/>
              </a:ext>
            </a:extLst>
          </p:cNvPr>
          <p:cNvSpPr txBox="1"/>
          <p:nvPr/>
        </p:nvSpPr>
        <p:spPr>
          <a:xfrm>
            <a:off x="1700981" y="274926"/>
            <a:ext cx="36772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3600" dirty="0">
                <a:solidFill>
                  <a:srgbClr val="087A85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روابط عمومی شهرداری استان تهران</a:t>
            </a:r>
            <a:endParaRPr lang="fa-IR" sz="3600" dirty="0">
              <a:solidFill>
                <a:srgbClr val="087A85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5352D9A-D5E5-E99D-1AFE-0ACFE1A4DA9A}"/>
              </a:ext>
            </a:extLst>
          </p:cNvPr>
          <p:cNvSpPr txBox="1"/>
          <p:nvPr/>
        </p:nvSpPr>
        <p:spPr>
          <a:xfrm>
            <a:off x="7152969" y="274926"/>
            <a:ext cx="36772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3600" dirty="0">
                <a:solidFill>
                  <a:srgbClr val="087A85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عنوان موضوع  بخش خود را وارد نمایید</a:t>
            </a:r>
            <a:endParaRPr lang="fa-IR" sz="3600" dirty="0">
              <a:solidFill>
                <a:srgbClr val="087A85"/>
              </a:solidFill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DD3D5B8D-F84B-79AC-F88A-51BF19FCA242}"/>
              </a:ext>
            </a:extLst>
          </p:cNvPr>
          <p:cNvPicPr>
            <a:picLocks noChangeAspect="1"/>
          </p:cNvPicPr>
          <p:nvPr/>
        </p:nvPicPr>
        <p:blipFill>
          <a:blip r:embed="rId5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7594" y="292800"/>
            <a:ext cx="808621" cy="808621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5C025EC3-5F5C-EFD7-9407-435C75FF9370}"/>
              </a:ext>
            </a:extLst>
          </p:cNvPr>
          <p:cNvGrpSpPr/>
          <p:nvPr/>
        </p:nvGrpSpPr>
        <p:grpSpPr>
          <a:xfrm>
            <a:off x="1411647" y="4843824"/>
            <a:ext cx="3252662" cy="458211"/>
            <a:chOff x="1411647" y="4843824"/>
            <a:chExt cx="3252662" cy="458211"/>
          </a:xfrm>
        </p:grpSpPr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81DA30AB-32D8-D2B3-1F91-7DCC3B707C28}"/>
                </a:ext>
              </a:extLst>
            </p:cNvPr>
            <p:cNvSpPr/>
            <p:nvPr/>
          </p:nvSpPr>
          <p:spPr>
            <a:xfrm>
              <a:off x="1411647" y="4843824"/>
              <a:ext cx="3252662" cy="458211"/>
            </a:xfrm>
            <a:custGeom>
              <a:avLst/>
              <a:gdLst>
                <a:gd name="connsiteX0" fmla="*/ 101771 w 4034334"/>
                <a:gd name="connsiteY0" fmla="*/ 198498 h 568327"/>
                <a:gd name="connsiteX1" fmla="*/ 108750 w 4034334"/>
                <a:gd name="connsiteY1" fmla="*/ 198498 h 568327"/>
                <a:gd name="connsiteX2" fmla="*/ 108890 w 4034334"/>
                <a:gd name="connsiteY2" fmla="*/ 213016 h 568327"/>
                <a:gd name="connsiteX3" fmla="*/ 141463 w 4034334"/>
                <a:gd name="connsiteY3" fmla="*/ 268740 h 568327"/>
                <a:gd name="connsiteX4" fmla="*/ 159448 w 4034334"/>
                <a:gd name="connsiteY4" fmla="*/ 286957 h 568327"/>
                <a:gd name="connsiteX5" fmla="*/ 143161 w 4034334"/>
                <a:gd name="connsiteY5" fmla="*/ 299428 h 568327"/>
                <a:gd name="connsiteX6" fmla="*/ 109332 w 4034334"/>
                <a:gd name="connsiteY6" fmla="*/ 357036 h 568327"/>
                <a:gd name="connsiteX7" fmla="*/ 109541 w 4034334"/>
                <a:gd name="connsiteY7" fmla="*/ 372485 h 568327"/>
                <a:gd name="connsiteX8" fmla="*/ 99862 w 4034334"/>
                <a:gd name="connsiteY8" fmla="*/ 371322 h 568327"/>
                <a:gd name="connsiteX9" fmla="*/ 66475 w 4034334"/>
                <a:gd name="connsiteY9" fmla="*/ 347287 h 568327"/>
                <a:gd name="connsiteX10" fmla="*/ 47234 w 4034334"/>
                <a:gd name="connsiteY10" fmla="*/ 329604 h 568327"/>
                <a:gd name="connsiteX11" fmla="*/ 14288 w 4034334"/>
                <a:gd name="connsiteY11" fmla="*/ 307222 h 568327"/>
                <a:gd name="connsiteX12" fmla="*/ 8704 w 4034334"/>
                <a:gd name="connsiteY12" fmla="*/ 269647 h 568327"/>
                <a:gd name="connsiteX13" fmla="*/ 47001 w 4034334"/>
                <a:gd name="connsiteY13" fmla="*/ 240214 h 568327"/>
                <a:gd name="connsiteX14" fmla="*/ 62148 w 4034334"/>
                <a:gd name="connsiteY14" fmla="*/ 229699 h 568327"/>
                <a:gd name="connsiteX15" fmla="*/ 85413 w 4034334"/>
                <a:gd name="connsiteY15" fmla="*/ 202849 h 568327"/>
                <a:gd name="connsiteX16" fmla="*/ 85483 w 4034334"/>
                <a:gd name="connsiteY16" fmla="*/ 202802 h 568327"/>
                <a:gd name="connsiteX17" fmla="*/ 101771 w 4034334"/>
                <a:gd name="connsiteY17" fmla="*/ 198498 h 568327"/>
                <a:gd name="connsiteX18" fmla="*/ 3923725 w 4034334"/>
                <a:gd name="connsiteY18" fmla="*/ 197870 h 568327"/>
                <a:gd name="connsiteX19" fmla="*/ 3934149 w 4034334"/>
                <a:gd name="connsiteY19" fmla="*/ 199056 h 568327"/>
                <a:gd name="connsiteX20" fmla="*/ 3967606 w 4034334"/>
                <a:gd name="connsiteY20" fmla="*/ 225092 h 568327"/>
                <a:gd name="connsiteX21" fmla="*/ 3985754 w 4034334"/>
                <a:gd name="connsiteY21" fmla="*/ 240424 h 568327"/>
                <a:gd name="connsiteX22" fmla="*/ 4023167 w 4034334"/>
                <a:gd name="connsiteY22" fmla="*/ 270182 h 568327"/>
                <a:gd name="connsiteX23" fmla="*/ 4034334 w 4034334"/>
                <a:gd name="connsiteY23" fmla="*/ 284933 h 568327"/>
                <a:gd name="connsiteX24" fmla="*/ 4020374 w 4034334"/>
                <a:gd name="connsiteY24" fmla="*/ 303546 h 568327"/>
                <a:gd name="connsiteX25" fmla="*/ 3981706 w 4034334"/>
                <a:gd name="connsiteY25" fmla="*/ 329838 h 568327"/>
                <a:gd name="connsiteX26" fmla="*/ 3970864 w 4034334"/>
                <a:gd name="connsiteY26" fmla="*/ 334165 h 568327"/>
                <a:gd name="connsiteX27" fmla="*/ 3968536 w 4034334"/>
                <a:gd name="connsiteY27" fmla="*/ 343681 h 568327"/>
                <a:gd name="connsiteX28" fmla="*/ 3926657 w 4034334"/>
                <a:gd name="connsiteY28" fmla="*/ 372904 h 568327"/>
                <a:gd name="connsiteX29" fmla="*/ 3922794 w 4034334"/>
                <a:gd name="connsiteY29" fmla="*/ 359153 h 568327"/>
                <a:gd name="connsiteX30" fmla="*/ 3918839 w 4034334"/>
                <a:gd name="connsiteY30" fmla="*/ 334723 h 568327"/>
                <a:gd name="connsiteX31" fmla="*/ 3879588 w 4034334"/>
                <a:gd name="connsiteY31" fmla="*/ 292192 h 568327"/>
                <a:gd name="connsiteX32" fmla="*/ 3869701 w 4034334"/>
                <a:gd name="connsiteY32" fmla="*/ 285794 h 568327"/>
                <a:gd name="connsiteX33" fmla="*/ 3886918 w 4034334"/>
                <a:gd name="connsiteY33" fmla="*/ 271997 h 568327"/>
                <a:gd name="connsiteX34" fmla="*/ 3912860 w 4034334"/>
                <a:gd name="connsiteY34" fmla="*/ 246125 h 568327"/>
                <a:gd name="connsiteX35" fmla="*/ 3922724 w 4034334"/>
                <a:gd name="connsiteY35" fmla="*/ 215669 h 568327"/>
                <a:gd name="connsiteX36" fmla="*/ 3922586 w 4034334"/>
                <a:gd name="connsiteY36" fmla="*/ 215645 h 568327"/>
                <a:gd name="connsiteX37" fmla="*/ 2588982 w 4034334"/>
                <a:gd name="connsiteY37" fmla="*/ 45 h 568327"/>
                <a:gd name="connsiteX38" fmla="*/ 2836206 w 4034334"/>
                <a:gd name="connsiteY38" fmla="*/ 168 h 568327"/>
                <a:gd name="connsiteX39" fmla="*/ 2878123 w 4034334"/>
                <a:gd name="connsiteY39" fmla="*/ 469 h 568327"/>
                <a:gd name="connsiteX40" fmla="*/ 3147159 w 4034334"/>
                <a:gd name="connsiteY40" fmla="*/ 45 h 568327"/>
                <a:gd name="connsiteX41" fmla="*/ 3575961 w 4034334"/>
                <a:gd name="connsiteY41" fmla="*/ 2989 h 568327"/>
                <a:gd name="connsiteX42" fmla="*/ 3628450 w 4034334"/>
                <a:gd name="connsiteY42" fmla="*/ 29048 h 568327"/>
                <a:gd name="connsiteX43" fmla="*/ 3657207 w 4034334"/>
                <a:gd name="connsiteY43" fmla="*/ 86167 h 568327"/>
                <a:gd name="connsiteX44" fmla="*/ 3660884 w 4034334"/>
                <a:gd name="connsiteY44" fmla="*/ 104780 h 568327"/>
                <a:gd name="connsiteX45" fmla="*/ 3677891 w 4034334"/>
                <a:gd name="connsiteY45" fmla="*/ 105897 h 568327"/>
                <a:gd name="connsiteX46" fmla="*/ 3732684 w 4034334"/>
                <a:gd name="connsiteY46" fmla="*/ 156548 h 568327"/>
                <a:gd name="connsiteX47" fmla="*/ 3735895 w 4034334"/>
                <a:gd name="connsiteY47" fmla="*/ 174673 h 568327"/>
                <a:gd name="connsiteX48" fmla="*/ 3751158 w 4034334"/>
                <a:gd name="connsiteY48" fmla="*/ 179047 h 568327"/>
                <a:gd name="connsiteX49" fmla="*/ 3774238 w 4034334"/>
                <a:gd name="connsiteY49" fmla="*/ 186911 h 568327"/>
                <a:gd name="connsiteX50" fmla="*/ 3810371 w 4034334"/>
                <a:gd name="connsiteY50" fmla="*/ 222951 h 568327"/>
                <a:gd name="connsiteX51" fmla="*/ 3839291 w 4034334"/>
                <a:gd name="connsiteY51" fmla="*/ 285119 h 568327"/>
                <a:gd name="connsiteX52" fmla="*/ 3824331 w 4034334"/>
                <a:gd name="connsiteY52" fmla="*/ 320321 h 568327"/>
                <a:gd name="connsiteX53" fmla="*/ 3748575 w 4034334"/>
                <a:gd name="connsiteY53" fmla="*/ 390959 h 568327"/>
                <a:gd name="connsiteX54" fmla="*/ 3735778 w 4034334"/>
                <a:gd name="connsiteY54" fmla="*/ 392773 h 568327"/>
                <a:gd name="connsiteX55" fmla="*/ 3734057 w 4034334"/>
                <a:gd name="connsiteY55" fmla="*/ 406593 h 568327"/>
                <a:gd name="connsiteX56" fmla="*/ 3718608 w 4034334"/>
                <a:gd name="connsiteY56" fmla="*/ 445728 h 568327"/>
                <a:gd name="connsiteX57" fmla="*/ 3676286 w 4034334"/>
                <a:gd name="connsiteY57" fmla="*/ 464993 h 568327"/>
                <a:gd name="connsiteX58" fmla="*/ 3661140 w 4034334"/>
                <a:gd name="connsiteY58" fmla="*/ 466552 h 568327"/>
                <a:gd name="connsiteX59" fmla="*/ 3657138 w 4034334"/>
                <a:gd name="connsiteY59" fmla="*/ 484304 h 568327"/>
                <a:gd name="connsiteX60" fmla="*/ 3630661 w 4034334"/>
                <a:gd name="connsiteY60" fmla="*/ 538329 h 568327"/>
                <a:gd name="connsiteX61" fmla="*/ 3584523 w 4034334"/>
                <a:gd name="connsiteY61" fmla="*/ 565201 h 568327"/>
                <a:gd name="connsiteX62" fmla="*/ 2873732 w 4034334"/>
                <a:gd name="connsiteY62" fmla="*/ 568319 h 568327"/>
                <a:gd name="connsiteX63" fmla="*/ 2526670 w 4034334"/>
                <a:gd name="connsiteY63" fmla="*/ 568304 h 568327"/>
                <a:gd name="connsiteX64" fmla="*/ 2501381 w 4034334"/>
                <a:gd name="connsiteY64" fmla="*/ 568252 h 568327"/>
                <a:gd name="connsiteX65" fmla="*/ 2315555 w 4034334"/>
                <a:gd name="connsiteY65" fmla="*/ 568319 h 568327"/>
                <a:gd name="connsiteX66" fmla="*/ 1968493 w 4034334"/>
                <a:gd name="connsiteY66" fmla="*/ 568304 h 568327"/>
                <a:gd name="connsiteX67" fmla="*/ 1936854 w 4034334"/>
                <a:gd name="connsiteY67" fmla="*/ 568239 h 568327"/>
                <a:gd name="connsiteX68" fmla="*/ 1715013 w 4034334"/>
                <a:gd name="connsiteY68" fmla="*/ 568319 h 568327"/>
                <a:gd name="connsiteX69" fmla="*/ 1466932 w 4034334"/>
                <a:gd name="connsiteY69" fmla="*/ 568327 h 568327"/>
                <a:gd name="connsiteX70" fmla="*/ 1328991 w 4034334"/>
                <a:gd name="connsiteY70" fmla="*/ 568257 h 568327"/>
                <a:gd name="connsiteX71" fmla="*/ 1156836 w 4034334"/>
                <a:gd name="connsiteY71" fmla="*/ 568319 h 568327"/>
                <a:gd name="connsiteX72" fmla="*/ 423336 w 4034334"/>
                <a:gd name="connsiteY72" fmla="*/ 555987 h 568327"/>
                <a:gd name="connsiteX73" fmla="*/ 375081 w 4034334"/>
                <a:gd name="connsiteY73" fmla="*/ 486188 h 568327"/>
                <a:gd name="connsiteX74" fmla="*/ 369893 w 4034334"/>
                <a:gd name="connsiteY74" fmla="*/ 466575 h 568327"/>
                <a:gd name="connsiteX75" fmla="*/ 355631 w 4034334"/>
                <a:gd name="connsiteY75" fmla="*/ 465108 h 568327"/>
                <a:gd name="connsiteX76" fmla="*/ 328549 w 4034334"/>
                <a:gd name="connsiteY76" fmla="*/ 457245 h 568327"/>
                <a:gd name="connsiteX77" fmla="*/ 298302 w 4034334"/>
                <a:gd name="connsiteY77" fmla="*/ 411992 h 568327"/>
                <a:gd name="connsiteX78" fmla="*/ 294533 w 4034334"/>
                <a:gd name="connsiteY78" fmla="*/ 393006 h 568327"/>
                <a:gd name="connsiteX79" fmla="*/ 279992 w 4034334"/>
                <a:gd name="connsiteY79" fmla="*/ 390051 h 568327"/>
                <a:gd name="connsiteX80" fmla="*/ 234622 w 4034334"/>
                <a:gd name="connsiteY80" fmla="*/ 363342 h 568327"/>
                <a:gd name="connsiteX81" fmla="*/ 199327 w 4034334"/>
                <a:gd name="connsiteY81" fmla="*/ 303686 h 568327"/>
                <a:gd name="connsiteX82" fmla="*/ 190695 w 4034334"/>
                <a:gd name="connsiteY82" fmla="*/ 284468 h 568327"/>
                <a:gd name="connsiteX83" fmla="*/ 201863 w 4034334"/>
                <a:gd name="connsiteY83" fmla="*/ 260643 h 568327"/>
                <a:gd name="connsiteX84" fmla="*/ 270150 w 4034334"/>
                <a:gd name="connsiteY84" fmla="*/ 182118 h 568327"/>
                <a:gd name="connsiteX85" fmla="*/ 290043 w 4034334"/>
                <a:gd name="connsiteY85" fmla="*/ 177465 h 568327"/>
                <a:gd name="connsiteX86" fmla="*/ 297999 w 4034334"/>
                <a:gd name="connsiteY86" fmla="*/ 160596 h 568327"/>
                <a:gd name="connsiteX87" fmla="*/ 353513 w 4034334"/>
                <a:gd name="connsiteY87" fmla="*/ 105828 h 568327"/>
                <a:gd name="connsiteX88" fmla="*/ 371592 w 4034334"/>
                <a:gd name="connsiteY88" fmla="*/ 102128 h 568327"/>
                <a:gd name="connsiteX89" fmla="*/ 376105 w 4034334"/>
                <a:gd name="connsiteY89" fmla="*/ 82305 h 568327"/>
                <a:gd name="connsiteX90" fmla="*/ 440972 w 4034334"/>
                <a:gd name="connsiteY90" fmla="*/ 6829 h 568327"/>
                <a:gd name="connsiteX91" fmla="*/ 455444 w 4034334"/>
                <a:gd name="connsiteY91" fmla="*/ 1849 h 568327"/>
                <a:gd name="connsiteX92" fmla="*/ 1038270 w 4034334"/>
                <a:gd name="connsiteY92" fmla="*/ 663 h 568327"/>
                <a:gd name="connsiteX93" fmla="*/ 1430263 w 4034334"/>
                <a:gd name="connsiteY93" fmla="*/ 45 h 568327"/>
                <a:gd name="connsiteX94" fmla="*/ 1677488 w 4034334"/>
                <a:gd name="connsiteY94" fmla="*/ 168 h 568327"/>
                <a:gd name="connsiteX95" fmla="*/ 1719397 w 4034334"/>
                <a:gd name="connsiteY95" fmla="*/ 469 h 568327"/>
                <a:gd name="connsiteX96" fmla="*/ 1988440 w 4034334"/>
                <a:gd name="connsiteY96" fmla="*/ 45 h 568327"/>
                <a:gd name="connsiteX97" fmla="*/ 2235665 w 4034334"/>
                <a:gd name="connsiteY97" fmla="*/ 168 h 568327"/>
                <a:gd name="connsiteX98" fmla="*/ 2285195 w 4034334"/>
                <a:gd name="connsiteY98" fmla="*/ 524 h 568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</a:cxnLst>
              <a:rect l="l" t="t" r="r" b="b"/>
              <a:pathLst>
                <a:path w="4034334" h="568327">
                  <a:moveTo>
                    <a:pt x="101771" y="198498"/>
                  </a:moveTo>
                  <a:lnTo>
                    <a:pt x="108750" y="198498"/>
                  </a:lnTo>
                  <a:lnTo>
                    <a:pt x="108890" y="213016"/>
                  </a:lnTo>
                  <a:cubicBezTo>
                    <a:pt x="109145" y="234654"/>
                    <a:pt x="116893" y="247939"/>
                    <a:pt x="141463" y="268740"/>
                  </a:cubicBezTo>
                  <a:cubicBezTo>
                    <a:pt x="152328" y="277930"/>
                    <a:pt x="160448" y="286120"/>
                    <a:pt x="159448" y="286957"/>
                  </a:cubicBezTo>
                  <a:cubicBezTo>
                    <a:pt x="158447" y="287795"/>
                    <a:pt x="151141" y="293402"/>
                    <a:pt x="143161" y="299428"/>
                  </a:cubicBezTo>
                  <a:cubicBezTo>
                    <a:pt x="118312" y="318181"/>
                    <a:pt x="109052" y="333979"/>
                    <a:pt x="109332" y="357036"/>
                  </a:cubicBezTo>
                  <a:lnTo>
                    <a:pt x="109541" y="372485"/>
                  </a:lnTo>
                  <a:lnTo>
                    <a:pt x="99862" y="371322"/>
                  </a:lnTo>
                  <a:cubicBezTo>
                    <a:pt x="82133" y="369204"/>
                    <a:pt x="74641" y="363807"/>
                    <a:pt x="66475" y="347287"/>
                  </a:cubicBezTo>
                  <a:cubicBezTo>
                    <a:pt x="59262" y="332722"/>
                    <a:pt x="58704" y="332187"/>
                    <a:pt x="47234" y="329604"/>
                  </a:cubicBezTo>
                  <a:cubicBezTo>
                    <a:pt x="32040" y="326161"/>
                    <a:pt x="26108" y="322136"/>
                    <a:pt x="14288" y="307222"/>
                  </a:cubicBezTo>
                  <a:cubicBezTo>
                    <a:pt x="-3907" y="284259"/>
                    <a:pt x="-3534" y="286771"/>
                    <a:pt x="8704" y="269647"/>
                  </a:cubicBezTo>
                  <a:cubicBezTo>
                    <a:pt x="23432" y="248986"/>
                    <a:pt x="30714" y="243402"/>
                    <a:pt x="47001" y="240214"/>
                  </a:cubicBezTo>
                  <a:cubicBezTo>
                    <a:pt x="59960" y="237655"/>
                    <a:pt x="60774" y="237097"/>
                    <a:pt x="62148" y="229699"/>
                  </a:cubicBezTo>
                  <a:cubicBezTo>
                    <a:pt x="64078" y="219345"/>
                    <a:pt x="73781" y="208131"/>
                    <a:pt x="85413" y="202849"/>
                  </a:cubicBezTo>
                  <a:lnTo>
                    <a:pt x="85483" y="202802"/>
                  </a:lnTo>
                  <a:cubicBezTo>
                    <a:pt x="90629" y="200457"/>
                    <a:pt x="96137" y="199000"/>
                    <a:pt x="101771" y="198498"/>
                  </a:cubicBezTo>
                  <a:close/>
                  <a:moveTo>
                    <a:pt x="3923725" y="197870"/>
                  </a:moveTo>
                  <a:lnTo>
                    <a:pt x="3934149" y="199056"/>
                  </a:lnTo>
                  <a:cubicBezTo>
                    <a:pt x="3949402" y="200520"/>
                    <a:pt x="3962438" y="210664"/>
                    <a:pt x="3967606" y="225092"/>
                  </a:cubicBezTo>
                  <a:cubicBezTo>
                    <a:pt x="3971352" y="236329"/>
                    <a:pt x="3971654" y="236562"/>
                    <a:pt x="3985754" y="240424"/>
                  </a:cubicBezTo>
                  <a:cubicBezTo>
                    <a:pt x="4001877" y="244845"/>
                    <a:pt x="4007206" y="249079"/>
                    <a:pt x="4023167" y="270182"/>
                  </a:cubicBezTo>
                  <a:lnTo>
                    <a:pt x="4034334" y="284933"/>
                  </a:lnTo>
                  <a:lnTo>
                    <a:pt x="4020374" y="303546"/>
                  </a:lnTo>
                  <a:cubicBezTo>
                    <a:pt x="4005810" y="322857"/>
                    <a:pt x="4000086" y="326813"/>
                    <a:pt x="3981706" y="329838"/>
                  </a:cubicBezTo>
                  <a:cubicBezTo>
                    <a:pt x="3976191" y="330745"/>
                    <a:pt x="3971305" y="332676"/>
                    <a:pt x="3970864" y="334165"/>
                  </a:cubicBezTo>
                  <a:cubicBezTo>
                    <a:pt x="3970421" y="335654"/>
                    <a:pt x="3969375" y="339912"/>
                    <a:pt x="3968536" y="343681"/>
                  </a:cubicBezTo>
                  <a:cubicBezTo>
                    <a:pt x="3965465" y="357757"/>
                    <a:pt x="3943827" y="372904"/>
                    <a:pt x="3926657" y="372904"/>
                  </a:cubicBezTo>
                  <a:cubicBezTo>
                    <a:pt x="3922446" y="372927"/>
                    <a:pt x="3922074" y="371624"/>
                    <a:pt x="3922794" y="359153"/>
                  </a:cubicBezTo>
                  <a:cubicBezTo>
                    <a:pt x="3923644" y="350803"/>
                    <a:pt x="3922278" y="342378"/>
                    <a:pt x="3918839" y="334723"/>
                  </a:cubicBezTo>
                  <a:cubicBezTo>
                    <a:pt x="3913139" y="321787"/>
                    <a:pt x="3893153" y="300150"/>
                    <a:pt x="3879588" y="292192"/>
                  </a:cubicBezTo>
                  <a:cubicBezTo>
                    <a:pt x="3876120" y="290340"/>
                    <a:pt x="3872811" y="288199"/>
                    <a:pt x="3869701" y="285794"/>
                  </a:cubicBezTo>
                  <a:cubicBezTo>
                    <a:pt x="3869701" y="285445"/>
                    <a:pt x="3877449" y="279232"/>
                    <a:pt x="3886918" y="271997"/>
                  </a:cubicBezTo>
                  <a:cubicBezTo>
                    <a:pt x="3896636" y="264519"/>
                    <a:pt x="3905356" y="255824"/>
                    <a:pt x="3912860" y="246125"/>
                  </a:cubicBezTo>
                  <a:cubicBezTo>
                    <a:pt x="3920608" y="234864"/>
                    <a:pt x="3921724" y="231490"/>
                    <a:pt x="3922724" y="215669"/>
                  </a:cubicBezTo>
                  <a:lnTo>
                    <a:pt x="3922586" y="215645"/>
                  </a:lnTo>
                  <a:close/>
                  <a:moveTo>
                    <a:pt x="2588982" y="45"/>
                  </a:moveTo>
                  <a:cubicBezTo>
                    <a:pt x="2693832" y="-42"/>
                    <a:pt x="2774553" y="-6"/>
                    <a:pt x="2836206" y="168"/>
                  </a:cubicBezTo>
                  <a:lnTo>
                    <a:pt x="2878123" y="469"/>
                  </a:lnTo>
                  <a:lnTo>
                    <a:pt x="3147159" y="45"/>
                  </a:lnTo>
                  <a:cubicBezTo>
                    <a:pt x="3461708" y="-217"/>
                    <a:pt x="3559104" y="634"/>
                    <a:pt x="3575961" y="2989"/>
                  </a:cubicBezTo>
                  <a:cubicBezTo>
                    <a:pt x="3595873" y="5580"/>
                    <a:pt x="3614348" y="14752"/>
                    <a:pt x="3628450" y="29048"/>
                  </a:cubicBezTo>
                  <a:cubicBezTo>
                    <a:pt x="3643550" y="44288"/>
                    <a:pt x="3652415" y="61738"/>
                    <a:pt x="3657207" y="86167"/>
                  </a:cubicBezTo>
                  <a:lnTo>
                    <a:pt x="3660884" y="104780"/>
                  </a:lnTo>
                  <a:lnTo>
                    <a:pt x="3677891" y="105897"/>
                  </a:lnTo>
                  <a:cubicBezTo>
                    <a:pt x="3709301" y="107930"/>
                    <a:pt x="3727565" y="124813"/>
                    <a:pt x="3732684" y="156548"/>
                  </a:cubicBezTo>
                  <a:cubicBezTo>
                    <a:pt x="3734220" y="166158"/>
                    <a:pt x="3735663" y="174301"/>
                    <a:pt x="3735895" y="174673"/>
                  </a:cubicBezTo>
                  <a:cubicBezTo>
                    <a:pt x="3740888" y="176441"/>
                    <a:pt x="3745986" y="177902"/>
                    <a:pt x="3751158" y="179047"/>
                  </a:cubicBezTo>
                  <a:cubicBezTo>
                    <a:pt x="3759064" y="180995"/>
                    <a:pt x="3766788" y="183626"/>
                    <a:pt x="3774238" y="186911"/>
                  </a:cubicBezTo>
                  <a:cubicBezTo>
                    <a:pt x="3785476" y="192565"/>
                    <a:pt x="3800552" y="207595"/>
                    <a:pt x="3810371" y="222951"/>
                  </a:cubicBezTo>
                  <a:cubicBezTo>
                    <a:pt x="3820678" y="239261"/>
                    <a:pt x="3839291" y="279024"/>
                    <a:pt x="3839291" y="285119"/>
                  </a:cubicBezTo>
                  <a:cubicBezTo>
                    <a:pt x="3839291" y="287749"/>
                    <a:pt x="3832567" y="303546"/>
                    <a:pt x="3824331" y="320321"/>
                  </a:cubicBezTo>
                  <a:cubicBezTo>
                    <a:pt x="3801064" y="367692"/>
                    <a:pt x="3781148" y="386305"/>
                    <a:pt x="3748575" y="390959"/>
                  </a:cubicBezTo>
                  <a:lnTo>
                    <a:pt x="3735778" y="392773"/>
                  </a:lnTo>
                  <a:lnTo>
                    <a:pt x="3734057" y="406593"/>
                  </a:lnTo>
                  <a:cubicBezTo>
                    <a:pt x="3731568" y="426510"/>
                    <a:pt x="3728147" y="435142"/>
                    <a:pt x="3718608" y="445728"/>
                  </a:cubicBezTo>
                  <a:cubicBezTo>
                    <a:pt x="3708114" y="457407"/>
                    <a:pt x="3695807" y="462992"/>
                    <a:pt x="3676286" y="464993"/>
                  </a:cubicBezTo>
                  <a:lnTo>
                    <a:pt x="3661140" y="466552"/>
                  </a:lnTo>
                  <a:lnTo>
                    <a:pt x="3657138" y="484304"/>
                  </a:lnTo>
                  <a:cubicBezTo>
                    <a:pt x="3651717" y="508291"/>
                    <a:pt x="3643969" y="524113"/>
                    <a:pt x="3630661" y="538329"/>
                  </a:cubicBezTo>
                  <a:cubicBezTo>
                    <a:pt x="3618127" y="551462"/>
                    <a:pt x="3602131" y="560778"/>
                    <a:pt x="3584523" y="565201"/>
                  </a:cubicBezTo>
                  <a:cubicBezTo>
                    <a:pt x="3574938" y="567761"/>
                    <a:pt x="3450136" y="568319"/>
                    <a:pt x="2873732" y="568319"/>
                  </a:cubicBezTo>
                  <a:cubicBezTo>
                    <a:pt x="2731708" y="568319"/>
                    <a:pt x="2617936" y="568346"/>
                    <a:pt x="2526670" y="568304"/>
                  </a:cubicBezTo>
                  <a:lnTo>
                    <a:pt x="2501381" y="568252"/>
                  </a:lnTo>
                  <a:lnTo>
                    <a:pt x="2315555" y="568319"/>
                  </a:lnTo>
                  <a:cubicBezTo>
                    <a:pt x="2173531" y="568319"/>
                    <a:pt x="2059759" y="568346"/>
                    <a:pt x="1968493" y="568304"/>
                  </a:cubicBezTo>
                  <a:lnTo>
                    <a:pt x="1936854" y="568239"/>
                  </a:lnTo>
                  <a:lnTo>
                    <a:pt x="1715013" y="568319"/>
                  </a:lnTo>
                  <a:cubicBezTo>
                    <a:pt x="1620330" y="568319"/>
                    <a:pt x="1538204" y="568331"/>
                    <a:pt x="1466932" y="568327"/>
                  </a:cubicBezTo>
                  <a:lnTo>
                    <a:pt x="1328991" y="568257"/>
                  </a:lnTo>
                  <a:lnTo>
                    <a:pt x="1156836" y="568319"/>
                  </a:lnTo>
                  <a:cubicBezTo>
                    <a:pt x="399372" y="568319"/>
                    <a:pt x="445556" y="569087"/>
                    <a:pt x="423336" y="555987"/>
                  </a:cubicBezTo>
                  <a:cubicBezTo>
                    <a:pt x="396952" y="540376"/>
                    <a:pt x="384714" y="522670"/>
                    <a:pt x="375081" y="486188"/>
                  </a:cubicBezTo>
                  <a:lnTo>
                    <a:pt x="369893" y="466575"/>
                  </a:lnTo>
                  <a:lnTo>
                    <a:pt x="355631" y="465108"/>
                  </a:lnTo>
                  <a:cubicBezTo>
                    <a:pt x="346243" y="463939"/>
                    <a:pt x="337103" y="461284"/>
                    <a:pt x="328549" y="457245"/>
                  </a:cubicBezTo>
                  <a:cubicBezTo>
                    <a:pt x="311285" y="448567"/>
                    <a:pt x="303211" y="436537"/>
                    <a:pt x="298302" y="411992"/>
                  </a:cubicBezTo>
                  <a:lnTo>
                    <a:pt x="294533" y="393006"/>
                  </a:lnTo>
                  <a:lnTo>
                    <a:pt x="279992" y="390051"/>
                  </a:lnTo>
                  <a:cubicBezTo>
                    <a:pt x="261472" y="386282"/>
                    <a:pt x="248232" y="378488"/>
                    <a:pt x="234622" y="363342"/>
                  </a:cubicBezTo>
                  <a:cubicBezTo>
                    <a:pt x="222593" y="349987"/>
                    <a:pt x="212309" y="332560"/>
                    <a:pt x="199327" y="303686"/>
                  </a:cubicBezTo>
                  <a:lnTo>
                    <a:pt x="190695" y="284468"/>
                  </a:lnTo>
                  <a:lnTo>
                    <a:pt x="201863" y="260643"/>
                  </a:lnTo>
                  <a:cubicBezTo>
                    <a:pt x="225036" y="211248"/>
                    <a:pt x="243207" y="190448"/>
                    <a:pt x="270150" y="182118"/>
                  </a:cubicBezTo>
                  <a:cubicBezTo>
                    <a:pt x="276615" y="179929"/>
                    <a:pt x="283277" y="178370"/>
                    <a:pt x="290043" y="177465"/>
                  </a:cubicBezTo>
                  <a:cubicBezTo>
                    <a:pt x="294603" y="177465"/>
                    <a:pt x="295487" y="175580"/>
                    <a:pt x="297999" y="160596"/>
                  </a:cubicBezTo>
                  <a:cubicBezTo>
                    <a:pt x="304003" y="124860"/>
                    <a:pt x="321196" y="107898"/>
                    <a:pt x="353513" y="105828"/>
                  </a:cubicBezTo>
                  <a:cubicBezTo>
                    <a:pt x="363448" y="105129"/>
                    <a:pt x="371220" y="103570"/>
                    <a:pt x="371592" y="102128"/>
                  </a:cubicBezTo>
                  <a:cubicBezTo>
                    <a:pt x="371964" y="100686"/>
                    <a:pt x="373988" y="91774"/>
                    <a:pt x="376105" y="82305"/>
                  </a:cubicBezTo>
                  <a:cubicBezTo>
                    <a:pt x="384900" y="42799"/>
                    <a:pt x="405259" y="19043"/>
                    <a:pt x="440972" y="6829"/>
                  </a:cubicBezTo>
                  <a:lnTo>
                    <a:pt x="455444" y="1849"/>
                  </a:lnTo>
                  <a:lnTo>
                    <a:pt x="1038270" y="663"/>
                  </a:lnTo>
                  <a:cubicBezTo>
                    <a:pt x="1196436" y="343"/>
                    <a:pt x="1325414" y="132"/>
                    <a:pt x="1430263" y="45"/>
                  </a:cubicBezTo>
                  <a:cubicBezTo>
                    <a:pt x="1535113" y="-42"/>
                    <a:pt x="1615835" y="-6"/>
                    <a:pt x="1677488" y="168"/>
                  </a:cubicBezTo>
                  <a:lnTo>
                    <a:pt x="1719397" y="469"/>
                  </a:lnTo>
                  <a:lnTo>
                    <a:pt x="1988440" y="45"/>
                  </a:lnTo>
                  <a:cubicBezTo>
                    <a:pt x="2093290" y="-42"/>
                    <a:pt x="2174012" y="-6"/>
                    <a:pt x="2235665" y="168"/>
                  </a:cubicBezTo>
                  <a:lnTo>
                    <a:pt x="2285195" y="524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endParaRPr lang="fa-IR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C4D8AA30-E849-35EE-26C2-08B69C6E72A1}"/>
                </a:ext>
              </a:extLst>
            </p:cNvPr>
            <p:cNvSpPr txBox="1"/>
            <p:nvPr/>
          </p:nvSpPr>
          <p:spPr>
            <a:xfrm>
              <a:off x="1552504" y="4892327"/>
              <a:ext cx="297973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تصویر را وارد نمایید</a:t>
              </a: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F52A37C2-EDAD-28B9-15EB-8FD108761341}"/>
              </a:ext>
            </a:extLst>
          </p:cNvPr>
          <p:cNvGrpSpPr/>
          <p:nvPr/>
        </p:nvGrpSpPr>
        <p:grpSpPr>
          <a:xfrm>
            <a:off x="4844120" y="5846829"/>
            <a:ext cx="3252662" cy="458211"/>
            <a:chOff x="4844120" y="5846829"/>
            <a:chExt cx="3252662" cy="458211"/>
          </a:xfrm>
        </p:grpSpPr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33111E00-D768-513B-563E-29ABB6CD0C6B}"/>
                </a:ext>
              </a:extLst>
            </p:cNvPr>
            <p:cNvSpPr/>
            <p:nvPr/>
          </p:nvSpPr>
          <p:spPr>
            <a:xfrm>
              <a:off x="4844120" y="5846829"/>
              <a:ext cx="3252662" cy="458211"/>
            </a:xfrm>
            <a:custGeom>
              <a:avLst/>
              <a:gdLst>
                <a:gd name="connsiteX0" fmla="*/ 101771 w 4034334"/>
                <a:gd name="connsiteY0" fmla="*/ 198498 h 568327"/>
                <a:gd name="connsiteX1" fmla="*/ 108750 w 4034334"/>
                <a:gd name="connsiteY1" fmla="*/ 198498 h 568327"/>
                <a:gd name="connsiteX2" fmla="*/ 108890 w 4034334"/>
                <a:gd name="connsiteY2" fmla="*/ 213016 h 568327"/>
                <a:gd name="connsiteX3" fmla="*/ 141463 w 4034334"/>
                <a:gd name="connsiteY3" fmla="*/ 268740 h 568327"/>
                <a:gd name="connsiteX4" fmla="*/ 159448 w 4034334"/>
                <a:gd name="connsiteY4" fmla="*/ 286957 h 568327"/>
                <a:gd name="connsiteX5" fmla="*/ 143161 w 4034334"/>
                <a:gd name="connsiteY5" fmla="*/ 299428 h 568327"/>
                <a:gd name="connsiteX6" fmla="*/ 109332 w 4034334"/>
                <a:gd name="connsiteY6" fmla="*/ 357036 h 568327"/>
                <a:gd name="connsiteX7" fmla="*/ 109541 w 4034334"/>
                <a:gd name="connsiteY7" fmla="*/ 372485 h 568327"/>
                <a:gd name="connsiteX8" fmla="*/ 99862 w 4034334"/>
                <a:gd name="connsiteY8" fmla="*/ 371322 h 568327"/>
                <a:gd name="connsiteX9" fmla="*/ 66475 w 4034334"/>
                <a:gd name="connsiteY9" fmla="*/ 347287 h 568327"/>
                <a:gd name="connsiteX10" fmla="*/ 47234 w 4034334"/>
                <a:gd name="connsiteY10" fmla="*/ 329604 h 568327"/>
                <a:gd name="connsiteX11" fmla="*/ 14288 w 4034334"/>
                <a:gd name="connsiteY11" fmla="*/ 307222 h 568327"/>
                <a:gd name="connsiteX12" fmla="*/ 8704 w 4034334"/>
                <a:gd name="connsiteY12" fmla="*/ 269647 h 568327"/>
                <a:gd name="connsiteX13" fmla="*/ 47001 w 4034334"/>
                <a:gd name="connsiteY13" fmla="*/ 240214 h 568327"/>
                <a:gd name="connsiteX14" fmla="*/ 62148 w 4034334"/>
                <a:gd name="connsiteY14" fmla="*/ 229699 h 568327"/>
                <a:gd name="connsiteX15" fmla="*/ 85413 w 4034334"/>
                <a:gd name="connsiteY15" fmla="*/ 202849 h 568327"/>
                <a:gd name="connsiteX16" fmla="*/ 85483 w 4034334"/>
                <a:gd name="connsiteY16" fmla="*/ 202802 h 568327"/>
                <a:gd name="connsiteX17" fmla="*/ 101771 w 4034334"/>
                <a:gd name="connsiteY17" fmla="*/ 198498 h 568327"/>
                <a:gd name="connsiteX18" fmla="*/ 3923725 w 4034334"/>
                <a:gd name="connsiteY18" fmla="*/ 197870 h 568327"/>
                <a:gd name="connsiteX19" fmla="*/ 3934149 w 4034334"/>
                <a:gd name="connsiteY19" fmla="*/ 199056 h 568327"/>
                <a:gd name="connsiteX20" fmla="*/ 3967606 w 4034334"/>
                <a:gd name="connsiteY20" fmla="*/ 225092 h 568327"/>
                <a:gd name="connsiteX21" fmla="*/ 3985754 w 4034334"/>
                <a:gd name="connsiteY21" fmla="*/ 240424 h 568327"/>
                <a:gd name="connsiteX22" fmla="*/ 4023167 w 4034334"/>
                <a:gd name="connsiteY22" fmla="*/ 270182 h 568327"/>
                <a:gd name="connsiteX23" fmla="*/ 4034334 w 4034334"/>
                <a:gd name="connsiteY23" fmla="*/ 284933 h 568327"/>
                <a:gd name="connsiteX24" fmla="*/ 4020374 w 4034334"/>
                <a:gd name="connsiteY24" fmla="*/ 303546 h 568327"/>
                <a:gd name="connsiteX25" fmla="*/ 3981706 w 4034334"/>
                <a:gd name="connsiteY25" fmla="*/ 329838 h 568327"/>
                <a:gd name="connsiteX26" fmla="*/ 3970864 w 4034334"/>
                <a:gd name="connsiteY26" fmla="*/ 334165 h 568327"/>
                <a:gd name="connsiteX27" fmla="*/ 3968536 w 4034334"/>
                <a:gd name="connsiteY27" fmla="*/ 343681 h 568327"/>
                <a:gd name="connsiteX28" fmla="*/ 3926657 w 4034334"/>
                <a:gd name="connsiteY28" fmla="*/ 372904 h 568327"/>
                <a:gd name="connsiteX29" fmla="*/ 3922794 w 4034334"/>
                <a:gd name="connsiteY29" fmla="*/ 359153 h 568327"/>
                <a:gd name="connsiteX30" fmla="*/ 3918839 w 4034334"/>
                <a:gd name="connsiteY30" fmla="*/ 334723 h 568327"/>
                <a:gd name="connsiteX31" fmla="*/ 3879588 w 4034334"/>
                <a:gd name="connsiteY31" fmla="*/ 292192 h 568327"/>
                <a:gd name="connsiteX32" fmla="*/ 3869701 w 4034334"/>
                <a:gd name="connsiteY32" fmla="*/ 285794 h 568327"/>
                <a:gd name="connsiteX33" fmla="*/ 3886918 w 4034334"/>
                <a:gd name="connsiteY33" fmla="*/ 271997 h 568327"/>
                <a:gd name="connsiteX34" fmla="*/ 3912860 w 4034334"/>
                <a:gd name="connsiteY34" fmla="*/ 246125 h 568327"/>
                <a:gd name="connsiteX35" fmla="*/ 3922724 w 4034334"/>
                <a:gd name="connsiteY35" fmla="*/ 215669 h 568327"/>
                <a:gd name="connsiteX36" fmla="*/ 3922586 w 4034334"/>
                <a:gd name="connsiteY36" fmla="*/ 215645 h 568327"/>
                <a:gd name="connsiteX37" fmla="*/ 2588982 w 4034334"/>
                <a:gd name="connsiteY37" fmla="*/ 45 h 568327"/>
                <a:gd name="connsiteX38" fmla="*/ 2836206 w 4034334"/>
                <a:gd name="connsiteY38" fmla="*/ 168 h 568327"/>
                <a:gd name="connsiteX39" fmla="*/ 2878123 w 4034334"/>
                <a:gd name="connsiteY39" fmla="*/ 469 h 568327"/>
                <a:gd name="connsiteX40" fmla="*/ 3147159 w 4034334"/>
                <a:gd name="connsiteY40" fmla="*/ 45 h 568327"/>
                <a:gd name="connsiteX41" fmla="*/ 3575961 w 4034334"/>
                <a:gd name="connsiteY41" fmla="*/ 2989 h 568327"/>
                <a:gd name="connsiteX42" fmla="*/ 3628450 w 4034334"/>
                <a:gd name="connsiteY42" fmla="*/ 29048 h 568327"/>
                <a:gd name="connsiteX43" fmla="*/ 3657207 w 4034334"/>
                <a:gd name="connsiteY43" fmla="*/ 86167 h 568327"/>
                <a:gd name="connsiteX44" fmla="*/ 3660884 w 4034334"/>
                <a:gd name="connsiteY44" fmla="*/ 104780 h 568327"/>
                <a:gd name="connsiteX45" fmla="*/ 3677891 w 4034334"/>
                <a:gd name="connsiteY45" fmla="*/ 105897 h 568327"/>
                <a:gd name="connsiteX46" fmla="*/ 3732684 w 4034334"/>
                <a:gd name="connsiteY46" fmla="*/ 156548 h 568327"/>
                <a:gd name="connsiteX47" fmla="*/ 3735895 w 4034334"/>
                <a:gd name="connsiteY47" fmla="*/ 174673 h 568327"/>
                <a:gd name="connsiteX48" fmla="*/ 3751158 w 4034334"/>
                <a:gd name="connsiteY48" fmla="*/ 179047 h 568327"/>
                <a:gd name="connsiteX49" fmla="*/ 3774238 w 4034334"/>
                <a:gd name="connsiteY49" fmla="*/ 186911 h 568327"/>
                <a:gd name="connsiteX50" fmla="*/ 3810371 w 4034334"/>
                <a:gd name="connsiteY50" fmla="*/ 222951 h 568327"/>
                <a:gd name="connsiteX51" fmla="*/ 3839291 w 4034334"/>
                <a:gd name="connsiteY51" fmla="*/ 285119 h 568327"/>
                <a:gd name="connsiteX52" fmla="*/ 3824331 w 4034334"/>
                <a:gd name="connsiteY52" fmla="*/ 320321 h 568327"/>
                <a:gd name="connsiteX53" fmla="*/ 3748575 w 4034334"/>
                <a:gd name="connsiteY53" fmla="*/ 390959 h 568327"/>
                <a:gd name="connsiteX54" fmla="*/ 3735778 w 4034334"/>
                <a:gd name="connsiteY54" fmla="*/ 392773 h 568327"/>
                <a:gd name="connsiteX55" fmla="*/ 3734057 w 4034334"/>
                <a:gd name="connsiteY55" fmla="*/ 406593 h 568327"/>
                <a:gd name="connsiteX56" fmla="*/ 3718608 w 4034334"/>
                <a:gd name="connsiteY56" fmla="*/ 445728 h 568327"/>
                <a:gd name="connsiteX57" fmla="*/ 3676286 w 4034334"/>
                <a:gd name="connsiteY57" fmla="*/ 464993 h 568327"/>
                <a:gd name="connsiteX58" fmla="*/ 3661140 w 4034334"/>
                <a:gd name="connsiteY58" fmla="*/ 466552 h 568327"/>
                <a:gd name="connsiteX59" fmla="*/ 3657138 w 4034334"/>
                <a:gd name="connsiteY59" fmla="*/ 484304 h 568327"/>
                <a:gd name="connsiteX60" fmla="*/ 3630661 w 4034334"/>
                <a:gd name="connsiteY60" fmla="*/ 538329 h 568327"/>
                <a:gd name="connsiteX61" fmla="*/ 3584523 w 4034334"/>
                <a:gd name="connsiteY61" fmla="*/ 565201 h 568327"/>
                <a:gd name="connsiteX62" fmla="*/ 2873732 w 4034334"/>
                <a:gd name="connsiteY62" fmla="*/ 568319 h 568327"/>
                <a:gd name="connsiteX63" fmla="*/ 2526670 w 4034334"/>
                <a:gd name="connsiteY63" fmla="*/ 568304 h 568327"/>
                <a:gd name="connsiteX64" fmla="*/ 2501381 w 4034334"/>
                <a:gd name="connsiteY64" fmla="*/ 568252 h 568327"/>
                <a:gd name="connsiteX65" fmla="*/ 2315555 w 4034334"/>
                <a:gd name="connsiteY65" fmla="*/ 568319 h 568327"/>
                <a:gd name="connsiteX66" fmla="*/ 1968493 w 4034334"/>
                <a:gd name="connsiteY66" fmla="*/ 568304 h 568327"/>
                <a:gd name="connsiteX67" fmla="*/ 1936854 w 4034334"/>
                <a:gd name="connsiteY67" fmla="*/ 568239 h 568327"/>
                <a:gd name="connsiteX68" fmla="*/ 1715013 w 4034334"/>
                <a:gd name="connsiteY68" fmla="*/ 568319 h 568327"/>
                <a:gd name="connsiteX69" fmla="*/ 1466932 w 4034334"/>
                <a:gd name="connsiteY69" fmla="*/ 568327 h 568327"/>
                <a:gd name="connsiteX70" fmla="*/ 1328991 w 4034334"/>
                <a:gd name="connsiteY70" fmla="*/ 568257 h 568327"/>
                <a:gd name="connsiteX71" fmla="*/ 1156836 w 4034334"/>
                <a:gd name="connsiteY71" fmla="*/ 568319 h 568327"/>
                <a:gd name="connsiteX72" fmla="*/ 423336 w 4034334"/>
                <a:gd name="connsiteY72" fmla="*/ 555987 h 568327"/>
                <a:gd name="connsiteX73" fmla="*/ 375081 w 4034334"/>
                <a:gd name="connsiteY73" fmla="*/ 486188 h 568327"/>
                <a:gd name="connsiteX74" fmla="*/ 369893 w 4034334"/>
                <a:gd name="connsiteY74" fmla="*/ 466575 h 568327"/>
                <a:gd name="connsiteX75" fmla="*/ 355631 w 4034334"/>
                <a:gd name="connsiteY75" fmla="*/ 465108 h 568327"/>
                <a:gd name="connsiteX76" fmla="*/ 328549 w 4034334"/>
                <a:gd name="connsiteY76" fmla="*/ 457245 h 568327"/>
                <a:gd name="connsiteX77" fmla="*/ 298302 w 4034334"/>
                <a:gd name="connsiteY77" fmla="*/ 411992 h 568327"/>
                <a:gd name="connsiteX78" fmla="*/ 294533 w 4034334"/>
                <a:gd name="connsiteY78" fmla="*/ 393006 h 568327"/>
                <a:gd name="connsiteX79" fmla="*/ 279992 w 4034334"/>
                <a:gd name="connsiteY79" fmla="*/ 390051 h 568327"/>
                <a:gd name="connsiteX80" fmla="*/ 234622 w 4034334"/>
                <a:gd name="connsiteY80" fmla="*/ 363342 h 568327"/>
                <a:gd name="connsiteX81" fmla="*/ 199327 w 4034334"/>
                <a:gd name="connsiteY81" fmla="*/ 303686 h 568327"/>
                <a:gd name="connsiteX82" fmla="*/ 190695 w 4034334"/>
                <a:gd name="connsiteY82" fmla="*/ 284468 h 568327"/>
                <a:gd name="connsiteX83" fmla="*/ 201863 w 4034334"/>
                <a:gd name="connsiteY83" fmla="*/ 260643 h 568327"/>
                <a:gd name="connsiteX84" fmla="*/ 270150 w 4034334"/>
                <a:gd name="connsiteY84" fmla="*/ 182118 h 568327"/>
                <a:gd name="connsiteX85" fmla="*/ 290043 w 4034334"/>
                <a:gd name="connsiteY85" fmla="*/ 177465 h 568327"/>
                <a:gd name="connsiteX86" fmla="*/ 297999 w 4034334"/>
                <a:gd name="connsiteY86" fmla="*/ 160596 h 568327"/>
                <a:gd name="connsiteX87" fmla="*/ 353513 w 4034334"/>
                <a:gd name="connsiteY87" fmla="*/ 105828 h 568327"/>
                <a:gd name="connsiteX88" fmla="*/ 371592 w 4034334"/>
                <a:gd name="connsiteY88" fmla="*/ 102128 h 568327"/>
                <a:gd name="connsiteX89" fmla="*/ 376105 w 4034334"/>
                <a:gd name="connsiteY89" fmla="*/ 82305 h 568327"/>
                <a:gd name="connsiteX90" fmla="*/ 440972 w 4034334"/>
                <a:gd name="connsiteY90" fmla="*/ 6829 h 568327"/>
                <a:gd name="connsiteX91" fmla="*/ 455444 w 4034334"/>
                <a:gd name="connsiteY91" fmla="*/ 1849 h 568327"/>
                <a:gd name="connsiteX92" fmla="*/ 1038270 w 4034334"/>
                <a:gd name="connsiteY92" fmla="*/ 663 h 568327"/>
                <a:gd name="connsiteX93" fmla="*/ 1430263 w 4034334"/>
                <a:gd name="connsiteY93" fmla="*/ 45 h 568327"/>
                <a:gd name="connsiteX94" fmla="*/ 1677488 w 4034334"/>
                <a:gd name="connsiteY94" fmla="*/ 168 h 568327"/>
                <a:gd name="connsiteX95" fmla="*/ 1719397 w 4034334"/>
                <a:gd name="connsiteY95" fmla="*/ 469 h 568327"/>
                <a:gd name="connsiteX96" fmla="*/ 1988440 w 4034334"/>
                <a:gd name="connsiteY96" fmla="*/ 45 h 568327"/>
                <a:gd name="connsiteX97" fmla="*/ 2235665 w 4034334"/>
                <a:gd name="connsiteY97" fmla="*/ 168 h 568327"/>
                <a:gd name="connsiteX98" fmla="*/ 2285195 w 4034334"/>
                <a:gd name="connsiteY98" fmla="*/ 524 h 568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</a:cxnLst>
              <a:rect l="l" t="t" r="r" b="b"/>
              <a:pathLst>
                <a:path w="4034334" h="568327">
                  <a:moveTo>
                    <a:pt x="101771" y="198498"/>
                  </a:moveTo>
                  <a:lnTo>
                    <a:pt x="108750" y="198498"/>
                  </a:lnTo>
                  <a:lnTo>
                    <a:pt x="108890" y="213016"/>
                  </a:lnTo>
                  <a:cubicBezTo>
                    <a:pt x="109145" y="234654"/>
                    <a:pt x="116893" y="247939"/>
                    <a:pt x="141463" y="268740"/>
                  </a:cubicBezTo>
                  <a:cubicBezTo>
                    <a:pt x="152328" y="277930"/>
                    <a:pt x="160448" y="286120"/>
                    <a:pt x="159448" y="286957"/>
                  </a:cubicBezTo>
                  <a:cubicBezTo>
                    <a:pt x="158447" y="287795"/>
                    <a:pt x="151141" y="293402"/>
                    <a:pt x="143161" y="299428"/>
                  </a:cubicBezTo>
                  <a:cubicBezTo>
                    <a:pt x="118312" y="318181"/>
                    <a:pt x="109052" y="333979"/>
                    <a:pt x="109332" y="357036"/>
                  </a:cubicBezTo>
                  <a:lnTo>
                    <a:pt x="109541" y="372485"/>
                  </a:lnTo>
                  <a:lnTo>
                    <a:pt x="99862" y="371322"/>
                  </a:lnTo>
                  <a:cubicBezTo>
                    <a:pt x="82133" y="369204"/>
                    <a:pt x="74641" y="363807"/>
                    <a:pt x="66475" y="347287"/>
                  </a:cubicBezTo>
                  <a:cubicBezTo>
                    <a:pt x="59262" y="332722"/>
                    <a:pt x="58704" y="332187"/>
                    <a:pt x="47234" y="329604"/>
                  </a:cubicBezTo>
                  <a:cubicBezTo>
                    <a:pt x="32040" y="326161"/>
                    <a:pt x="26108" y="322136"/>
                    <a:pt x="14288" y="307222"/>
                  </a:cubicBezTo>
                  <a:cubicBezTo>
                    <a:pt x="-3907" y="284259"/>
                    <a:pt x="-3534" y="286771"/>
                    <a:pt x="8704" y="269647"/>
                  </a:cubicBezTo>
                  <a:cubicBezTo>
                    <a:pt x="23432" y="248986"/>
                    <a:pt x="30714" y="243402"/>
                    <a:pt x="47001" y="240214"/>
                  </a:cubicBezTo>
                  <a:cubicBezTo>
                    <a:pt x="59960" y="237655"/>
                    <a:pt x="60774" y="237097"/>
                    <a:pt x="62148" y="229699"/>
                  </a:cubicBezTo>
                  <a:cubicBezTo>
                    <a:pt x="64078" y="219345"/>
                    <a:pt x="73781" y="208131"/>
                    <a:pt x="85413" y="202849"/>
                  </a:cubicBezTo>
                  <a:lnTo>
                    <a:pt x="85483" y="202802"/>
                  </a:lnTo>
                  <a:cubicBezTo>
                    <a:pt x="90629" y="200457"/>
                    <a:pt x="96137" y="199000"/>
                    <a:pt x="101771" y="198498"/>
                  </a:cubicBezTo>
                  <a:close/>
                  <a:moveTo>
                    <a:pt x="3923725" y="197870"/>
                  </a:moveTo>
                  <a:lnTo>
                    <a:pt x="3934149" y="199056"/>
                  </a:lnTo>
                  <a:cubicBezTo>
                    <a:pt x="3949402" y="200520"/>
                    <a:pt x="3962438" y="210664"/>
                    <a:pt x="3967606" y="225092"/>
                  </a:cubicBezTo>
                  <a:cubicBezTo>
                    <a:pt x="3971352" y="236329"/>
                    <a:pt x="3971654" y="236562"/>
                    <a:pt x="3985754" y="240424"/>
                  </a:cubicBezTo>
                  <a:cubicBezTo>
                    <a:pt x="4001877" y="244845"/>
                    <a:pt x="4007206" y="249079"/>
                    <a:pt x="4023167" y="270182"/>
                  </a:cubicBezTo>
                  <a:lnTo>
                    <a:pt x="4034334" y="284933"/>
                  </a:lnTo>
                  <a:lnTo>
                    <a:pt x="4020374" y="303546"/>
                  </a:lnTo>
                  <a:cubicBezTo>
                    <a:pt x="4005810" y="322857"/>
                    <a:pt x="4000086" y="326813"/>
                    <a:pt x="3981706" y="329838"/>
                  </a:cubicBezTo>
                  <a:cubicBezTo>
                    <a:pt x="3976191" y="330745"/>
                    <a:pt x="3971305" y="332676"/>
                    <a:pt x="3970864" y="334165"/>
                  </a:cubicBezTo>
                  <a:cubicBezTo>
                    <a:pt x="3970421" y="335654"/>
                    <a:pt x="3969375" y="339912"/>
                    <a:pt x="3968536" y="343681"/>
                  </a:cubicBezTo>
                  <a:cubicBezTo>
                    <a:pt x="3965465" y="357757"/>
                    <a:pt x="3943827" y="372904"/>
                    <a:pt x="3926657" y="372904"/>
                  </a:cubicBezTo>
                  <a:cubicBezTo>
                    <a:pt x="3922446" y="372927"/>
                    <a:pt x="3922074" y="371624"/>
                    <a:pt x="3922794" y="359153"/>
                  </a:cubicBezTo>
                  <a:cubicBezTo>
                    <a:pt x="3923644" y="350803"/>
                    <a:pt x="3922278" y="342378"/>
                    <a:pt x="3918839" y="334723"/>
                  </a:cubicBezTo>
                  <a:cubicBezTo>
                    <a:pt x="3913139" y="321787"/>
                    <a:pt x="3893153" y="300150"/>
                    <a:pt x="3879588" y="292192"/>
                  </a:cubicBezTo>
                  <a:cubicBezTo>
                    <a:pt x="3876120" y="290340"/>
                    <a:pt x="3872811" y="288199"/>
                    <a:pt x="3869701" y="285794"/>
                  </a:cubicBezTo>
                  <a:cubicBezTo>
                    <a:pt x="3869701" y="285445"/>
                    <a:pt x="3877449" y="279232"/>
                    <a:pt x="3886918" y="271997"/>
                  </a:cubicBezTo>
                  <a:cubicBezTo>
                    <a:pt x="3896636" y="264519"/>
                    <a:pt x="3905356" y="255824"/>
                    <a:pt x="3912860" y="246125"/>
                  </a:cubicBezTo>
                  <a:cubicBezTo>
                    <a:pt x="3920608" y="234864"/>
                    <a:pt x="3921724" y="231490"/>
                    <a:pt x="3922724" y="215669"/>
                  </a:cubicBezTo>
                  <a:lnTo>
                    <a:pt x="3922586" y="215645"/>
                  </a:lnTo>
                  <a:close/>
                  <a:moveTo>
                    <a:pt x="2588982" y="45"/>
                  </a:moveTo>
                  <a:cubicBezTo>
                    <a:pt x="2693832" y="-42"/>
                    <a:pt x="2774553" y="-6"/>
                    <a:pt x="2836206" y="168"/>
                  </a:cubicBezTo>
                  <a:lnTo>
                    <a:pt x="2878123" y="469"/>
                  </a:lnTo>
                  <a:lnTo>
                    <a:pt x="3147159" y="45"/>
                  </a:lnTo>
                  <a:cubicBezTo>
                    <a:pt x="3461708" y="-217"/>
                    <a:pt x="3559104" y="634"/>
                    <a:pt x="3575961" y="2989"/>
                  </a:cubicBezTo>
                  <a:cubicBezTo>
                    <a:pt x="3595873" y="5580"/>
                    <a:pt x="3614348" y="14752"/>
                    <a:pt x="3628450" y="29048"/>
                  </a:cubicBezTo>
                  <a:cubicBezTo>
                    <a:pt x="3643550" y="44288"/>
                    <a:pt x="3652415" y="61738"/>
                    <a:pt x="3657207" y="86167"/>
                  </a:cubicBezTo>
                  <a:lnTo>
                    <a:pt x="3660884" y="104780"/>
                  </a:lnTo>
                  <a:lnTo>
                    <a:pt x="3677891" y="105897"/>
                  </a:lnTo>
                  <a:cubicBezTo>
                    <a:pt x="3709301" y="107930"/>
                    <a:pt x="3727565" y="124813"/>
                    <a:pt x="3732684" y="156548"/>
                  </a:cubicBezTo>
                  <a:cubicBezTo>
                    <a:pt x="3734220" y="166158"/>
                    <a:pt x="3735663" y="174301"/>
                    <a:pt x="3735895" y="174673"/>
                  </a:cubicBezTo>
                  <a:cubicBezTo>
                    <a:pt x="3740888" y="176441"/>
                    <a:pt x="3745986" y="177902"/>
                    <a:pt x="3751158" y="179047"/>
                  </a:cubicBezTo>
                  <a:cubicBezTo>
                    <a:pt x="3759064" y="180995"/>
                    <a:pt x="3766788" y="183626"/>
                    <a:pt x="3774238" y="186911"/>
                  </a:cubicBezTo>
                  <a:cubicBezTo>
                    <a:pt x="3785476" y="192565"/>
                    <a:pt x="3800552" y="207595"/>
                    <a:pt x="3810371" y="222951"/>
                  </a:cubicBezTo>
                  <a:cubicBezTo>
                    <a:pt x="3820678" y="239261"/>
                    <a:pt x="3839291" y="279024"/>
                    <a:pt x="3839291" y="285119"/>
                  </a:cubicBezTo>
                  <a:cubicBezTo>
                    <a:pt x="3839291" y="287749"/>
                    <a:pt x="3832567" y="303546"/>
                    <a:pt x="3824331" y="320321"/>
                  </a:cubicBezTo>
                  <a:cubicBezTo>
                    <a:pt x="3801064" y="367692"/>
                    <a:pt x="3781148" y="386305"/>
                    <a:pt x="3748575" y="390959"/>
                  </a:cubicBezTo>
                  <a:lnTo>
                    <a:pt x="3735778" y="392773"/>
                  </a:lnTo>
                  <a:lnTo>
                    <a:pt x="3734057" y="406593"/>
                  </a:lnTo>
                  <a:cubicBezTo>
                    <a:pt x="3731568" y="426510"/>
                    <a:pt x="3728147" y="435142"/>
                    <a:pt x="3718608" y="445728"/>
                  </a:cubicBezTo>
                  <a:cubicBezTo>
                    <a:pt x="3708114" y="457407"/>
                    <a:pt x="3695807" y="462992"/>
                    <a:pt x="3676286" y="464993"/>
                  </a:cubicBezTo>
                  <a:lnTo>
                    <a:pt x="3661140" y="466552"/>
                  </a:lnTo>
                  <a:lnTo>
                    <a:pt x="3657138" y="484304"/>
                  </a:lnTo>
                  <a:cubicBezTo>
                    <a:pt x="3651717" y="508291"/>
                    <a:pt x="3643969" y="524113"/>
                    <a:pt x="3630661" y="538329"/>
                  </a:cubicBezTo>
                  <a:cubicBezTo>
                    <a:pt x="3618127" y="551462"/>
                    <a:pt x="3602131" y="560778"/>
                    <a:pt x="3584523" y="565201"/>
                  </a:cubicBezTo>
                  <a:cubicBezTo>
                    <a:pt x="3574938" y="567761"/>
                    <a:pt x="3450136" y="568319"/>
                    <a:pt x="2873732" y="568319"/>
                  </a:cubicBezTo>
                  <a:cubicBezTo>
                    <a:pt x="2731708" y="568319"/>
                    <a:pt x="2617936" y="568346"/>
                    <a:pt x="2526670" y="568304"/>
                  </a:cubicBezTo>
                  <a:lnTo>
                    <a:pt x="2501381" y="568252"/>
                  </a:lnTo>
                  <a:lnTo>
                    <a:pt x="2315555" y="568319"/>
                  </a:lnTo>
                  <a:cubicBezTo>
                    <a:pt x="2173531" y="568319"/>
                    <a:pt x="2059759" y="568346"/>
                    <a:pt x="1968493" y="568304"/>
                  </a:cubicBezTo>
                  <a:lnTo>
                    <a:pt x="1936854" y="568239"/>
                  </a:lnTo>
                  <a:lnTo>
                    <a:pt x="1715013" y="568319"/>
                  </a:lnTo>
                  <a:cubicBezTo>
                    <a:pt x="1620330" y="568319"/>
                    <a:pt x="1538204" y="568331"/>
                    <a:pt x="1466932" y="568327"/>
                  </a:cubicBezTo>
                  <a:lnTo>
                    <a:pt x="1328991" y="568257"/>
                  </a:lnTo>
                  <a:lnTo>
                    <a:pt x="1156836" y="568319"/>
                  </a:lnTo>
                  <a:cubicBezTo>
                    <a:pt x="399372" y="568319"/>
                    <a:pt x="445556" y="569087"/>
                    <a:pt x="423336" y="555987"/>
                  </a:cubicBezTo>
                  <a:cubicBezTo>
                    <a:pt x="396952" y="540376"/>
                    <a:pt x="384714" y="522670"/>
                    <a:pt x="375081" y="486188"/>
                  </a:cubicBezTo>
                  <a:lnTo>
                    <a:pt x="369893" y="466575"/>
                  </a:lnTo>
                  <a:lnTo>
                    <a:pt x="355631" y="465108"/>
                  </a:lnTo>
                  <a:cubicBezTo>
                    <a:pt x="346243" y="463939"/>
                    <a:pt x="337103" y="461284"/>
                    <a:pt x="328549" y="457245"/>
                  </a:cubicBezTo>
                  <a:cubicBezTo>
                    <a:pt x="311285" y="448567"/>
                    <a:pt x="303211" y="436537"/>
                    <a:pt x="298302" y="411992"/>
                  </a:cubicBezTo>
                  <a:lnTo>
                    <a:pt x="294533" y="393006"/>
                  </a:lnTo>
                  <a:lnTo>
                    <a:pt x="279992" y="390051"/>
                  </a:lnTo>
                  <a:cubicBezTo>
                    <a:pt x="261472" y="386282"/>
                    <a:pt x="248232" y="378488"/>
                    <a:pt x="234622" y="363342"/>
                  </a:cubicBezTo>
                  <a:cubicBezTo>
                    <a:pt x="222593" y="349987"/>
                    <a:pt x="212309" y="332560"/>
                    <a:pt x="199327" y="303686"/>
                  </a:cubicBezTo>
                  <a:lnTo>
                    <a:pt x="190695" y="284468"/>
                  </a:lnTo>
                  <a:lnTo>
                    <a:pt x="201863" y="260643"/>
                  </a:lnTo>
                  <a:cubicBezTo>
                    <a:pt x="225036" y="211248"/>
                    <a:pt x="243207" y="190448"/>
                    <a:pt x="270150" y="182118"/>
                  </a:cubicBezTo>
                  <a:cubicBezTo>
                    <a:pt x="276615" y="179929"/>
                    <a:pt x="283277" y="178370"/>
                    <a:pt x="290043" y="177465"/>
                  </a:cubicBezTo>
                  <a:cubicBezTo>
                    <a:pt x="294603" y="177465"/>
                    <a:pt x="295487" y="175580"/>
                    <a:pt x="297999" y="160596"/>
                  </a:cubicBezTo>
                  <a:cubicBezTo>
                    <a:pt x="304003" y="124860"/>
                    <a:pt x="321196" y="107898"/>
                    <a:pt x="353513" y="105828"/>
                  </a:cubicBezTo>
                  <a:cubicBezTo>
                    <a:pt x="363448" y="105129"/>
                    <a:pt x="371220" y="103570"/>
                    <a:pt x="371592" y="102128"/>
                  </a:cubicBezTo>
                  <a:cubicBezTo>
                    <a:pt x="371964" y="100686"/>
                    <a:pt x="373988" y="91774"/>
                    <a:pt x="376105" y="82305"/>
                  </a:cubicBezTo>
                  <a:cubicBezTo>
                    <a:pt x="384900" y="42799"/>
                    <a:pt x="405259" y="19043"/>
                    <a:pt x="440972" y="6829"/>
                  </a:cubicBezTo>
                  <a:lnTo>
                    <a:pt x="455444" y="1849"/>
                  </a:lnTo>
                  <a:lnTo>
                    <a:pt x="1038270" y="663"/>
                  </a:lnTo>
                  <a:cubicBezTo>
                    <a:pt x="1196436" y="343"/>
                    <a:pt x="1325414" y="132"/>
                    <a:pt x="1430263" y="45"/>
                  </a:cubicBezTo>
                  <a:cubicBezTo>
                    <a:pt x="1535113" y="-42"/>
                    <a:pt x="1615835" y="-6"/>
                    <a:pt x="1677488" y="168"/>
                  </a:cubicBezTo>
                  <a:lnTo>
                    <a:pt x="1719397" y="469"/>
                  </a:lnTo>
                  <a:lnTo>
                    <a:pt x="1988440" y="45"/>
                  </a:lnTo>
                  <a:cubicBezTo>
                    <a:pt x="2093290" y="-42"/>
                    <a:pt x="2174012" y="-6"/>
                    <a:pt x="2235665" y="168"/>
                  </a:cubicBezTo>
                  <a:lnTo>
                    <a:pt x="2285195" y="524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endParaRPr lang="fa-IR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46D13D81-C2C9-BB86-2CD5-8297EC21B960}"/>
                </a:ext>
              </a:extLst>
            </p:cNvPr>
            <p:cNvSpPr txBox="1"/>
            <p:nvPr/>
          </p:nvSpPr>
          <p:spPr>
            <a:xfrm>
              <a:off x="4984977" y="5895332"/>
              <a:ext cx="297973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تصویر را وارد نمایید</a:t>
              </a: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302FFF9E-7C66-315E-D043-37E49DFDEA94}"/>
              </a:ext>
            </a:extLst>
          </p:cNvPr>
          <p:cNvGrpSpPr/>
          <p:nvPr/>
        </p:nvGrpSpPr>
        <p:grpSpPr>
          <a:xfrm>
            <a:off x="8293631" y="4843824"/>
            <a:ext cx="3252662" cy="458211"/>
            <a:chOff x="8293631" y="4843824"/>
            <a:chExt cx="3252662" cy="458211"/>
          </a:xfrm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FFE1CB1A-0053-4927-CA28-9713231F7DD1}"/>
                </a:ext>
              </a:extLst>
            </p:cNvPr>
            <p:cNvSpPr/>
            <p:nvPr/>
          </p:nvSpPr>
          <p:spPr>
            <a:xfrm>
              <a:off x="8293631" y="4843824"/>
              <a:ext cx="3252662" cy="458211"/>
            </a:xfrm>
            <a:custGeom>
              <a:avLst/>
              <a:gdLst>
                <a:gd name="connsiteX0" fmla="*/ 101771 w 4034334"/>
                <a:gd name="connsiteY0" fmla="*/ 198498 h 568327"/>
                <a:gd name="connsiteX1" fmla="*/ 108750 w 4034334"/>
                <a:gd name="connsiteY1" fmla="*/ 198498 h 568327"/>
                <a:gd name="connsiteX2" fmla="*/ 108890 w 4034334"/>
                <a:gd name="connsiteY2" fmla="*/ 213016 h 568327"/>
                <a:gd name="connsiteX3" fmla="*/ 141463 w 4034334"/>
                <a:gd name="connsiteY3" fmla="*/ 268740 h 568327"/>
                <a:gd name="connsiteX4" fmla="*/ 159448 w 4034334"/>
                <a:gd name="connsiteY4" fmla="*/ 286957 h 568327"/>
                <a:gd name="connsiteX5" fmla="*/ 143161 w 4034334"/>
                <a:gd name="connsiteY5" fmla="*/ 299428 h 568327"/>
                <a:gd name="connsiteX6" fmla="*/ 109332 w 4034334"/>
                <a:gd name="connsiteY6" fmla="*/ 357036 h 568327"/>
                <a:gd name="connsiteX7" fmla="*/ 109541 w 4034334"/>
                <a:gd name="connsiteY7" fmla="*/ 372485 h 568327"/>
                <a:gd name="connsiteX8" fmla="*/ 99862 w 4034334"/>
                <a:gd name="connsiteY8" fmla="*/ 371322 h 568327"/>
                <a:gd name="connsiteX9" fmla="*/ 66475 w 4034334"/>
                <a:gd name="connsiteY9" fmla="*/ 347287 h 568327"/>
                <a:gd name="connsiteX10" fmla="*/ 47234 w 4034334"/>
                <a:gd name="connsiteY10" fmla="*/ 329604 h 568327"/>
                <a:gd name="connsiteX11" fmla="*/ 14288 w 4034334"/>
                <a:gd name="connsiteY11" fmla="*/ 307222 h 568327"/>
                <a:gd name="connsiteX12" fmla="*/ 8704 w 4034334"/>
                <a:gd name="connsiteY12" fmla="*/ 269647 h 568327"/>
                <a:gd name="connsiteX13" fmla="*/ 47001 w 4034334"/>
                <a:gd name="connsiteY13" fmla="*/ 240214 h 568327"/>
                <a:gd name="connsiteX14" fmla="*/ 62148 w 4034334"/>
                <a:gd name="connsiteY14" fmla="*/ 229699 h 568327"/>
                <a:gd name="connsiteX15" fmla="*/ 85413 w 4034334"/>
                <a:gd name="connsiteY15" fmla="*/ 202849 h 568327"/>
                <a:gd name="connsiteX16" fmla="*/ 85483 w 4034334"/>
                <a:gd name="connsiteY16" fmla="*/ 202802 h 568327"/>
                <a:gd name="connsiteX17" fmla="*/ 101771 w 4034334"/>
                <a:gd name="connsiteY17" fmla="*/ 198498 h 568327"/>
                <a:gd name="connsiteX18" fmla="*/ 3923725 w 4034334"/>
                <a:gd name="connsiteY18" fmla="*/ 197870 h 568327"/>
                <a:gd name="connsiteX19" fmla="*/ 3934149 w 4034334"/>
                <a:gd name="connsiteY19" fmla="*/ 199056 h 568327"/>
                <a:gd name="connsiteX20" fmla="*/ 3967606 w 4034334"/>
                <a:gd name="connsiteY20" fmla="*/ 225092 h 568327"/>
                <a:gd name="connsiteX21" fmla="*/ 3985754 w 4034334"/>
                <a:gd name="connsiteY21" fmla="*/ 240424 h 568327"/>
                <a:gd name="connsiteX22" fmla="*/ 4023167 w 4034334"/>
                <a:gd name="connsiteY22" fmla="*/ 270182 h 568327"/>
                <a:gd name="connsiteX23" fmla="*/ 4034334 w 4034334"/>
                <a:gd name="connsiteY23" fmla="*/ 284933 h 568327"/>
                <a:gd name="connsiteX24" fmla="*/ 4020374 w 4034334"/>
                <a:gd name="connsiteY24" fmla="*/ 303546 h 568327"/>
                <a:gd name="connsiteX25" fmla="*/ 3981706 w 4034334"/>
                <a:gd name="connsiteY25" fmla="*/ 329838 h 568327"/>
                <a:gd name="connsiteX26" fmla="*/ 3970864 w 4034334"/>
                <a:gd name="connsiteY26" fmla="*/ 334165 h 568327"/>
                <a:gd name="connsiteX27" fmla="*/ 3968536 w 4034334"/>
                <a:gd name="connsiteY27" fmla="*/ 343681 h 568327"/>
                <a:gd name="connsiteX28" fmla="*/ 3926657 w 4034334"/>
                <a:gd name="connsiteY28" fmla="*/ 372904 h 568327"/>
                <a:gd name="connsiteX29" fmla="*/ 3922794 w 4034334"/>
                <a:gd name="connsiteY29" fmla="*/ 359153 h 568327"/>
                <a:gd name="connsiteX30" fmla="*/ 3918839 w 4034334"/>
                <a:gd name="connsiteY30" fmla="*/ 334723 h 568327"/>
                <a:gd name="connsiteX31" fmla="*/ 3879588 w 4034334"/>
                <a:gd name="connsiteY31" fmla="*/ 292192 h 568327"/>
                <a:gd name="connsiteX32" fmla="*/ 3869701 w 4034334"/>
                <a:gd name="connsiteY32" fmla="*/ 285794 h 568327"/>
                <a:gd name="connsiteX33" fmla="*/ 3886918 w 4034334"/>
                <a:gd name="connsiteY33" fmla="*/ 271997 h 568327"/>
                <a:gd name="connsiteX34" fmla="*/ 3912860 w 4034334"/>
                <a:gd name="connsiteY34" fmla="*/ 246125 h 568327"/>
                <a:gd name="connsiteX35" fmla="*/ 3922724 w 4034334"/>
                <a:gd name="connsiteY35" fmla="*/ 215669 h 568327"/>
                <a:gd name="connsiteX36" fmla="*/ 3922586 w 4034334"/>
                <a:gd name="connsiteY36" fmla="*/ 215645 h 568327"/>
                <a:gd name="connsiteX37" fmla="*/ 2588982 w 4034334"/>
                <a:gd name="connsiteY37" fmla="*/ 45 h 568327"/>
                <a:gd name="connsiteX38" fmla="*/ 2836206 w 4034334"/>
                <a:gd name="connsiteY38" fmla="*/ 168 h 568327"/>
                <a:gd name="connsiteX39" fmla="*/ 2878123 w 4034334"/>
                <a:gd name="connsiteY39" fmla="*/ 469 h 568327"/>
                <a:gd name="connsiteX40" fmla="*/ 3147159 w 4034334"/>
                <a:gd name="connsiteY40" fmla="*/ 45 h 568327"/>
                <a:gd name="connsiteX41" fmla="*/ 3575961 w 4034334"/>
                <a:gd name="connsiteY41" fmla="*/ 2989 h 568327"/>
                <a:gd name="connsiteX42" fmla="*/ 3628450 w 4034334"/>
                <a:gd name="connsiteY42" fmla="*/ 29048 h 568327"/>
                <a:gd name="connsiteX43" fmla="*/ 3657207 w 4034334"/>
                <a:gd name="connsiteY43" fmla="*/ 86167 h 568327"/>
                <a:gd name="connsiteX44" fmla="*/ 3660884 w 4034334"/>
                <a:gd name="connsiteY44" fmla="*/ 104780 h 568327"/>
                <a:gd name="connsiteX45" fmla="*/ 3677891 w 4034334"/>
                <a:gd name="connsiteY45" fmla="*/ 105897 h 568327"/>
                <a:gd name="connsiteX46" fmla="*/ 3732684 w 4034334"/>
                <a:gd name="connsiteY46" fmla="*/ 156548 h 568327"/>
                <a:gd name="connsiteX47" fmla="*/ 3735895 w 4034334"/>
                <a:gd name="connsiteY47" fmla="*/ 174673 h 568327"/>
                <a:gd name="connsiteX48" fmla="*/ 3751158 w 4034334"/>
                <a:gd name="connsiteY48" fmla="*/ 179047 h 568327"/>
                <a:gd name="connsiteX49" fmla="*/ 3774238 w 4034334"/>
                <a:gd name="connsiteY49" fmla="*/ 186911 h 568327"/>
                <a:gd name="connsiteX50" fmla="*/ 3810371 w 4034334"/>
                <a:gd name="connsiteY50" fmla="*/ 222951 h 568327"/>
                <a:gd name="connsiteX51" fmla="*/ 3839291 w 4034334"/>
                <a:gd name="connsiteY51" fmla="*/ 285119 h 568327"/>
                <a:gd name="connsiteX52" fmla="*/ 3824331 w 4034334"/>
                <a:gd name="connsiteY52" fmla="*/ 320321 h 568327"/>
                <a:gd name="connsiteX53" fmla="*/ 3748575 w 4034334"/>
                <a:gd name="connsiteY53" fmla="*/ 390959 h 568327"/>
                <a:gd name="connsiteX54" fmla="*/ 3735778 w 4034334"/>
                <a:gd name="connsiteY54" fmla="*/ 392773 h 568327"/>
                <a:gd name="connsiteX55" fmla="*/ 3734057 w 4034334"/>
                <a:gd name="connsiteY55" fmla="*/ 406593 h 568327"/>
                <a:gd name="connsiteX56" fmla="*/ 3718608 w 4034334"/>
                <a:gd name="connsiteY56" fmla="*/ 445728 h 568327"/>
                <a:gd name="connsiteX57" fmla="*/ 3676286 w 4034334"/>
                <a:gd name="connsiteY57" fmla="*/ 464993 h 568327"/>
                <a:gd name="connsiteX58" fmla="*/ 3661140 w 4034334"/>
                <a:gd name="connsiteY58" fmla="*/ 466552 h 568327"/>
                <a:gd name="connsiteX59" fmla="*/ 3657138 w 4034334"/>
                <a:gd name="connsiteY59" fmla="*/ 484304 h 568327"/>
                <a:gd name="connsiteX60" fmla="*/ 3630661 w 4034334"/>
                <a:gd name="connsiteY60" fmla="*/ 538329 h 568327"/>
                <a:gd name="connsiteX61" fmla="*/ 3584523 w 4034334"/>
                <a:gd name="connsiteY61" fmla="*/ 565201 h 568327"/>
                <a:gd name="connsiteX62" fmla="*/ 2873732 w 4034334"/>
                <a:gd name="connsiteY62" fmla="*/ 568319 h 568327"/>
                <a:gd name="connsiteX63" fmla="*/ 2526670 w 4034334"/>
                <a:gd name="connsiteY63" fmla="*/ 568304 h 568327"/>
                <a:gd name="connsiteX64" fmla="*/ 2501381 w 4034334"/>
                <a:gd name="connsiteY64" fmla="*/ 568252 h 568327"/>
                <a:gd name="connsiteX65" fmla="*/ 2315555 w 4034334"/>
                <a:gd name="connsiteY65" fmla="*/ 568319 h 568327"/>
                <a:gd name="connsiteX66" fmla="*/ 1968493 w 4034334"/>
                <a:gd name="connsiteY66" fmla="*/ 568304 h 568327"/>
                <a:gd name="connsiteX67" fmla="*/ 1936854 w 4034334"/>
                <a:gd name="connsiteY67" fmla="*/ 568239 h 568327"/>
                <a:gd name="connsiteX68" fmla="*/ 1715013 w 4034334"/>
                <a:gd name="connsiteY68" fmla="*/ 568319 h 568327"/>
                <a:gd name="connsiteX69" fmla="*/ 1466932 w 4034334"/>
                <a:gd name="connsiteY69" fmla="*/ 568327 h 568327"/>
                <a:gd name="connsiteX70" fmla="*/ 1328991 w 4034334"/>
                <a:gd name="connsiteY70" fmla="*/ 568257 h 568327"/>
                <a:gd name="connsiteX71" fmla="*/ 1156836 w 4034334"/>
                <a:gd name="connsiteY71" fmla="*/ 568319 h 568327"/>
                <a:gd name="connsiteX72" fmla="*/ 423336 w 4034334"/>
                <a:gd name="connsiteY72" fmla="*/ 555987 h 568327"/>
                <a:gd name="connsiteX73" fmla="*/ 375081 w 4034334"/>
                <a:gd name="connsiteY73" fmla="*/ 486188 h 568327"/>
                <a:gd name="connsiteX74" fmla="*/ 369893 w 4034334"/>
                <a:gd name="connsiteY74" fmla="*/ 466575 h 568327"/>
                <a:gd name="connsiteX75" fmla="*/ 355631 w 4034334"/>
                <a:gd name="connsiteY75" fmla="*/ 465108 h 568327"/>
                <a:gd name="connsiteX76" fmla="*/ 328549 w 4034334"/>
                <a:gd name="connsiteY76" fmla="*/ 457245 h 568327"/>
                <a:gd name="connsiteX77" fmla="*/ 298302 w 4034334"/>
                <a:gd name="connsiteY77" fmla="*/ 411992 h 568327"/>
                <a:gd name="connsiteX78" fmla="*/ 294533 w 4034334"/>
                <a:gd name="connsiteY78" fmla="*/ 393006 h 568327"/>
                <a:gd name="connsiteX79" fmla="*/ 279992 w 4034334"/>
                <a:gd name="connsiteY79" fmla="*/ 390051 h 568327"/>
                <a:gd name="connsiteX80" fmla="*/ 234622 w 4034334"/>
                <a:gd name="connsiteY80" fmla="*/ 363342 h 568327"/>
                <a:gd name="connsiteX81" fmla="*/ 199327 w 4034334"/>
                <a:gd name="connsiteY81" fmla="*/ 303686 h 568327"/>
                <a:gd name="connsiteX82" fmla="*/ 190695 w 4034334"/>
                <a:gd name="connsiteY82" fmla="*/ 284468 h 568327"/>
                <a:gd name="connsiteX83" fmla="*/ 201863 w 4034334"/>
                <a:gd name="connsiteY83" fmla="*/ 260643 h 568327"/>
                <a:gd name="connsiteX84" fmla="*/ 270150 w 4034334"/>
                <a:gd name="connsiteY84" fmla="*/ 182118 h 568327"/>
                <a:gd name="connsiteX85" fmla="*/ 290043 w 4034334"/>
                <a:gd name="connsiteY85" fmla="*/ 177465 h 568327"/>
                <a:gd name="connsiteX86" fmla="*/ 297999 w 4034334"/>
                <a:gd name="connsiteY86" fmla="*/ 160596 h 568327"/>
                <a:gd name="connsiteX87" fmla="*/ 353513 w 4034334"/>
                <a:gd name="connsiteY87" fmla="*/ 105828 h 568327"/>
                <a:gd name="connsiteX88" fmla="*/ 371592 w 4034334"/>
                <a:gd name="connsiteY88" fmla="*/ 102128 h 568327"/>
                <a:gd name="connsiteX89" fmla="*/ 376105 w 4034334"/>
                <a:gd name="connsiteY89" fmla="*/ 82305 h 568327"/>
                <a:gd name="connsiteX90" fmla="*/ 440972 w 4034334"/>
                <a:gd name="connsiteY90" fmla="*/ 6829 h 568327"/>
                <a:gd name="connsiteX91" fmla="*/ 455444 w 4034334"/>
                <a:gd name="connsiteY91" fmla="*/ 1849 h 568327"/>
                <a:gd name="connsiteX92" fmla="*/ 1038270 w 4034334"/>
                <a:gd name="connsiteY92" fmla="*/ 663 h 568327"/>
                <a:gd name="connsiteX93" fmla="*/ 1430263 w 4034334"/>
                <a:gd name="connsiteY93" fmla="*/ 45 h 568327"/>
                <a:gd name="connsiteX94" fmla="*/ 1677488 w 4034334"/>
                <a:gd name="connsiteY94" fmla="*/ 168 h 568327"/>
                <a:gd name="connsiteX95" fmla="*/ 1719397 w 4034334"/>
                <a:gd name="connsiteY95" fmla="*/ 469 h 568327"/>
                <a:gd name="connsiteX96" fmla="*/ 1988440 w 4034334"/>
                <a:gd name="connsiteY96" fmla="*/ 45 h 568327"/>
                <a:gd name="connsiteX97" fmla="*/ 2235665 w 4034334"/>
                <a:gd name="connsiteY97" fmla="*/ 168 h 568327"/>
                <a:gd name="connsiteX98" fmla="*/ 2285195 w 4034334"/>
                <a:gd name="connsiteY98" fmla="*/ 524 h 568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</a:cxnLst>
              <a:rect l="l" t="t" r="r" b="b"/>
              <a:pathLst>
                <a:path w="4034334" h="568327">
                  <a:moveTo>
                    <a:pt x="101771" y="198498"/>
                  </a:moveTo>
                  <a:lnTo>
                    <a:pt x="108750" y="198498"/>
                  </a:lnTo>
                  <a:lnTo>
                    <a:pt x="108890" y="213016"/>
                  </a:lnTo>
                  <a:cubicBezTo>
                    <a:pt x="109145" y="234654"/>
                    <a:pt x="116893" y="247939"/>
                    <a:pt x="141463" y="268740"/>
                  </a:cubicBezTo>
                  <a:cubicBezTo>
                    <a:pt x="152328" y="277930"/>
                    <a:pt x="160448" y="286120"/>
                    <a:pt x="159448" y="286957"/>
                  </a:cubicBezTo>
                  <a:cubicBezTo>
                    <a:pt x="158447" y="287795"/>
                    <a:pt x="151141" y="293402"/>
                    <a:pt x="143161" y="299428"/>
                  </a:cubicBezTo>
                  <a:cubicBezTo>
                    <a:pt x="118312" y="318181"/>
                    <a:pt x="109052" y="333979"/>
                    <a:pt x="109332" y="357036"/>
                  </a:cubicBezTo>
                  <a:lnTo>
                    <a:pt x="109541" y="372485"/>
                  </a:lnTo>
                  <a:lnTo>
                    <a:pt x="99862" y="371322"/>
                  </a:lnTo>
                  <a:cubicBezTo>
                    <a:pt x="82133" y="369204"/>
                    <a:pt x="74641" y="363807"/>
                    <a:pt x="66475" y="347287"/>
                  </a:cubicBezTo>
                  <a:cubicBezTo>
                    <a:pt x="59262" y="332722"/>
                    <a:pt x="58704" y="332187"/>
                    <a:pt x="47234" y="329604"/>
                  </a:cubicBezTo>
                  <a:cubicBezTo>
                    <a:pt x="32040" y="326161"/>
                    <a:pt x="26108" y="322136"/>
                    <a:pt x="14288" y="307222"/>
                  </a:cubicBezTo>
                  <a:cubicBezTo>
                    <a:pt x="-3907" y="284259"/>
                    <a:pt x="-3534" y="286771"/>
                    <a:pt x="8704" y="269647"/>
                  </a:cubicBezTo>
                  <a:cubicBezTo>
                    <a:pt x="23432" y="248986"/>
                    <a:pt x="30714" y="243402"/>
                    <a:pt x="47001" y="240214"/>
                  </a:cubicBezTo>
                  <a:cubicBezTo>
                    <a:pt x="59960" y="237655"/>
                    <a:pt x="60774" y="237097"/>
                    <a:pt x="62148" y="229699"/>
                  </a:cubicBezTo>
                  <a:cubicBezTo>
                    <a:pt x="64078" y="219345"/>
                    <a:pt x="73781" y="208131"/>
                    <a:pt x="85413" y="202849"/>
                  </a:cubicBezTo>
                  <a:lnTo>
                    <a:pt x="85483" y="202802"/>
                  </a:lnTo>
                  <a:cubicBezTo>
                    <a:pt x="90629" y="200457"/>
                    <a:pt x="96137" y="199000"/>
                    <a:pt x="101771" y="198498"/>
                  </a:cubicBezTo>
                  <a:close/>
                  <a:moveTo>
                    <a:pt x="3923725" y="197870"/>
                  </a:moveTo>
                  <a:lnTo>
                    <a:pt x="3934149" y="199056"/>
                  </a:lnTo>
                  <a:cubicBezTo>
                    <a:pt x="3949402" y="200520"/>
                    <a:pt x="3962438" y="210664"/>
                    <a:pt x="3967606" y="225092"/>
                  </a:cubicBezTo>
                  <a:cubicBezTo>
                    <a:pt x="3971352" y="236329"/>
                    <a:pt x="3971654" y="236562"/>
                    <a:pt x="3985754" y="240424"/>
                  </a:cubicBezTo>
                  <a:cubicBezTo>
                    <a:pt x="4001877" y="244845"/>
                    <a:pt x="4007206" y="249079"/>
                    <a:pt x="4023167" y="270182"/>
                  </a:cubicBezTo>
                  <a:lnTo>
                    <a:pt x="4034334" y="284933"/>
                  </a:lnTo>
                  <a:lnTo>
                    <a:pt x="4020374" y="303546"/>
                  </a:lnTo>
                  <a:cubicBezTo>
                    <a:pt x="4005810" y="322857"/>
                    <a:pt x="4000086" y="326813"/>
                    <a:pt x="3981706" y="329838"/>
                  </a:cubicBezTo>
                  <a:cubicBezTo>
                    <a:pt x="3976191" y="330745"/>
                    <a:pt x="3971305" y="332676"/>
                    <a:pt x="3970864" y="334165"/>
                  </a:cubicBezTo>
                  <a:cubicBezTo>
                    <a:pt x="3970421" y="335654"/>
                    <a:pt x="3969375" y="339912"/>
                    <a:pt x="3968536" y="343681"/>
                  </a:cubicBezTo>
                  <a:cubicBezTo>
                    <a:pt x="3965465" y="357757"/>
                    <a:pt x="3943827" y="372904"/>
                    <a:pt x="3926657" y="372904"/>
                  </a:cubicBezTo>
                  <a:cubicBezTo>
                    <a:pt x="3922446" y="372927"/>
                    <a:pt x="3922074" y="371624"/>
                    <a:pt x="3922794" y="359153"/>
                  </a:cubicBezTo>
                  <a:cubicBezTo>
                    <a:pt x="3923644" y="350803"/>
                    <a:pt x="3922278" y="342378"/>
                    <a:pt x="3918839" y="334723"/>
                  </a:cubicBezTo>
                  <a:cubicBezTo>
                    <a:pt x="3913139" y="321787"/>
                    <a:pt x="3893153" y="300150"/>
                    <a:pt x="3879588" y="292192"/>
                  </a:cubicBezTo>
                  <a:cubicBezTo>
                    <a:pt x="3876120" y="290340"/>
                    <a:pt x="3872811" y="288199"/>
                    <a:pt x="3869701" y="285794"/>
                  </a:cubicBezTo>
                  <a:cubicBezTo>
                    <a:pt x="3869701" y="285445"/>
                    <a:pt x="3877449" y="279232"/>
                    <a:pt x="3886918" y="271997"/>
                  </a:cubicBezTo>
                  <a:cubicBezTo>
                    <a:pt x="3896636" y="264519"/>
                    <a:pt x="3905356" y="255824"/>
                    <a:pt x="3912860" y="246125"/>
                  </a:cubicBezTo>
                  <a:cubicBezTo>
                    <a:pt x="3920608" y="234864"/>
                    <a:pt x="3921724" y="231490"/>
                    <a:pt x="3922724" y="215669"/>
                  </a:cubicBezTo>
                  <a:lnTo>
                    <a:pt x="3922586" y="215645"/>
                  </a:lnTo>
                  <a:close/>
                  <a:moveTo>
                    <a:pt x="2588982" y="45"/>
                  </a:moveTo>
                  <a:cubicBezTo>
                    <a:pt x="2693832" y="-42"/>
                    <a:pt x="2774553" y="-6"/>
                    <a:pt x="2836206" y="168"/>
                  </a:cubicBezTo>
                  <a:lnTo>
                    <a:pt x="2878123" y="469"/>
                  </a:lnTo>
                  <a:lnTo>
                    <a:pt x="3147159" y="45"/>
                  </a:lnTo>
                  <a:cubicBezTo>
                    <a:pt x="3461708" y="-217"/>
                    <a:pt x="3559104" y="634"/>
                    <a:pt x="3575961" y="2989"/>
                  </a:cubicBezTo>
                  <a:cubicBezTo>
                    <a:pt x="3595873" y="5580"/>
                    <a:pt x="3614348" y="14752"/>
                    <a:pt x="3628450" y="29048"/>
                  </a:cubicBezTo>
                  <a:cubicBezTo>
                    <a:pt x="3643550" y="44288"/>
                    <a:pt x="3652415" y="61738"/>
                    <a:pt x="3657207" y="86167"/>
                  </a:cubicBezTo>
                  <a:lnTo>
                    <a:pt x="3660884" y="104780"/>
                  </a:lnTo>
                  <a:lnTo>
                    <a:pt x="3677891" y="105897"/>
                  </a:lnTo>
                  <a:cubicBezTo>
                    <a:pt x="3709301" y="107930"/>
                    <a:pt x="3727565" y="124813"/>
                    <a:pt x="3732684" y="156548"/>
                  </a:cubicBezTo>
                  <a:cubicBezTo>
                    <a:pt x="3734220" y="166158"/>
                    <a:pt x="3735663" y="174301"/>
                    <a:pt x="3735895" y="174673"/>
                  </a:cubicBezTo>
                  <a:cubicBezTo>
                    <a:pt x="3740888" y="176441"/>
                    <a:pt x="3745986" y="177902"/>
                    <a:pt x="3751158" y="179047"/>
                  </a:cubicBezTo>
                  <a:cubicBezTo>
                    <a:pt x="3759064" y="180995"/>
                    <a:pt x="3766788" y="183626"/>
                    <a:pt x="3774238" y="186911"/>
                  </a:cubicBezTo>
                  <a:cubicBezTo>
                    <a:pt x="3785476" y="192565"/>
                    <a:pt x="3800552" y="207595"/>
                    <a:pt x="3810371" y="222951"/>
                  </a:cubicBezTo>
                  <a:cubicBezTo>
                    <a:pt x="3820678" y="239261"/>
                    <a:pt x="3839291" y="279024"/>
                    <a:pt x="3839291" y="285119"/>
                  </a:cubicBezTo>
                  <a:cubicBezTo>
                    <a:pt x="3839291" y="287749"/>
                    <a:pt x="3832567" y="303546"/>
                    <a:pt x="3824331" y="320321"/>
                  </a:cubicBezTo>
                  <a:cubicBezTo>
                    <a:pt x="3801064" y="367692"/>
                    <a:pt x="3781148" y="386305"/>
                    <a:pt x="3748575" y="390959"/>
                  </a:cubicBezTo>
                  <a:lnTo>
                    <a:pt x="3735778" y="392773"/>
                  </a:lnTo>
                  <a:lnTo>
                    <a:pt x="3734057" y="406593"/>
                  </a:lnTo>
                  <a:cubicBezTo>
                    <a:pt x="3731568" y="426510"/>
                    <a:pt x="3728147" y="435142"/>
                    <a:pt x="3718608" y="445728"/>
                  </a:cubicBezTo>
                  <a:cubicBezTo>
                    <a:pt x="3708114" y="457407"/>
                    <a:pt x="3695807" y="462992"/>
                    <a:pt x="3676286" y="464993"/>
                  </a:cubicBezTo>
                  <a:lnTo>
                    <a:pt x="3661140" y="466552"/>
                  </a:lnTo>
                  <a:lnTo>
                    <a:pt x="3657138" y="484304"/>
                  </a:lnTo>
                  <a:cubicBezTo>
                    <a:pt x="3651717" y="508291"/>
                    <a:pt x="3643969" y="524113"/>
                    <a:pt x="3630661" y="538329"/>
                  </a:cubicBezTo>
                  <a:cubicBezTo>
                    <a:pt x="3618127" y="551462"/>
                    <a:pt x="3602131" y="560778"/>
                    <a:pt x="3584523" y="565201"/>
                  </a:cubicBezTo>
                  <a:cubicBezTo>
                    <a:pt x="3574938" y="567761"/>
                    <a:pt x="3450136" y="568319"/>
                    <a:pt x="2873732" y="568319"/>
                  </a:cubicBezTo>
                  <a:cubicBezTo>
                    <a:pt x="2731708" y="568319"/>
                    <a:pt x="2617936" y="568346"/>
                    <a:pt x="2526670" y="568304"/>
                  </a:cubicBezTo>
                  <a:lnTo>
                    <a:pt x="2501381" y="568252"/>
                  </a:lnTo>
                  <a:lnTo>
                    <a:pt x="2315555" y="568319"/>
                  </a:lnTo>
                  <a:cubicBezTo>
                    <a:pt x="2173531" y="568319"/>
                    <a:pt x="2059759" y="568346"/>
                    <a:pt x="1968493" y="568304"/>
                  </a:cubicBezTo>
                  <a:lnTo>
                    <a:pt x="1936854" y="568239"/>
                  </a:lnTo>
                  <a:lnTo>
                    <a:pt x="1715013" y="568319"/>
                  </a:lnTo>
                  <a:cubicBezTo>
                    <a:pt x="1620330" y="568319"/>
                    <a:pt x="1538204" y="568331"/>
                    <a:pt x="1466932" y="568327"/>
                  </a:cubicBezTo>
                  <a:lnTo>
                    <a:pt x="1328991" y="568257"/>
                  </a:lnTo>
                  <a:lnTo>
                    <a:pt x="1156836" y="568319"/>
                  </a:lnTo>
                  <a:cubicBezTo>
                    <a:pt x="399372" y="568319"/>
                    <a:pt x="445556" y="569087"/>
                    <a:pt x="423336" y="555987"/>
                  </a:cubicBezTo>
                  <a:cubicBezTo>
                    <a:pt x="396952" y="540376"/>
                    <a:pt x="384714" y="522670"/>
                    <a:pt x="375081" y="486188"/>
                  </a:cubicBezTo>
                  <a:lnTo>
                    <a:pt x="369893" y="466575"/>
                  </a:lnTo>
                  <a:lnTo>
                    <a:pt x="355631" y="465108"/>
                  </a:lnTo>
                  <a:cubicBezTo>
                    <a:pt x="346243" y="463939"/>
                    <a:pt x="337103" y="461284"/>
                    <a:pt x="328549" y="457245"/>
                  </a:cubicBezTo>
                  <a:cubicBezTo>
                    <a:pt x="311285" y="448567"/>
                    <a:pt x="303211" y="436537"/>
                    <a:pt x="298302" y="411992"/>
                  </a:cubicBezTo>
                  <a:lnTo>
                    <a:pt x="294533" y="393006"/>
                  </a:lnTo>
                  <a:lnTo>
                    <a:pt x="279992" y="390051"/>
                  </a:lnTo>
                  <a:cubicBezTo>
                    <a:pt x="261472" y="386282"/>
                    <a:pt x="248232" y="378488"/>
                    <a:pt x="234622" y="363342"/>
                  </a:cubicBezTo>
                  <a:cubicBezTo>
                    <a:pt x="222593" y="349987"/>
                    <a:pt x="212309" y="332560"/>
                    <a:pt x="199327" y="303686"/>
                  </a:cubicBezTo>
                  <a:lnTo>
                    <a:pt x="190695" y="284468"/>
                  </a:lnTo>
                  <a:lnTo>
                    <a:pt x="201863" y="260643"/>
                  </a:lnTo>
                  <a:cubicBezTo>
                    <a:pt x="225036" y="211248"/>
                    <a:pt x="243207" y="190448"/>
                    <a:pt x="270150" y="182118"/>
                  </a:cubicBezTo>
                  <a:cubicBezTo>
                    <a:pt x="276615" y="179929"/>
                    <a:pt x="283277" y="178370"/>
                    <a:pt x="290043" y="177465"/>
                  </a:cubicBezTo>
                  <a:cubicBezTo>
                    <a:pt x="294603" y="177465"/>
                    <a:pt x="295487" y="175580"/>
                    <a:pt x="297999" y="160596"/>
                  </a:cubicBezTo>
                  <a:cubicBezTo>
                    <a:pt x="304003" y="124860"/>
                    <a:pt x="321196" y="107898"/>
                    <a:pt x="353513" y="105828"/>
                  </a:cubicBezTo>
                  <a:cubicBezTo>
                    <a:pt x="363448" y="105129"/>
                    <a:pt x="371220" y="103570"/>
                    <a:pt x="371592" y="102128"/>
                  </a:cubicBezTo>
                  <a:cubicBezTo>
                    <a:pt x="371964" y="100686"/>
                    <a:pt x="373988" y="91774"/>
                    <a:pt x="376105" y="82305"/>
                  </a:cubicBezTo>
                  <a:cubicBezTo>
                    <a:pt x="384900" y="42799"/>
                    <a:pt x="405259" y="19043"/>
                    <a:pt x="440972" y="6829"/>
                  </a:cubicBezTo>
                  <a:lnTo>
                    <a:pt x="455444" y="1849"/>
                  </a:lnTo>
                  <a:lnTo>
                    <a:pt x="1038270" y="663"/>
                  </a:lnTo>
                  <a:cubicBezTo>
                    <a:pt x="1196436" y="343"/>
                    <a:pt x="1325414" y="132"/>
                    <a:pt x="1430263" y="45"/>
                  </a:cubicBezTo>
                  <a:cubicBezTo>
                    <a:pt x="1535113" y="-42"/>
                    <a:pt x="1615835" y="-6"/>
                    <a:pt x="1677488" y="168"/>
                  </a:cubicBezTo>
                  <a:lnTo>
                    <a:pt x="1719397" y="469"/>
                  </a:lnTo>
                  <a:lnTo>
                    <a:pt x="1988440" y="45"/>
                  </a:lnTo>
                  <a:cubicBezTo>
                    <a:pt x="2093290" y="-42"/>
                    <a:pt x="2174012" y="-6"/>
                    <a:pt x="2235665" y="168"/>
                  </a:cubicBezTo>
                  <a:lnTo>
                    <a:pt x="2285195" y="524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endParaRPr lang="fa-IR"/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C4D56C3C-5C71-5818-A1B3-A61A69C41ED8}"/>
                </a:ext>
              </a:extLst>
            </p:cNvPr>
            <p:cNvSpPr txBox="1"/>
            <p:nvPr/>
          </p:nvSpPr>
          <p:spPr>
            <a:xfrm>
              <a:off x="8434488" y="4892327"/>
              <a:ext cx="297973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تصویر را وارد نمایید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64762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42C210A-0112-676D-80A3-A617570825EC}"/>
              </a:ext>
            </a:extLst>
          </p:cNvPr>
          <p:cNvSpPr txBox="1"/>
          <p:nvPr/>
        </p:nvSpPr>
        <p:spPr>
          <a:xfrm>
            <a:off x="1622324" y="3429000"/>
            <a:ext cx="891785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600" b="1" dirty="0">
                <a:solidFill>
                  <a:srgbClr val="087A8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اصلی خود را وارد نمایید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F21F91C-42DF-795D-1F3F-AB0C4D8CF551}"/>
              </a:ext>
            </a:extLst>
          </p:cNvPr>
          <p:cNvSpPr txBox="1"/>
          <p:nvPr/>
        </p:nvSpPr>
        <p:spPr>
          <a:xfrm>
            <a:off x="3805084" y="4669947"/>
            <a:ext cx="479814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4000" dirty="0">
                <a:solidFill>
                  <a:srgbClr val="EBD779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گزارش روابط عمومی شهرداری استان تهران</a:t>
            </a:r>
            <a:endParaRPr lang="fa-IR" sz="4000" dirty="0">
              <a:solidFill>
                <a:srgbClr val="EBD779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B15022D-75A0-79DA-BA04-EE157ECBF404}"/>
              </a:ext>
            </a:extLst>
          </p:cNvPr>
          <p:cNvSpPr txBox="1"/>
          <p:nvPr/>
        </p:nvSpPr>
        <p:spPr>
          <a:xfrm>
            <a:off x="1617407" y="2497535"/>
            <a:ext cx="8917858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4800" b="1" dirty="0">
                <a:solidFill>
                  <a:srgbClr val="087A8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06</a:t>
            </a:r>
          </a:p>
        </p:txBody>
      </p:sp>
    </p:spTree>
    <p:extLst>
      <p:ext uri="{BB962C8B-B14F-4D97-AF65-F5344CB8AC3E}">
        <p14:creationId xmlns:p14="http://schemas.microsoft.com/office/powerpoint/2010/main" val="709727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8D1781D-5598-A3E4-6063-B0D20676247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39</a:t>
            </a:fld>
            <a:endParaRPr lang="fa-IR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A53A195-4EF6-66A1-61C9-C5062E9DB6D5}"/>
              </a:ext>
            </a:extLst>
          </p:cNvPr>
          <p:cNvSpPr txBox="1"/>
          <p:nvPr/>
        </p:nvSpPr>
        <p:spPr>
          <a:xfrm>
            <a:off x="1700981" y="274926"/>
            <a:ext cx="36772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3600" dirty="0">
                <a:solidFill>
                  <a:srgbClr val="087A85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روابط عمومی شهرداری استان تهران</a:t>
            </a:r>
            <a:endParaRPr lang="fa-IR" sz="3600" dirty="0">
              <a:solidFill>
                <a:srgbClr val="087A85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C599C56-0631-2A41-9D7E-4723EB8C8852}"/>
              </a:ext>
            </a:extLst>
          </p:cNvPr>
          <p:cNvSpPr txBox="1"/>
          <p:nvPr/>
        </p:nvSpPr>
        <p:spPr>
          <a:xfrm>
            <a:off x="7152969" y="274926"/>
            <a:ext cx="36772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3600" dirty="0">
                <a:solidFill>
                  <a:srgbClr val="087A85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عنوان موضوع  بخش خود را وارد نمایید</a:t>
            </a:r>
            <a:endParaRPr lang="fa-IR" sz="3600" dirty="0">
              <a:solidFill>
                <a:srgbClr val="087A85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A5EBD7D-C388-6FC5-00DF-29EB3B82C42D}"/>
              </a:ext>
            </a:extLst>
          </p:cNvPr>
          <p:cNvPicPr>
            <a:picLocks noChangeAspect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7594" y="292800"/>
            <a:ext cx="808621" cy="808621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3527779D-487E-F3B0-0C4E-AFF68B81C232}"/>
              </a:ext>
            </a:extLst>
          </p:cNvPr>
          <p:cNvSpPr txBox="1"/>
          <p:nvPr/>
        </p:nvSpPr>
        <p:spPr>
          <a:xfrm>
            <a:off x="7152969" y="1387424"/>
            <a:ext cx="4463062" cy="45089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57814DC-CE31-05AB-4981-8AC23491498D}"/>
              </a:ext>
            </a:extLst>
          </p:cNvPr>
          <p:cNvSpPr txBox="1"/>
          <p:nvPr/>
        </p:nvSpPr>
        <p:spPr>
          <a:xfrm>
            <a:off x="1407221" y="1387424"/>
            <a:ext cx="4463062" cy="45089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C7C06B4F-C0D6-E5BD-E219-856E080675D0}"/>
              </a:ext>
            </a:extLst>
          </p:cNvPr>
          <p:cNvCxnSpPr/>
          <p:nvPr/>
        </p:nvCxnSpPr>
        <p:spPr>
          <a:xfrm>
            <a:off x="6459563" y="1697269"/>
            <a:ext cx="0" cy="3881120"/>
          </a:xfrm>
          <a:prstGeom prst="line">
            <a:avLst/>
          </a:prstGeom>
          <a:ln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02620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3055867-D9F6-F9DE-5A29-905CA7C0E0D1}"/>
              </a:ext>
            </a:extLst>
          </p:cNvPr>
          <p:cNvSpPr txBox="1"/>
          <p:nvPr/>
        </p:nvSpPr>
        <p:spPr>
          <a:xfrm>
            <a:off x="1700981" y="274926"/>
            <a:ext cx="36772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3600" dirty="0">
                <a:solidFill>
                  <a:srgbClr val="087A85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روابط عمومی شهرداری استان تهران</a:t>
            </a:r>
            <a:endParaRPr lang="fa-IR" sz="3600" dirty="0">
              <a:solidFill>
                <a:srgbClr val="087A85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810CC80-AA57-1B47-CE0E-75EE63F23880}"/>
              </a:ext>
            </a:extLst>
          </p:cNvPr>
          <p:cNvSpPr txBox="1"/>
          <p:nvPr/>
        </p:nvSpPr>
        <p:spPr>
          <a:xfrm>
            <a:off x="7152969" y="274926"/>
            <a:ext cx="36772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3600" dirty="0">
                <a:solidFill>
                  <a:srgbClr val="087A85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عنوان موضوع  بخش خود را وارد نمایید</a:t>
            </a:r>
            <a:endParaRPr lang="fa-IR" sz="3600" dirty="0">
              <a:solidFill>
                <a:srgbClr val="087A85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66F717B-9796-3BA8-C9B3-AF5E78B3E45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4</a:t>
            </a:fld>
            <a:endParaRPr lang="fa-IR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063D1CA-DCAC-4C7F-CCC9-5932425DB6C6}"/>
              </a:ext>
            </a:extLst>
          </p:cNvPr>
          <p:cNvPicPr>
            <a:picLocks noChangeAspect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7594" y="292800"/>
            <a:ext cx="808621" cy="808621"/>
          </a:xfrm>
          <a:prstGeom prst="rect">
            <a:avLst/>
          </a:prstGeom>
        </p:spPr>
      </p:pic>
      <p:grpSp>
        <p:nvGrpSpPr>
          <p:cNvPr id="24" name="Group 23">
            <a:extLst>
              <a:ext uri="{FF2B5EF4-FFF2-40B4-BE49-F238E27FC236}">
                <a16:creationId xmlns:a16="http://schemas.microsoft.com/office/drawing/2014/main" id="{E649A365-D743-41CC-0C13-444A745BA1C5}"/>
              </a:ext>
            </a:extLst>
          </p:cNvPr>
          <p:cNvGrpSpPr/>
          <p:nvPr/>
        </p:nvGrpSpPr>
        <p:grpSpPr>
          <a:xfrm>
            <a:off x="1700981" y="1174274"/>
            <a:ext cx="2494317" cy="3010074"/>
            <a:chOff x="1700981" y="1174274"/>
            <a:chExt cx="2494317" cy="3010074"/>
          </a:xfrm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246EF836-9ADE-3077-CD13-E426EFAFB3CA}"/>
                </a:ext>
              </a:extLst>
            </p:cNvPr>
            <p:cNvSpPr/>
            <p:nvPr/>
          </p:nvSpPr>
          <p:spPr>
            <a:xfrm rot="16200000">
              <a:off x="1599796" y="2238453"/>
              <a:ext cx="2696685" cy="568327"/>
            </a:xfrm>
            <a:custGeom>
              <a:avLst/>
              <a:gdLst>
                <a:gd name="connsiteX0" fmla="*/ 2501642 w 2696685"/>
                <a:gd name="connsiteY0" fmla="*/ 285119 h 568327"/>
                <a:gd name="connsiteX1" fmla="*/ 2486682 w 2696685"/>
                <a:gd name="connsiteY1" fmla="*/ 320321 h 568327"/>
                <a:gd name="connsiteX2" fmla="*/ 2410926 w 2696685"/>
                <a:gd name="connsiteY2" fmla="*/ 390959 h 568327"/>
                <a:gd name="connsiteX3" fmla="*/ 2398129 w 2696685"/>
                <a:gd name="connsiteY3" fmla="*/ 392773 h 568327"/>
                <a:gd name="connsiteX4" fmla="*/ 2396408 w 2696685"/>
                <a:gd name="connsiteY4" fmla="*/ 406593 h 568327"/>
                <a:gd name="connsiteX5" fmla="*/ 2380959 w 2696685"/>
                <a:gd name="connsiteY5" fmla="*/ 445728 h 568327"/>
                <a:gd name="connsiteX6" fmla="*/ 2338637 w 2696685"/>
                <a:gd name="connsiteY6" fmla="*/ 464993 h 568327"/>
                <a:gd name="connsiteX7" fmla="*/ 2323491 w 2696685"/>
                <a:gd name="connsiteY7" fmla="*/ 466552 h 568327"/>
                <a:gd name="connsiteX8" fmla="*/ 2319489 w 2696685"/>
                <a:gd name="connsiteY8" fmla="*/ 484304 h 568327"/>
                <a:gd name="connsiteX9" fmla="*/ 2293012 w 2696685"/>
                <a:gd name="connsiteY9" fmla="*/ 538329 h 568327"/>
                <a:gd name="connsiteX10" fmla="*/ 2246874 w 2696685"/>
                <a:gd name="connsiteY10" fmla="*/ 565201 h 568327"/>
                <a:gd name="connsiteX11" fmla="*/ 1536083 w 2696685"/>
                <a:gd name="connsiteY11" fmla="*/ 568319 h 568327"/>
                <a:gd name="connsiteX12" fmla="*/ 1189021 w 2696685"/>
                <a:gd name="connsiteY12" fmla="*/ 568304 h 568327"/>
                <a:gd name="connsiteX13" fmla="*/ 1163732 w 2696685"/>
                <a:gd name="connsiteY13" fmla="*/ 568252 h 568327"/>
                <a:gd name="connsiteX14" fmla="*/ 977906 w 2696685"/>
                <a:gd name="connsiteY14" fmla="*/ 568319 h 568327"/>
                <a:gd name="connsiteX15" fmla="*/ 630844 w 2696685"/>
                <a:gd name="connsiteY15" fmla="*/ 568304 h 568327"/>
                <a:gd name="connsiteX16" fmla="*/ 599205 w 2696685"/>
                <a:gd name="connsiteY16" fmla="*/ 568239 h 568327"/>
                <a:gd name="connsiteX17" fmla="*/ 377364 w 2696685"/>
                <a:gd name="connsiteY17" fmla="*/ 568319 h 568327"/>
                <a:gd name="connsiteX18" fmla="*/ 129283 w 2696685"/>
                <a:gd name="connsiteY18" fmla="*/ 568327 h 568327"/>
                <a:gd name="connsiteX19" fmla="*/ 0 w 2696685"/>
                <a:gd name="connsiteY19" fmla="*/ 568261 h 568327"/>
                <a:gd name="connsiteX20" fmla="*/ 0 w 2696685"/>
                <a:gd name="connsiteY20" fmla="*/ 147 h 568327"/>
                <a:gd name="connsiteX21" fmla="*/ 9374 w 2696685"/>
                <a:gd name="connsiteY21" fmla="*/ 133 h 568327"/>
                <a:gd name="connsiteX22" fmla="*/ 92614 w 2696685"/>
                <a:gd name="connsiteY22" fmla="*/ 45 h 568327"/>
                <a:gd name="connsiteX23" fmla="*/ 339839 w 2696685"/>
                <a:gd name="connsiteY23" fmla="*/ 168 h 568327"/>
                <a:gd name="connsiteX24" fmla="*/ 381748 w 2696685"/>
                <a:gd name="connsiteY24" fmla="*/ 469 h 568327"/>
                <a:gd name="connsiteX25" fmla="*/ 650791 w 2696685"/>
                <a:gd name="connsiteY25" fmla="*/ 45 h 568327"/>
                <a:gd name="connsiteX26" fmla="*/ 898016 w 2696685"/>
                <a:gd name="connsiteY26" fmla="*/ 168 h 568327"/>
                <a:gd name="connsiteX27" fmla="*/ 947546 w 2696685"/>
                <a:gd name="connsiteY27" fmla="*/ 524 h 568327"/>
                <a:gd name="connsiteX28" fmla="*/ 1251333 w 2696685"/>
                <a:gd name="connsiteY28" fmla="*/ 45 h 568327"/>
                <a:gd name="connsiteX29" fmla="*/ 1498557 w 2696685"/>
                <a:gd name="connsiteY29" fmla="*/ 168 h 568327"/>
                <a:gd name="connsiteX30" fmla="*/ 1540474 w 2696685"/>
                <a:gd name="connsiteY30" fmla="*/ 469 h 568327"/>
                <a:gd name="connsiteX31" fmla="*/ 1809510 w 2696685"/>
                <a:gd name="connsiteY31" fmla="*/ 45 h 568327"/>
                <a:gd name="connsiteX32" fmla="*/ 2238311 w 2696685"/>
                <a:gd name="connsiteY32" fmla="*/ 2989 h 568327"/>
                <a:gd name="connsiteX33" fmla="*/ 2290801 w 2696685"/>
                <a:gd name="connsiteY33" fmla="*/ 29048 h 568327"/>
                <a:gd name="connsiteX34" fmla="*/ 2319558 w 2696685"/>
                <a:gd name="connsiteY34" fmla="*/ 86167 h 568327"/>
                <a:gd name="connsiteX35" fmla="*/ 2323235 w 2696685"/>
                <a:gd name="connsiteY35" fmla="*/ 104780 h 568327"/>
                <a:gd name="connsiteX36" fmla="*/ 2340242 w 2696685"/>
                <a:gd name="connsiteY36" fmla="*/ 105897 h 568327"/>
                <a:gd name="connsiteX37" fmla="*/ 2395035 w 2696685"/>
                <a:gd name="connsiteY37" fmla="*/ 156548 h 568327"/>
                <a:gd name="connsiteX38" fmla="*/ 2398246 w 2696685"/>
                <a:gd name="connsiteY38" fmla="*/ 174673 h 568327"/>
                <a:gd name="connsiteX39" fmla="*/ 2413509 w 2696685"/>
                <a:gd name="connsiteY39" fmla="*/ 179047 h 568327"/>
                <a:gd name="connsiteX40" fmla="*/ 2436589 w 2696685"/>
                <a:gd name="connsiteY40" fmla="*/ 186911 h 568327"/>
                <a:gd name="connsiteX41" fmla="*/ 2472722 w 2696685"/>
                <a:gd name="connsiteY41" fmla="*/ 222951 h 568327"/>
                <a:gd name="connsiteX42" fmla="*/ 2501642 w 2696685"/>
                <a:gd name="connsiteY42" fmla="*/ 285119 h 568327"/>
                <a:gd name="connsiteX43" fmla="*/ 2696685 w 2696685"/>
                <a:gd name="connsiteY43" fmla="*/ 284933 h 568327"/>
                <a:gd name="connsiteX44" fmla="*/ 2682725 w 2696685"/>
                <a:gd name="connsiteY44" fmla="*/ 303546 h 568327"/>
                <a:gd name="connsiteX45" fmla="*/ 2644057 w 2696685"/>
                <a:gd name="connsiteY45" fmla="*/ 329838 h 568327"/>
                <a:gd name="connsiteX46" fmla="*/ 2633215 w 2696685"/>
                <a:gd name="connsiteY46" fmla="*/ 334165 h 568327"/>
                <a:gd name="connsiteX47" fmla="*/ 2630887 w 2696685"/>
                <a:gd name="connsiteY47" fmla="*/ 343681 h 568327"/>
                <a:gd name="connsiteX48" fmla="*/ 2589008 w 2696685"/>
                <a:gd name="connsiteY48" fmla="*/ 372904 h 568327"/>
                <a:gd name="connsiteX49" fmla="*/ 2585145 w 2696685"/>
                <a:gd name="connsiteY49" fmla="*/ 359153 h 568327"/>
                <a:gd name="connsiteX50" fmla="*/ 2581190 w 2696685"/>
                <a:gd name="connsiteY50" fmla="*/ 334723 h 568327"/>
                <a:gd name="connsiteX51" fmla="*/ 2541939 w 2696685"/>
                <a:gd name="connsiteY51" fmla="*/ 292192 h 568327"/>
                <a:gd name="connsiteX52" fmla="*/ 2532051 w 2696685"/>
                <a:gd name="connsiteY52" fmla="*/ 285794 h 568327"/>
                <a:gd name="connsiteX53" fmla="*/ 2549269 w 2696685"/>
                <a:gd name="connsiteY53" fmla="*/ 271997 h 568327"/>
                <a:gd name="connsiteX54" fmla="*/ 2575211 w 2696685"/>
                <a:gd name="connsiteY54" fmla="*/ 246125 h 568327"/>
                <a:gd name="connsiteX55" fmla="*/ 2585075 w 2696685"/>
                <a:gd name="connsiteY55" fmla="*/ 215669 h 568327"/>
                <a:gd name="connsiteX56" fmla="*/ 2584937 w 2696685"/>
                <a:gd name="connsiteY56" fmla="*/ 215645 h 568327"/>
                <a:gd name="connsiteX57" fmla="*/ 2586076 w 2696685"/>
                <a:gd name="connsiteY57" fmla="*/ 197870 h 568327"/>
                <a:gd name="connsiteX58" fmla="*/ 2596500 w 2696685"/>
                <a:gd name="connsiteY58" fmla="*/ 199056 h 568327"/>
                <a:gd name="connsiteX59" fmla="*/ 2629957 w 2696685"/>
                <a:gd name="connsiteY59" fmla="*/ 225092 h 568327"/>
                <a:gd name="connsiteX60" fmla="*/ 2648105 w 2696685"/>
                <a:gd name="connsiteY60" fmla="*/ 240424 h 568327"/>
                <a:gd name="connsiteX61" fmla="*/ 2685518 w 2696685"/>
                <a:gd name="connsiteY61" fmla="*/ 270182 h 568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2696685" h="568327">
                  <a:moveTo>
                    <a:pt x="2501642" y="285119"/>
                  </a:moveTo>
                  <a:cubicBezTo>
                    <a:pt x="2501642" y="287749"/>
                    <a:pt x="2494918" y="303546"/>
                    <a:pt x="2486682" y="320321"/>
                  </a:cubicBezTo>
                  <a:cubicBezTo>
                    <a:pt x="2463415" y="367692"/>
                    <a:pt x="2443499" y="386305"/>
                    <a:pt x="2410926" y="390959"/>
                  </a:cubicBezTo>
                  <a:lnTo>
                    <a:pt x="2398129" y="392773"/>
                  </a:lnTo>
                  <a:lnTo>
                    <a:pt x="2396408" y="406593"/>
                  </a:lnTo>
                  <a:cubicBezTo>
                    <a:pt x="2393919" y="426510"/>
                    <a:pt x="2390498" y="435142"/>
                    <a:pt x="2380959" y="445728"/>
                  </a:cubicBezTo>
                  <a:cubicBezTo>
                    <a:pt x="2370465" y="457407"/>
                    <a:pt x="2358158" y="462992"/>
                    <a:pt x="2338637" y="464993"/>
                  </a:cubicBezTo>
                  <a:lnTo>
                    <a:pt x="2323491" y="466552"/>
                  </a:lnTo>
                  <a:lnTo>
                    <a:pt x="2319489" y="484304"/>
                  </a:lnTo>
                  <a:cubicBezTo>
                    <a:pt x="2314068" y="508291"/>
                    <a:pt x="2306320" y="524113"/>
                    <a:pt x="2293012" y="538329"/>
                  </a:cubicBezTo>
                  <a:cubicBezTo>
                    <a:pt x="2280478" y="551462"/>
                    <a:pt x="2264482" y="560778"/>
                    <a:pt x="2246874" y="565201"/>
                  </a:cubicBezTo>
                  <a:cubicBezTo>
                    <a:pt x="2237289" y="567761"/>
                    <a:pt x="2112487" y="568319"/>
                    <a:pt x="1536083" y="568319"/>
                  </a:cubicBezTo>
                  <a:cubicBezTo>
                    <a:pt x="1394059" y="568319"/>
                    <a:pt x="1280287" y="568346"/>
                    <a:pt x="1189021" y="568304"/>
                  </a:cubicBezTo>
                  <a:lnTo>
                    <a:pt x="1163732" y="568252"/>
                  </a:lnTo>
                  <a:lnTo>
                    <a:pt x="977906" y="568319"/>
                  </a:lnTo>
                  <a:cubicBezTo>
                    <a:pt x="835882" y="568319"/>
                    <a:pt x="722110" y="568346"/>
                    <a:pt x="630844" y="568304"/>
                  </a:cubicBezTo>
                  <a:lnTo>
                    <a:pt x="599205" y="568239"/>
                  </a:lnTo>
                  <a:lnTo>
                    <a:pt x="377364" y="568319"/>
                  </a:lnTo>
                  <a:cubicBezTo>
                    <a:pt x="282681" y="568319"/>
                    <a:pt x="200555" y="568331"/>
                    <a:pt x="129283" y="568327"/>
                  </a:cubicBezTo>
                  <a:lnTo>
                    <a:pt x="0" y="568261"/>
                  </a:lnTo>
                  <a:lnTo>
                    <a:pt x="0" y="147"/>
                  </a:lnTo>
                  <a:lnTo>
                    <a:pt x="9374" y="133"/>
                  </a:lnTo>
                  <a:cubicBezTo>
                    <a:pt x="38682" y="96"/>
                    <a:pt x="66402" y="67"/>
                    <a:pt x="92614" y="45"/>
                  </a:cubicBezTo>
                  <a:cubicBezTo>
                    <a:pt x="197464" y="-42"/>
                    <a:pt x="278186" y="-6"/>
                    <a:pt x="339839" y="168"/>
                  </a:cubicBezTo>
                  <a:lnTo>
                    <a:pt x="381748" y="469"/>
                  </a:lnTo>
                  <a:lnTo>
                    <a:pt x="650791" y="45"/>
                  </a:lnTo>
                  <a:cubicBezTo>
                    <a:pt x="755641" y="-42"/>
                    <a:pt x="836363" y="-6"/>
                    <a:pt x="898016" y="168"/>
                  </a:cubicBezTo>
                  <a:lnTo>
                    <a:pt x="947546" y="524"/>
                  </a:lnTo>
                  <a:lnTo>
                    <a:pt x="1251333" y="45"/>
                  </a:lnTo>
                  <a:cubicBezTo>
                    <a:pt x="1356182" y="-42"/>
                    <a:pt x="1436904" y="-6"/>
                    <a:pt x="1498557" y="168"/>
                  </a:cubicBezTo>
                  <a:lnTo>
                    <a:pt x="1540474" y="469"/>
                  </a:lnTo>
                  <a:lnTo>
                    <a:pt x="1809510" y="45"/>
                  </a:lnTo>
                  <a:cubicBezTo>
                    <a:pt x="2124059" y="-217"/>
                    <a:pt x="2221455" y="634"/>
                    <a:pt x="2238311" y="2989"/>
                  </a:cubicBezTo>
                  <a:cubicBezTo>
                    <a:pt x="2258223" y="5580"/>
                    <a:pt x="2276699" y="14752"/>
                    <a:pt x="2290801" y="29048"/>
                  </a:cubicBezTo>
                  <a:cubicBezTo>
                    <a:pt x="2305901" y="44288"/>
                    <a:pt x="2314765" y="61738"/>
                    <a:pt x="2319558" y="86167"/>
                  </a:cubicBezTo>
                  <a:lnTo>
                    <a:pt x="2323235" y="104780"/>
                  </a:lnTo>
                  <a:lnTo>
                    <a:pt x="2340242" y="105897"/>
                  </a:lnTo>
                  <a:cubicBezTo>
                    <a:pt x="2371652" y="107930"/>
                    <a:pt x="2389916" y="124813"/>
                    <a:pt x="2395035" y="156548"/>
                  </a:cubicBezTo>
                  <a:cubicBezTo>
                    <a:pt x="2396571" y="166158"/>
                    <a:pt x="2398013" y="174301"/>
                    <a:pt x="2398246" y="174673"/>
                  </a:cubicBezTo>
                  <a:cubicBezTo>
                    <a:pt x="2403239" y="176441"/>
                    <a:pt x="2408337" y="177902"/>
                    <a:pt x="2413509" y="179047"/>
                  </a:cubicBezTo>
                  <a:cubicBezTo>
                    <a:pt x="2421415" y="180995"/>
                    <a:pt x="2429139" y="183626"/>
                    <a:pt x="2436589" y="186911"/>
                  </a:cubicBezTo>
                  <a:cubicBezTo>
                    <a:pt x="2447827" y="192565"/>
                    <a:pt x="2462903" y="207595"/>
                    <a:pt x="2472722" y="222951"/>
                  </a:cubicBezTo>
                  <a:cubicBezTo>
                    <a:pt x="2483029" y="239261"/>
                    <a:pt x="2501642" y="279024"/>
                    <a:pt x="2501642" y="285119"/>
                  </a:cubicBezTo>
                  <a:close/>
                  <a:moveTo>
                    <a:pt x="2696685" y="284933"/>
                  </a:moveTo>
                  <a:lnTo>
                    <a:pt x="2682725" y="303546"/>
                  </a:lnTo>
                  <a:cubicBezTo>
                    <a:pt x="2668161" y="322857"/>
                    <a:pt x="2662437" y="326813"/>
                    <a:pt x="2644057" y="329838"/>
                  </a:cubicBezTo>
                  <a:cubicBezTo>
                    <a:pt x="2638542" y="330745"/>
                    <a:pt x="2633656" y="332676"/>
                    <a:pt x="2633215" y="334165"/>
                  </a:cubicBezTo>
                  <a:cubicBezTo>
                    <a:pt x="2632772" y="335654"/>
                    <a:pt x="2631725" y="339912"/>
                    <a:pt x="2630887" y="343681"/>
                  </a:cubicBezTo>
                  <a:cubicBezTo>
                    <a:pt x="2627816" y="357757"/>
                    <a:pt x="2606178" y="372904"/>
                    <a:pt x="2589008" y="372904"/>
                  </a:cubicBezTo>
                  <a:cubicBezTo>
                    <a:pt x="2584797" y="372927"/>
                    <a:pt x="2584425" y="371624"/>
                    <a:pt x="2585145" y="359153"/>
                  </a:cubicBezTo>
                  <a:cubicBezTo>
                    <a:pt x="2585995" y="350803"/>
                    <a:pt x="2584629" y="342378"/>
                    <a:pt x="2581190" y="334723"/>
                  </a:cubicBezTo>
                  <a:cubicBezTo>
                    <a:pt x="2575490" y="321787"/>
                    <a:pt x="2555504" y="300150"/>
                    <a:pt x="2541939" y="292192"/>
                  </a:cubicBezTo>
                  <a:cubicBezTo>
                    <a:pt x="2538471" y="290340"/>
                    <a:pt x="2535162" y="288199"/>
                    <a:pt x="2532051" y="285794"/>
                  </a:cubicBezTo>
                  <a:cubicBezTo>
                    <a:pt x="2532051" y="285445"/>
                    <a:pt x="2539799" y="279232"/>
                    <a:pt x="2549269" y="271997"/>
                  </a:cubicBezTo>
                  <a:cubicBezTo>
                    <a:pt x="2558987" y="264519"/>
                    <a:pt x="2567707" y="255824"/>
                    <a:pt x="2575211" y="246125"/>
                  </a:cubicBezTo>
                  <a:cubicBezTo>
                    <a:pt x="2582959" y="234864"/>
                    <a:pt x="2584075" y="231490"/>
                    <a:pt x="2585075" y="215669"/>
                  </a:cubicBezTo>
                  <a:lnTo>
                    <a:pt x="2584937" y="215645"/>
                  </a:lnTo>
                  <a:lnTo>
                    <a:pt x="2586076" y="197870"/>
                  </a:lnTo>
                  <a:lnTo>
                    <a:pt x="2596500" y="199056"/>
                  </a:lnTo>
                  <a:cubicBezTo>
                    <a:pt x="2611753" y="200520"/>
                    <a:pt x="2624789" y="210664"/>
                    <a:pt x="2629957" y="225092"/>
                  </a:cubicBezTo>
                  <a:cubicBezTo>
                    <a:pt x="2633703" y="236329"/>
                    <a:pt x="2634005" y="236562"/>
                    <a:pt x="2648105" y="240424"/>
                  </a:cubicBezTo>
                  <a:cubicBezTo>
                    <a:pt x="2664228" y="244845"/>
                    <a:pt x="2669557" y="249079"/>
                    <a:pt x="2685518" y="270182"/>
                  </a:cubicBezTo>
                  <a:close/>
                </a:path>
              </a:pathLst>
            </a:custGeom>
            <a:ln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endParaRPr lang="fa-IR"/>
            </a:p>
          </p:txBody>
        </p:sp>
        <p:pic>
          <p:nvPicPr>
            <p:cNvPr id="15" name="Picture Placeholder 7">
              <a:extLst>
                <a:ext uri="{FF2B5EF4-FFF2-40B4-BE49-F238E27FC236}">
                  <a16:creationId xmlns:a16="http://schemas.microsoft.com/office/drawing/2014/main" id="{EA6911C8-4357-A3C1-EDB1-06B31DBEE7D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712" t="1320" r="14675" b="1702"/>
            <a:stretch/>
          </p:blipFill>
          <p:spPr>
            <a:xfrm>
              <a:off x="1700981" y="1690031"/>
              <a:ext cx="2494317" cy="2494317"/>
            </a:xfrm>
            <a:prstGeom prst="roundRect">
              <a:avLst>
                <a:gd name="adj" fmla="val 12863"/>
              </a:avLst>
            </a:prstGeom>
            <a:ln w="38100">
              <a:solidFill>
                <a:srgbClr val="D2EEFC"/>
              </a:solidFill>
            </a:ln>
          </p:spPr>
        </p:pic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EBF334A7-E88C-8814-FD04-DA3E1DD84D40}"/>
              </a:ext>
            </a:extLst>
          </p:cNvPr>
          <p:cNvSpPr txBox="1"/>
          <p:nvPr/>
        </p:nvSpPr>
        <p:spPr>
          <a:xfrm>
            <a:off x="1448397" y="4463878"/>
            <a:ext cx="3177308" cy="33855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دکتر زاکـــانی- شهردار تهــــران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90F8AB0-CD1D-3E49-4AE3-DF7A74CCDB27}"/>
              </a:ext>
            </a:extLst>
          </p:cNvPr>
          <p:cNvCxnSpPr>
            <a:cxnSpLocks/>
          </p:cNvCxnSpPr>
          <p:nvPr/>
        </p:nvCxnSpPr>
        <p:spPr>
          <a:xfrm flipH="1">
            <a:off x="2124206" y="4902542"/>
            <a:ext cx="186574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95C24287-A536-891B-FF47-097FBF2D8253}"/>
              </a:ext>
            </a:extLst>
          </p:cNvPr>
          <p:cNvCxnSpPr>
            <a:cxnSpLocks/>
          </p:cNvCxnSpPr>
          <p:nvPr/>
        </p:nvCxnSpPr>
        <p:spPr>
          <a:xfrm flipH="1">
            <a:off x="2124206" y="5960106"/>
            <a:ext cx="186574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6B951934-CFAA-55DE-6418-834EF5286AD4}"/>
              </a:ext>
            </a:extLst>
          </p:cNvPr>
          <p:cNvSpPr txBox="1"/>
          <p:nvPr/>
        </p:nvSpPr>
        <p:spPr>
          <a:xfrm>
            <a:off x="1448397" y="4973581"/>
            <a:ext cx="3177308" cy="9002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200" dirty="0">
                <a:latin typeface="Shabnam" panose="020B0603030804020204" pitchFamily="34" charset="-78"/>
                <a:cs typeface="Shabnam" panose="020B0603030804020204" pitchFamily="34" charset="-78"/>
              </a:rPr>
              <a:t>آرزویم برای همه شهروندان عزیز فیروزکوهی، زندگی در شهری اخلاق مدار، زیبا، ایمن، شاد، آباد و توسعه یافته است</a:t>
            </a:r>
            <a:r>
              <a:rPr lang="fa-IR" sz="1200" dirty="0">
                <a:latin typeface="Ray-Bold"/>
                <a:cs typeface="Shabnam" panose="020B0603030804020204" pitchFamily="34" charset="-78"/>
              </a:rPr>
              <a:t>.</a:t>
            </a:r>
            <a:endParaRPr lang="fa-IR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3C02C8F-8284-CC41-E16B-AD67CEBE85A5}"/>
              </a:ext>
            </a:extLst>
          </p:cNvPr>
          <p:cNvSpPr txBox="1"/>
          <p:nvPr/>
        </p:nvSpPr>
        <p:spPr>
          <a:xfrm flipH="1">
            <a:off x="5089507" y="1421844"/>
            <a:ext cx="6511881" cy="47782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بسم الله الرحمن الرحیم</a:t>
            </a:r>
          </a:p>
          <a:p>
            <a:pPr algn="ctr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سام و درود میفرستم به روح بلند و ملکوتی امام راحل (ره) و شهدای 8 سال دفاع مقدس بویژه شهدای این شهر و شهرستان و شهدای مدافع حرم.</a:t>
            </a:r>
          </a:p>
          <a:p>
            <a:pPr algn="ctr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قبل از هر سخنی خداوند مهربان را شاکریم به واسطه اعتماد اعضای محترم شورای اسامی شهر دوره های چهارم و پنجم و سایر مسئولین شهرستان و استان، افتخار خدمت و خدمتگزاری را نصیب اینجانب نموده و علیرغم وجود مشکلات، محدودیت ها و نارسایی ها، تمام سعی و تلاش خود و مجموعه زحمتکش شهرداری را معطوف به خدمت و خدمت رسانی نموده و هر آنچه در توان و بضاعتم بود سعی نمودم در جهت تأمین رفاه و آسایش همشهریان خوب و بشا صفای فیروزکوهی به کار ببندم.</a:t>
            </a:r>
          </a:p>
          <a:p>
            <a:pPr algn="ctr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همگان استحضار دارند شهرداری موسسه ای است عمومی و غیردولتی که به موجب قانون در شهرها تشكیل شده و شخصیت حقوقی مستقلی دارد.</a:t>
            </a:r>
          </a:p>
        </p:txBody>
      </p:sp>
    </p:spTree>
    <p:extLst>
      <p:ext uri="{BB962C8B-B14F-4D97-AF65-F5344CB8AC3E}">
        <p14:creationId xmlns:p14="http://schemas.microsoft.com/office/powerpoint/2010/main" val="1286467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9" grpId="0"/>
      <p:bldP spid="20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FF654BD-39D4-C393-BE1E-4839936FB37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40</a:t>
            </a:fld>
            <a:endParaRPr lang="fa-IR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78324C4-8B6A-8FB3-2E35-2EEF002E0FBD}"/>
              </a:ext>
            </a:extLst>
          </p:cNvPr>
          <p:cNvSpPr txBox="1"/>
          <p:nvPr/>
        </p:nvSpPr>
        <p:spPr>
          <a:xfrm>
            <a:off x="1700981" y="274926"/>
            <a:ext cx="36772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3600" dirty="0">
                <a:solidFill>
                  <a:srgbClr val="087A85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روابط عمومی شهرداری استان تهران</a:t>
            </a:r>
            <a:endParaRPr lang="fa-IR" sz="3600" dirty="0">
              <a:solidFill>
                <a:srgbClr val="087A85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D3B41A0-E0A8-6548-B760-1BA40FF70D10}"/>
              </a:ext>
            </a:extLst>
          </p:cNvPr>
          <p:cNvSpPr txBox="1"/>
          <p:nvPr/>
        </p:nvSpPr>
        <p:spPr>
          <a:xfrm>
            <a:off x="7152969" y="274926"/>
            <a:ext cx="36772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3600" dirty="0">
                <a:solidFill>
                  <a:srgbClr val="087A85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عنوان موضوع  بخش خود را وارد نمایید</a:t>
            </a:r>
            <a:endParaRPr lang="fa-IR" sz="3600" dirty="0">
              <a:solidFill>
                <a:srgbClr val="087A85"/>
              </a:solidFill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5ECB2132-933C-07BE-E466-25BDBA144213}"/>
              </a:ext>
            </a:extLst>
          </p:cNvPr>
          <p:cNvPicPr>
            <a:picLocks noChangeAspect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7594" y="292800"/>
            <a:ext cx="808621" cy="808621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323E61D4-C3F8-9A03-F97D-901070B0AEBE}"/>
              </a:ext>
            </a:extLst>
          </p:cNvPr>
          <p:cNvGrpSpPr/>
          <p:nvPr/>
        </p:nvGrpSpPr>
        <p:grpSpPr>
          <a:xfrm>
            <a:off x="2408693" y="1733369"/>
            <a:ext cx="1747836" cy="3759676"/>
            <a:chOff x="2408693" y="1733369"/>
            <a:chExt cx="1747836" cy="3759676"/>
          </a:xfrm>
        </p:grpSpPr>
        <p:sp>
          <p:nvSpPr>
            <p:cNvPr id="9" name="Freeform 27">
              <a:extLst>
                <a:ext uri="{FF2B5EF4-FFF2-40B4-BE49-F238E27FC236}">
                  <a16:creationId xmlns:a16="http://schemas.microsoft.com/office/drawing/2014/main" id="{4CF5F2B7-9D11-C146-95DB-79AA961E80E9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5736" y="4679295"/>
              <a:ext cx="813750" cy="813750"/>
            </a:xfrm>
            <a:custGeom>
              <a:avLst/>
              <a:gdLst>
                <a:gd name="T0" fmla="*/ 593 w 593"/>
                <a:gd name="T1" fmla="*/ 296 h 593"/>
                <a:gd name="T2" fmla="*/ 297 w 593"/>
                <a:gd name="T3" fmla="*/ 593 h 593"/>
                <a:gd name="T4" fmla="*/ 0 w 593"/>
                <a:gd name="T5" fmla="*/ 296 h 593"/>
                <a:gd name="T6" fmla="*/ 255 w 593"/>
                <a:gd name="T7" fmla="*/ 3 h 593"/>
                <a:gd name="T8" fmla="*/ 297 w 593"/>
                <a:gd name="T9" fmla="*/ 0 h 593"/>
                <a:gd name="T10" fmla="*/ 339 w 593"/>
                <a:gd name="T11" fmla="*/ 3 h 593"/>
                <a:gd name="T12" fmla="*/ 593 w 593"/>
                <a:gd name="T13" fmla="*/ 296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3" h="593">
                  <a:moveTo>
                    <a:pt x="593" y="296"/>
                  </a:moveTo>
                  <a:cubicBezTo>
                    <a:pt x="593" y="460"/>
                    <a:pt x="461" y="593"/>
                    <a:pt x="297" y="593"/>
                  </a:cubicBezTo>
                  <a:cubicBezTo>
                    <a:pt x="133" y="593"/>
                    <a:pt x="0" y="460"/>
                    <a:pt x="0" y="296"/>
                  </a:cubicBezTo>
                  <a:cubicBezTo>
                    <a:pt x="0" y="147"/>
                    <a:pt x="111" y="23"/>
                    <a:pt x="255" y="3"/>
                  </a:cubicBezTo>
                  <a:cubicBezTo>
                    <a:pt x="268" y="1"/>
                    <a:pt x="282" y="0"/>
                    <a:pt x="297" y="0"/>
                  </a:cubicBezTo>
                  <a:cubicBezTo>
                    <a:pt x="311" y="0"/>
                    <a:pt x="325" y="1"/>
                    <a:pt x="339" y="3"/>
                  </a:cubicBezTo>
                  <a:cubicBezTo>
                    <a:pt x="483" y="23"/>
                    <a:pt x="593" y="147"/>
                    <a:pt x="593" y="29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27000" dir="5400000" algn="ctr" rotWithShape="0">
                <a:srgbClr val="000000">
                  <a:alpha val="2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1151E05F-32FD-F5F9-EA0A-634ABAB8398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0917" y="1733369"/>
              <a:ext cx="1703388" cy="339725"/>
            </a:xfrm>
            <a:custGeom>
              <a:avLst/>
              <a:gdLst>
                <a:gd name="T0" fmla="*/ 1431 w 1431"/>
                <a:gd name="T1" fmla="*/ 48 h 286"/>
                <a:gd name="T2" fmla="*/ 1383 w 1431"/>
                <a:gd name="T3" fmla="*/ 0 h 286"/>
                <a:gd name="T4" fmla="*/ 48 w 1431"/>
                <a:gd name="T5" fmla="*/ 0 h 286"/>
                <a:gd name="T6" fmla="*/ 0 w 1431"/>
                <a:gd name="T7" fmla="*/ 48 h 286"/>
                <a:gd name="T8" fmla="*/ 0 w 1431"/>
                <a:gd name="T9" fmla="*/ 286 h 286"/>
                <a:gd name="T10" fmla="*/ 1431 w 1431"/>
                <a:gd name="T11" fmla="*/ 286 h 286"/>
                <a:gd name="T12" fmla="*/ 1431 w 1431"/>
                <a:gd name="T13" fmla="*/ 48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31" h="286">
                  <a:moveTo>
                    <a:pt x="1431" y="48"/>
                  </a:moveTo>
                  <a:cubicBezTo>
                    <a:pt x="1431" y="22"/>
                    <a:pt x="1410" y="0"/>
                    <a:pt x="1383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2" y="0"/>
                    <a:pt x="0" y="22"/>
                    <a:pt x="0" y="48"/>
                  </a:cubicBezTo>
                  <a:cubicBezTo>
                    <a:pt x="0" y="286"/>
                    <a:pt x="0" y="286"/>
                    <a:pt x="0" y="286"/>
                  </a:cubicBezTo>
                  <a:cubicBezTo>
                    <a:pt x="1431" y="286"/>
                    <a:pt x="1431" y="286"/>
                    <a:pt x="1431" y="286"/>
                  </a:cubicBezTo>
                  <a:lnTo>
                    <a:pt x="1431" y="4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75BD5610-39C8-3403-4D91-2F99449A5FF8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0917" y="2073094"/>
              <a:ext cx="1703388" cy="1970088"/>
            </a:xfrm>
            <a:custGeom>
              <a:avLst/>
              <a:gdLst>
                <a:gd name="T0" fmla="*/ 1406 w 1431"/>
                <a:gd name="T1" fmla="*/ 1337 h 1654"/>
                <a:gd name="T2" fmla="*/ 1431 w 1431"/>
                <a:gd name="T3" fmla="*/ 1338 h 1654"/>
                <a:gd name="T4" fmla="*/ 1431 w 1431"/>
                <a:gd name="T5" fmla="*/ 0 h 1654"/>
                <a:gd name="T6" fmla="*/ 0 w 1431"/>
                <a:gd name="T7" fmla="*/ 0 h 1654"/>
                <a:gd name="T8" fmla="*/ 0 w 1431"/>
                <a:gd name="T9" fmla="*/ 1606 h 1654"/>
                <a:gd name="T10" fmla="*/ 48 w 1431"/>
                <a:gd name="T11" fmla="*/ 1654 h 1654"/>
                <a:gd name="T12" fmla="*/ 1095 w 1431"/>
                <a:gd name="T13" fmla="*/ 1654 h 1654"/>
                <a:gd name="T14" fmla="*/ 1095 w 1431"/>
                <a:gd name="T15" fmla="*/ 1648 h 1654"/>
                <a:gd name="T16" fmla="*/ 1406 w 1431"/>
                <a:gd name="T17" fmla="*/ 1337 h 16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31" h="1654">
                  <a:moveTo>
                    <a:pt x="1406" y="1337"/>
                  </a:moveTo>
                  <a:cubicBezTo>
                    <a:pt x="1415" y="1337"/>
                    <a:pt x="1423" y="1337"/>
                    <a:pt x="1431" y="1338"/>
                  </a:cubicBezTo>
                  <a:cubicBezTo>
                    <a:pt x="1431" y="0"/>
                    <a:pt x="1431" y="0"/>
                    <a:pt x="143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606"/>
                    <a:pt x="0" y="1606"/>
                    <a:pt x="0" y="1606"/>
                  </a:cubicBezTo>
                  <a:cubicBezTo>
                    <a:pt x="0" y="1633"/>
                    <a:pt x="22" y="1654"/>
                    <a:pt x="48" y="1654"/>
                  </a:cubicBezTo>
                  <a:cubicBezTo>
                    <a:pt x="1095" y="1654"/>
                    <a:pt x="1095" y="1654"/>
                    <a:pt x="1095" y="1654"/>
                  </a:cubicBezTo>
                  <a:cubicBezTo>
                    <a:pt x="1095" y="1652"/>
                    <a:pt x="1095" y="1650"/>
                    <a:pt x="1095" y="1648"/>
                  </a:cubicBezTo>
                  <a:cubicBezTo>
                    <a:pt x="1095" y="1476"/>
                    <a:pt x="1234" y="1337"/>
                    <a:pt x="1406" y="133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9">
              <a:extLst>
                <a:ext uri="{FF2B5EF4-FFF2-40B4-BE49-F238E27FC236}">
                  <a16:creationId xmlns:a16="http://schemas.microsoft.com/office/drawing/2014/main" id="{CE432787-D2FD-9D2B-4C67-C998F2DCEE77}"/>
                </a:ext>
              </a:extLst>
            </p:cNvPr>
            <p:cNvSpPr>
              <a:spLocks/>
            </p:cNvSpPr>
            <p:nvPr/>
          </p:nvSpPr>
          <p:spPr bwMode="auto">
            <a:xfrm>
              <a:off x="3226255" y="4035244"/>
              <a:ext cx="112713" cy="700088"/>
            </a:xfrm>
            <a:custGeom>
              <a:avLst/>
              <a:gdLst>
                <a:gd name="T0" fmla="*/ 95 w 95"/>
                <a:gd name="T1" fmla="*/ 565 h 587"/>
                <a:gd name="T2" fmla="*/ 90 w 95"/>
                <a:gd name="T3" fmla="*/ 587 h 587"/>
                <a:gd name="T4" fmla="*/ 48 w 95"/>
                <a:gd name="T5" fmla="*/ 584 h 587"/>
                <a:gd name="T6" fmla="*/ 6 w 95"/>
                <a:gd name="T7" fmla="*/ 587 h 587"/>
                <a:gd name="T8" fmla="*/ 0 w 95"/>
                <a:gd name="T9" fmla="*/ 565 h 587"/>
                <a:gd name="T10" fmla="*/ 34 w 95"/>
                <a:gd name="T11" fmla="*/ 520 h 587"/>
                <a:gd name="T12" fmla="*/ 34 w 95"/>
                <a:gd name="T13" fmla="*/ 0 h 587"/>
                <a:gd name="T14" fmla="*/ 62 w 95"/>
                <a:gd name="T15" fmla="*/ 0 h 587"/>
                <a:gd name="T16" fmla="*/ 62 w 95"/>
                <a:gd name="T17" fmla="*/ 520 h 587"/>
                <a:gd name="T18" fmla="*/ 95 w 95"/>
                <a:gd name="T19" fmla="*/ 565 h 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" h="587">
                  <a:moveTo>
                    <a:pt x="95" y="565"/>
                  </a:moveTo>
                  <a:cubicBezTo>
                    <a:pt x="95" y="573"/>
                    <a:pt x="93" y="580"/>
                    <a:pt x="90" y="587"/>
                  </a:cubicBezTo>
                  <a:cubicBezTo>
                    <a:pt x="76" y="585"/>
                    <a:pt x="62" y="584"/>
                    <a:pt x="48" y="584"/>
                  </a:cubicBezTo>
                  <a:cubicBezTo>
                    <a:pt x="33" y="584"/>
                    <a:pt x="19" y="585"/>
                    <a:pt x="6" y="587"/>
                  </a:cubicBezTo>
                  <a:cubicBezTo>
                    <a:pt x="2" y="580"/>
                    <a:pt x="0" y="573"/>
                    <a:pt x="0" y="565"/>
                  </a:cubicBezTo>
                  <a:cubicBezTo>
                    <a:pt x="0" y="544"/>
                    <a:pt x="14" y="526"/>
                    <a:pt x="34" y="52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2" y="520"/>
                    <a:pt x="62" y="520"/>
                    <a:pt x="62" y="520"/>
                  </a:cubicBezTo>
                  <a:cubicBezTo>
                    <a:pt x="81" y="526"/>
                    <a:pt x="95" y="544"/>
                    <a:pt x="95" y="565"/>
                  </a:cubicBezTo>
                  <a:close/>
                </a:path>
              </a:pathLst>
            </a:custGeom>
            <a:solidFill>
              <a:srgbClr val="E9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0">
              <a:extLst>
                <a:ext uri="{FF2B5EF4-FFF2-40B4-BE49-F238E27FC236}">
                  <a16:creationId xmlns:a16="http://schemas.microsoft.com/office/drawing/2014/main" id="{9F97FABD-1229-87C6-DCCD-8820CD5143B1}"/>
                </a:ext>
              </a:extLst>
            </p:cNvPr>
            <p:cNvSpPr>
              <a:spLocks/>
            </p:cNvSpPr>
            <p:nvPr/>
          </p:nvSpPr>
          <p:spPr bwMode="auto">
            <a:xfrm>
              <a:off x="2929392" y="4732951"/>
              <a:ext cx="706438" cy="706438"/>
            </a:xfrm>
            <a:custGeom>
              <a:avLst/>
              <a:gdLst>
                <a:gd name="T0" fmla="*/ 593 w 593"/>
                <a:gd name="T1" fmla="*/ 296 h 593"/>
                <a:gd name="T2" fmla="*/ 297 w 593"/>
                <a:gd name="T3" fmla="*/ 593 h 593"/>
                <a:gd name="T4" fmla="*/ 0 w 593"/>
                <a:gd name="T5" fmla="*/ 296 h 593"/>
                <a:gd name="T6" fmla="*/ 255 w 593"/>
                <a:gd name="T7" fmla="*/ 3 h 593"/>
                <a:gd name="T8" fmla="*/ 297 w 593"/>
                <a:gd name="T9" fmla="*/ 0 h 593"/>
                <a:gd name="T10" fmla="*/ 339 w 593"/>
                <a:gd name="T11" fmla="*/ 3 h 593"/>
                <a:gd name="T12" fmla="*/ 593 w 593"/>
                <a:gd name="T13" fmla="*/ 296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3" h="593">
                  <a:moveTo>
                    <a:pt x="593" y="296"/>
                  </a:moveTo>
                  <a:cubicBezTo>
                    <a:pt x="593" y="460"/>
                    <a:pt x="461" y="593"/>
                    <a:pt x="297" y="593"/>
                  </a:cubicBezTo>
                  <a:cubicBezTo>
                    <a:pt x="133" y="593"/>
                    <a:pt x="0" y="460"/>
                    <a:pt x="0" y="296"/>
                  </a:cubicBezTo>
                  <a:cubicBezTo>
                    <a:pt x="0" y="147"/>
                    <a:pt x="111" y="23"/>
                    <a:pt x="255" y="3"/>
                  </a:cubicBezTo>
                  <a:cubicBezTo>
                    <a:pt x="268" y="1"/>
                    <a:pt x="282" y="0"/>
                    <a:pt x="297" y="0"/>
                  </a:cubicBezTo>
                  <a:cubicBezTo>
                    <a:pt x="311" y="0"/>
                    <a:pt x="325" y="1"/>
                    <a:pt x="339" y="3"/>
                  </a:cubicBezTo>
                  <a:cubicBezTo>
                    <a:pt x="483" y="23"/>
                    <a:pt x="593" y="147"/>
                    <a:pt x="593" y="29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Right Triangle 66">
              <a:extLst>
                <a:ext uri="{FF2B5EF4-FFF2-40B4-BE49-F238E27FC236}">
                  <a16:creationId xmlns:a16="http://schemas.microsoft.com/office/drawing/2014/main" id="{1C118B18-F95A-C763-2C5D-6AB6FF07C4AA}"/>
                </a:ext>
              </a:extLst>
            </p:cNvPr>
            <p:cNvSpPr/>
            <p:nvPr/>
          </p:nvSpPr>
          <p:spPr>
            <a:xfrm rot="10800000">
              <a:off x="2430917" y="2073024"/>
              <a:ext cx="1703388" cy="53725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  </a:t>
              </a:r>
            </a:p>
          </p:txBody>
        </p:sp>
        <p:sp>
          <p:nvSpPr>
            <p:cNvPr id="68" name="Right Triangle 67">
              <a:extLst>
                <a:ext uri="{FF2B5EF4-FFF2-40B4-BE49-F238E27FC236}">
                  <a16:creationId xmlns:a16="http://schemas.microsoft.com/office/drawing/2014/main" id="{0941F929-5B6C-540A-EBDE-98EE2B8336DC}"/>
                </a:ext>
              </a:extLst>
            </p:cNvPr>
            <p:cNvSpPr/>
            <p:nvPr/>
          </p:nvSpPr>
          <p:spPr>
            <a:xfrm rot="10800000">
              <a:off x="2430917" y="2073024"/>
              <a:ext cx="1703388" cy="53725"/>
            </a:xfrm>
            <a:prstGeom prst="rtTriangle">
              <a:avLst/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  </a:t>
              </a: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3C2BA6FC-FF5A-49C5-B9C9-E6528FA4FA42}"/>
                </a:ext>
              </a:extLst>
            </p:cNvPr>
            <p:cNvSpPr txBox="1"/>
            <p:nvPr/>
          </p:nvSpPr>
          <p:spPr>
            <a:xfrm>
              <a:off x="2681743" y="1831156"/>
              <a:ext cx="1201736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fa-IR" sz="1200" b="1" dirty="0">
                  <a:solidFill>
                    <a:schemeClr val="bg1"/>
                  </a:solidFill>
                  <a:cs typeface="B Titr" panose="00000700000000000000" pitchFamily="2" charset="-78"/>
                </a:rPr>
                <a:t>1404</a:t>
              </a:r>
              <a:endParaRPr lang="en-US" sz="1200" b="1" dirty="0">
                <a:solidFill>
                  <a:schemeClr val="bg1"/>
                </a:solidFill>
                <a:cs typeface="B Titr" panose="00000700000000000000" pitchFamily="2" charset="-78"/>
              </a:endParaRPr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A7654466-DE5F-EFA4-40AD-7E91FD9D3919}"/>
                </a:ext>
              </a:extLst>
            </p:cNvPr>
            <p:cNvSpPr txBox="1"/>
            <p:nvPr/>
          </p:nvSpPr>
          <p:spPr>
            <a:xfrm>
              <a:off x="3802517" y="3806128"/>
              <a:ext cx="354012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</a:rPr>
                <a:t>01</a:t>
              </a:r>
            </a:p>
          </p:txBody>
        </p:sp>
        <p:grpSp>
          <p:nvGrpSpPr>
            <p:cNvPr id="85" name="Google Shape;9185;p76">
              <a:extLst>
                <a:ext uri="{FF2B5EF4-FFF2-40B4-BE49-F238E27FC236}">
                  <a16:creationId xmlns:a16="http://schemas.microsoft.com/office/drawing/2014/main" id="{B135173D-888F-5B9E-02C9-06ED2A8AAB5A}"/>
                </a:ext>
              </a:extLst>
            </p:cNvPr>
            <p:cNvGrpSpPr/>
            <p:nvPr/>
          </p:nvGrpSpPr>
          <p:grpSpPr>
            <a:xfrm>
              <a:off x="3134546" y="4938297"/>
              <a:ext cx="296130" cy="295747"/>
              <a:chOff x="5053900" y="2021500"/>
              <a:chExt cx="483750" cy="483125"/>
            </a:xfrm>
            <a:solidFill>
              <a:schemeClr val="bg1"/>
            </a:solidFill>
          </p:grpSpPr>
          <p:sp>
            <p:nvSpPr>
              <p:cNvPr id="86" name="Google Shape;9186;p76">
                <a:extLst>
                  <a:ext uri="{FF2B5EF4-FFF2-40B4-BE49-F238E27FC236}">
                    <a16:creationId xmlns:a16="http://schemas.microsoft.com/office/drawing/2014/main" id="{AC5289D6-6066-B5B9-50EA-868C02B645D0}"/>
                  </a:ext>
                </a:extLst>
              </p:cNvPr>
              <p:cNvSpPr/>
              <p:nvPr/>
            </p:nvSpPr>
            <p:spPr>
              <a:xfrm>
                <a:off x="5281350" y="2078100"/>
                <a:ext cx="127375" cy="127350"/>
              </a:xfrm>
              <a:custGeom>
                <a:avLst/>
                <a:gdLst/>
                <a:ahLst/>
                <a:cxnLst/>
                <a:rect l="l" t="t" r="r" b="b"/>
                <a:pathLst>
                  <a:path w="5095" h="5094" extrusionOk="0">
                    <a:moveTo>
                      <a:pt x="565" y="0"/>
                    </a:moveTo>
                    <a:cubicBezTo>
                      <a:pt x="251" y="0"/>
                      <a:pt x="1" y="254"/>
                      <a:pt x="1" y="568"/>
                    </a:cubicBezTo>
                    <a:cubicBezTo>
                      <a:pt x="1" y="879"/>
                      <a:pt x="251" y="1132"/>
                      <a:pt x="565" y="1132"/>
                    </a:cubicBezTo>
                    <a:cubicBezTo>
                      <a:pt x="2440" y="1135"/>
                      <a:pt x="3959" y="2654"/>
                      <a:pt x="3962" y="4529"/>
                    </a:cubicBezTo>
                    <a:cubicBezTo>
                      <a:pt x="3962" y="4843"/>
                      <a:pt x="4216" y="5094"/>
                      <a:pt x="4530" y="5094"/>
                    </a:cubicBezTo>
                    <a:cubicBezTo>
                      <a:pt x="4841" y="5094"/>
                      <a:pt x="5094" y="4843"/>
                      <a:pt x="5094" y="4529"/>
                    </a:cubicBezTo>
                    <a:cubicBezTo>
                      <a:pt x="5091" y="2029"/>
                      <a:pt x="3065" y="3"/>
                      <a:pt x="56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87" name="Google Shape;9187;p76">
                <a:extLst>
                  <a:ext uri="{FF2B5EF4-FFF2-40B4-BE49-F238E27FC236}">
                    <a16:creationId xmlns:a16="http://schemas.microsoft.com/office/drawing/2014/main" id="{D07C205E-8A1B-A12C-7BB9-8AE923EC2D63}"/>
                  </a:ext>
                </a:extLst>
              </p:cNvPr>
              <p:cNvSpPr/>
              <p:nvPr/>
            </p:nvSpPr>
            <p:spPr>
              <a:xfrm>
                <a:off x="5118000" y="2021500"/>
                <a:ext cx="368700" cy="483125"/>
              </a:xfrm>
              <a:custGeom>
                <a:avLst/>
                <a:gdLst/>
                <a:ahLst/>
                <a:cxnLst/>
                <a:rect l="l" t="t" r="r" b="b"/>
                <a:pathLst>
                  <a:path w="14748" h="19325" extrusionOk="0">
                    <a:moveTo>
                      <a:pt x="7088" y="1135"/>
                    </a:moveTo>
                    <a:cubicBezTo>
                      <a:pt x="8391" y="1135"/>
                      <a:pt x="9651" y="1571"/>
                      <a:pt x="10668" y="2397"/>
                    </a:cubicBezTo>
                    <a:cubicBezTo>
                      <a:pt x="13159" y="4417"/>
                      <a:pt x="13473" y="8104"/>
                      <a:pt x="11360" y="10516"/>
                    </a:cubicBezTo>
                    <a:cubicBezTo>
                      <a:pt x="10572" y="11419"/>
                      <a:pt x="10085" y="12503"/>
                      <a:pt x="9962" y="13626"/>
                    </a:cubicBezTo>
                    <a:lnTo>
                      <a:pt x="4237" y="13626"/>
                    </a:lnTo>
                    <a:cubicBezTo>
                      <a:pt x="4107" y="12482"/>
                      <a:pt x="3630" y="11407"/>
                      <a:pt x="2866" y="10550"/>
                    </a:cubicBezTo>
                    <a:cubicBezTo>
                      <a:pt x="1658" y="9191"/>
                      <a:pt x="1184" y="7367"/>
                      <a:pt x="1571" y="5549"/>
                    </a:cubicBezTo>
                    <a:cubicBezTo>
                      <a:pt x="2020" y="3427"/>
                      <a:pt x="3748" y="1706"/>
                      <a:pt x="5873" y="1262"/>
                    </a:cubicBezTo>
                    <a:cubicBezTo>
                      <a:pt x="6278" y="1177"/>
                      <a:pt x="6685" y="1135"/>
                      <a:pt x="7088" y="1135"/>
                    </a:cubicBezTo>
                    <a:close/>
                    <a:moveTo>
                      <a:pt x="9931" y="14759"/>
                    </a:moveTo>
                    <a:lnTo>
                      <a:pt x="9931" y="15323"/>
                    </a:lnTo>
                    <a:cubicBezTo>
                      <a:pt x="9931" y="15637"/>
                      <a:pt x="9678" y="15891"/>
                      <a:pt x="9364" y="15891"/>
                    </a:cubicBezTo>
                    <a:lnTo>
                      <a:pt x="4835" y="15891"/>
                    </a:lnTo>
                    <a:cubicBezTo>
                      <a:pt x="4521" y="15891"/>
                      <a:pt x="4270" y="15637"/>
                      <a:pt x="4270" y="15323"/>
                    </a:cubicBezTo>
                    <a:lnTo>
                      <a:pt x="4270" y="14759"/>
                    </a:lnTo>
                    <a:close/>
                    <a:moveTo>
                      <a:pt x="8699" y="17023"/>
                    </a:moveTo>
                    <a:cubicBezTo>
                      <a:pt x="8464" y="17694"/>
                      <a:pt x="7827" y="18192"/>
                      <a:pt x="7099" y="18192"/>
                    </a:cubicBezTo>
                    <a:cubicBezTo>
                      <a:pt x="6371" y="18192"/>
                      <a:pt x="5734" y="17694"/>
                      <a:pt x="5499" y="17023"/>
                    </a:cubicBezTo>
                    <a:close/>
                    <a:moveTo>
                      <a:pt x="7087" y="0"/>
                    </a:moveTo>
                    <a:cubicBezTo>
                      <a:pt x="6607" y="0"/>
                      <a:pt x="6123" y="50"/>
                      <a:pt x="5641" y="151"/>
                    </a:cubicBezTo>
                    <a:cubicBezTo>
                      <a:pt x="3053" y="712"/>
                      <a:pt x="1027" y="2729"/>
                      <a:pt x="462" y="5314"/>
                    </a:cubicBezTo>
                    <a:cubicBezTo>
                      <a:pt x="0" y="7488"/>
                      <a:pt x="568" y="9671"/>
                      <a:pt x="2020" y="11301"/>
                    </a:cubicBezTo>
                    <a:cubicBezTo>
                      <a:pt x="2730" y="12099"/>
                      <a:pt x="3135" y="13149"/>
                      <a:pt x="3135" y="14191"/>
                    </a:cubicBezTo>
                    <a:lnTo>
                      <a:pt x="3135" y="15323"/>
                    </a:lnTo>
                    <a:cubicBezTo>
                      <a:pt x="3138" y="16060"/>
                      <a:pt x="3612" y="16709"/>
                      <a:pt x="4309" y="16939"/>
                    </a:cubicBezTo>
                    <a:cubicBezTo>
                      <a:pt x="4409" y="17518"/>
                      <a:pt x="4681" y="18053"/>
                      <a:pt x="5094" y="18473"/>
                    </a:cubicBezTo>
                    <a:cubicBezTo>
                      <a:pt x="5642" y="19040"/>
                      <a:pt x="6371" y="19324"/>
                      <a:pt x="7099" y="19324"/>
                    </a:cubicBezTo>
                    <a:cubicBezTo>
                      <a:pt x="7828" y="19324"/>
                      <a:pt x="8556" y="19040"/>
                      <a:pt x="9104" y="18473"/>
                    </a:cubicBezTo>
                    <a:cubicBezTo>
                      <a:pt x="9518" y="18053"/>
                      <a:pt x="9790" y="17518"/>
                      <a:pt x="9889" y="16939"/>
                    </a:cubicBezTo>
                    <a:cubicBezTo>
                      <a:pt x="10587" y="16709"/>
                      <a:pt x="11061" y="16060"/>
                      <a:pt x="11064" y="15323"/>
                    </a:cubicBezTo>
                    <a:lnTo>
                      <a:pt x="11064" y="14191"/>
                    </a:lnTo>
                    <a:cubicBezTo>
                      <a:pt x="11064" y="13149"/>
                      <a:pt x="11471" y="12108"/>
                      <a:pt x="12211" y="11262"/>
                    </a:cubicBezTo>
                    <a:cubicBezTo>
                      <a:pt x="14747" y="8366"/>
                      <a:pt x="14370" y="3943"/>
                      <a:pt x="11381" y="1518"/>
                    </a:cubicBezTo>
                    <a:cubicBezTo>
                      <a:pt x="10159" y="525"/>
                      <a:pt x="8647" y="0"/>
                      <a:pt x="708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88" name="Google Shape;9188;p76">
                <a:extLst>
                  <a:ext uri="{FF2B5EF4-FFF2-40B4-BE49-F238E27FC236}">
                    <a16:creationId xmlns:a16="http://schemas.microsoft.com/office/drawing/2014/main" id="{583095F8-ECB6-FFBF-1C22-6EF14012992C}"/>
                  </a:ext>
                </a:extLst>
              </p:cNvPr>
              <p:cNvSpPr/>
              <p:nvPr/>
            </p:nvSpPr>
            <p:spPr>
              <a:xfrm>
                <a:off x="5053900" y="2191325"/>
                <a:ext cx="56650" cy="28325"/>
              </a:xfrm>
              <a:custGeom>
                <a:avLst/>
                <a:gdLst/>
                <a:ahLst/>
                <a:cxnLst/>
                <a:rect l="l" t="t" r="r" b="b"/>
                <a:pathLst>
                  <a:path w="2266" h="1133" extrusionOk="0">
                    <a:moveTo>
                      <a:pt x="569" y="0"/>
                    </a:moveTo>
                    <a:cubicBezTo>
                      <a:pt x="255" y="0"/>
                      <a:pt x="1" y="254"/>
                      <a:pt x="1" y="568"/>
                    </a:cubicBezTo>
                    <a:cubicBezTo>
                      <a:pt x="1" y="879"/>
                      <a:pt x="255" y="1133"/>
                      <a:pt x="569" y="1133"/>
                    </a:cubicBezTo>
                    <a:lnTo>
                      <a:pt x="1701" y="1133"/>
                    </a:lnTo>
                    <a:cubicBezTo>
                      <a:pt x="2012" y="1133"/>
                      <a:pt x="2266" y="879"/>
                      <a:pt x="2266" y="568"/>
                    </a:cubicBezTo>
                    <a:cubicBezTo>
                      <a:pt x="2266" y="254"/>
                      <a:pt x="2012" y="0"/>
                      <a:pt x="17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89" name="Google Shape;9189;p76">
                <a:extLst>
                  <a:ext uri="{FF2B5EF4-FFF2-40B4-BE49-F238E27FC236}">
                    <a16:creationId xmlns:a16="http://schemas.microsoft.com/office/drawing/2014/main" id="{D8C1DA0F-7C03-E9A0-E28A-5A4A314051E3}"/>
                  </a:ext>
                </a:extLst>
              </p:cNvPr>
              <p:cNvSpPr/>
              <p:nvPr/>
            </p:nvSpPr>
            <p:spPr>
              <a:xfrm>
                <a:off x="5056850" y="2096550"/>
                <a:ext cx="50750" cy="48025"/>
              </a:xfrm>
              <a:custGeom>
                <a:avLst/>
                <a:gdLst/>
                <a:ahLst/>
                <a:cxnLst/>
                <a:rect l="l" t="t" r="r" b="b"/>
                <a:pathLst>
                  <a:path w="2030" h="1921" extrusionOk="0">
                    <a:moveTo>
                      <a:pt x="622" y="0"/>
                    </a:moveTo>
                    <a:cubicBezTo>
                      <a:pt x="476" y="0"/>
                      <a:pt x="331" y="56"/>
                      <a:pt x="221" y="168"/>
                    </a:cubicBezTo>
                    <a:cubicBezTo>
                      <a:pt x="4" y="385"/>
                      <a:pt x="1" y="739"/>
                      <a:pt x="215" y="962"/>
                    </a:cubicBezTo>
                    <a:lnTo>
                      <a:pt x="1015" y="1762"/>
                    </a:lnTo>
                    <a:cubicBezTo>
                      <a:pt x="1125" y="1868"/>
                      <a:pt x="1267" y="1921"/>
                      <a:pt x="1409" y="1921"/>
                    </a:cubicBezTo>
                    <a:cubicBezTo>
                      <a:pt x="1554" y="1921"/>
                      <a:pt x="1699" y="1865"/>
                      <a:pt x="1809" y="1753"/>
                    </a:cubicBezTo>
                    <a:cubicBezTo>
                      <a:pt x="2027" y="1536"/>
                      <a:pt x="2030" y="1183"/>
                      <a:pt x="1815" y="962"/>
                    </a:cubicBezTo>
                    <a:lnTo>
                      <a:pt x="1015" y="159"/>
                    </a:lnTo>
                    <a:cubicBezTo>
                      <a:pt x="905" y="53"/>
                      <a:pt x="763" y="0"/>
                      <a:pt x="62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90" name="Google Shape;9190;p76">
                <a:extLst>
                  <a:ext uri="{FF2B5EF4-FFF2-40B4-BE49-F238E27FC236}">
                    <a16:creationId xmlns:a16="http://schemas.microsoft.com/office/drawing/2014/main" id="{85FDF6B0-0FF6-0D41-6130-0F1A6284A17D}"/>
                  </a:ext>
                </a:extLst>
              </p:cNvPr>
              <p:cNvSpPr/>
              <p:nvPr/>
            </p:nvSpPr>
            <p:spPr>
              <a:xfrm>
                <a:off x="5056400" y="2266400"/>
                <a:ext cx="51200" cy="48350"/>
              </a:xfrm>
              <a:custGeom>
                <a:avLst/>
                <a:gdLst/>
                <a:ahLst/>
                <a:cxnLst/>
                <a:rect l="l" t="t" r="r" b="b"/>
                <a:pathLst>
                  <a:path w="2048" h="1934" extrusionOk="0">
                    <a:moveTo>
                      <a:pt x="1427" y="0"/>
                    </a:moveTo>
                    <a:cubicBezTo>
                      <a:pt x="1285" y="0"/>
                      <a:pt x="1143" y="53"/>
                      <a:pt x="1033" y="159"/>
                    </a:cubicBezTo>
                    <a:lnTo>
                      <a:pt x="233" y="962"/>
                    </a:lnTo>
                    <a:cubicBezTo>
                      <a:pt x="4" y="1179"/>
                      <a:pt x="1" y="1545"/>
                      <a:pt x="227" y="1768"/>
                    </a:cubicBezTo>
                    <a:cubicBezTo>
                      <a:pt x="338" y="1879"/>
                      <a:pt x="482" y="1934"/>
                      <a:pt x="627" y="1934"/>
                    </a:cubicBezTo>
                    <a:cubicBezTo>
                      <a:pt x="774" y="1934"/>
                      <a:pt x="922" y="1876"/>
                      <a:pt x="1033" y="1762"/>
                    </a:cubicBezTo>
                    <a:lnTo>
                      <a:pt x="1833" y="962"/>
                    </a:lnTo>
                    <a:cubicBezTo>
                      <a:pt x="2048" y="738"/>
                      <a:pt x="2045" y="385"/>
                      <a:pt x="1827" y="168"/>
                    </a:cubicBezTo>
                    <a:cubicBezTo>
                      <a:pt x="1717" y="56"/>
                      <a:pt x="1572" y="0"/>
                      <a:pt x="142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91" name="Google Shape;9191;p76">
                <a:extLst>
                  <a:ext uri="{FF2B5EF4-FFF2-40B4-BE49-F238E27FC236}">
                    <a16:creationId xmlns:a16="http://schemas.microsoft.com/office/drawing/2014/main" id="{1FB5B249-CB64-882A-D20F-658EEACCCF01}"/>
                  </a:ext>
                </a:extLst>
              </p:cNvPr>
              <p:cNvSpPr/>
              <p:nvPr/>
            </p:nvSpPr>
            <p:spPr>
              <a:xfrm>
                <a:off x="5480400" y="2191325"/>
                <a:ext cx="56650" cy="28325"/>
              </a:xfrm>
              <a:custGeom>
                <a:avLst/>
                <a:gdLst/>
                <a:ahLst/>
                <a:cxnLst/>
                <a:rect l="l" t="t" r="r" b="b"/>
                <a:pathLst>
                  <a:path w="2266" h="1133" extrusionOk="0">
                    <a:moveTo>
                      <a:pt x="568" y="0"/>
                    </a:moveTo>
                    <a:cubicBezTo>
                      <a:pt x="254" y="0"/>
                      <a:pt x="1" y="254"/>
                      <a:pt x="1" y="568"/>
                    </a:cubicBezTo>
                    <a:cubicBezTo>
                      <a:pt x="1" y="879"/>
                      <a:pt x="254" y="1133"/>
                      <a:pt x="568" y="1133"/>
                    </a:cubicBezTo>
                    <a:lnTo>
                      <a:pt x="1701" y="1133"/>
                    </a:lnTo>
                    <a:cubicBezTo>
                      <a:pt x="2012" y="1133"/>
                      <a:pt x="2265" y="879"/>
                      <a:pt x="2265" y="568"/>
                    </a:cubicBezTo>
                    <a:cubicBezTo>
                      <a:pt x="2265" y="254"/>
                      <a:pt x="2012" y="0"/>
                      <a:pt x="17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92" name="Google Shape;9192;p76">
                <a:extLst>
                  <a:ext uri="{FF2B5EF4-FFF2-40B4-BE49-F238E27FC236}">
                    <a16:creationId xmlns:a16="http://schemas.microsoft.com/office/drawing/2014/main" id="{7809A5FE-79CA-6779-18BF-FB56CC923391}"/>
                  </a:ext>
                </a:extLst>
              </p:cNvPr>
              <p:cNvSpPr/>
              <p:nvPr/>
            </p:nvSpPr>
            <p:spPr>
              <a:xfrm>
                <a:off x="5479800" y="2096550"/>
                <a:ext cx="54300" cy="48225"/>
              </a:xfrm>
              <a:custGeom>
                <a:avLst/>
                <a:gdLst/>
                <a:ahLst/>
                <a:cxnLst/>
                <a:rect l="l" t="t" r="r" b="b"/>
                <a:pathLst>
                  <a:path w="2172" h="1929" extrusionOk="0">
                    <a:moveTo>
                      <a:pt x="1550" y="0"/>
                    </a:moveTo>
                    <a:cubicBezTo>
                      <a:pt x="1409" y="0"/>
                      <a:pt x="1267" y="53"/>
                      <a:pt x="1157" y="159"/>
                    </a:cubicBezTo>
                    <a:lnTo>
                      <a:pt x="357" y="962"/>
                    </a:lnTo>
                    <a:cubicBezTo>
                      <a:pt x="1" y="1318"/>
                      <a:pt x="251" y="1928"/>
                      <a:pt x="756" y="1928"/>
                    </a:cubicBezTo>
                    <a:cubicBezTo>
                      <a:pt x="907" y="1928"/>
                      <a:pt x="1051" y="1868"/>
                      <a:pt x="1157" y="1762"/>
                    </a:cubicBezTo>
                    <a:lnTo>
                      <a:pt x="1957" y="959"/>
                    </a:lnTo>
                    <a:cubicBezTo>
                      <a:pt x="2172" y="739"/>
                      <a:pt x="2169" y="385"/>
                      <a:pt x="1951" y="168"/>
                    </a:cubicBezTo>
                    <a:cubicBezTo>
                      <a:pt x="1841" y="56"/>
                      <a:pt x="1696" y="0"/>
                      <a:pt x="155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93" name="Google Shape;9193;p76">
                <a:extLst>
                  <a:ext uri="{FF2B5EF4-FFF2-40B4-BE49-F238E27FC236}">
                    <a16:creationId xmlns:a16="http://schemas.microsoft.com/office/drawing/2014/main" id="{2F7B7097-9B5D-4F7B-8F8C-8539AE9B67B1}"/>
                  </a:ext>
                </a:extLst>
              </p:cNvPr>
              <p:cNvSpPr/>
              <p:nvPr/>
            </p:nvSpPr>
            <p:spPr>
              <a:xfrm>
                <a:off x="5483350" y="2266400"/>
                <a:ext cx="54300" cy="48225"/>
              </a:xfrm>
              <a:custGeom>
                <a:avLst/>
                <a:gdLst/>
                <a:ahLst/>
                <a:cxnLst/>
                <a:rect l="l" t="t" r="r" b="b"/>
                <a:pathLst>
                  <a:path w="2172" h="1929" extrusionOk="0">
                    <a:moveTo>
                      <a:pt x="622" y="0"/>
                    </a:moveTo>
                    <a:cubicBezTo>
                      <a:pt x="476" y="0"/>
                      <a:pt x="331" y="56"/>
                      <a:pt x="221" y="168"/>
                    </a:cubicBezTo>
                    <a:cubicBezTo>
                      <a:pt x="4" y="385"/>
                      <a:pt x="1" y="738"/>
                      <a:pt x="215" y="962"/>
                    </a:cubicBezTo>
                    <a:lnTo>
                      <a:pt x="1015" y="1762"/>
                    </a:lnTo>
                    <a:cubicBezTo>
                      <a:pt x="1121" y="1868"/>
                      <a:pt x="1266" y="1928"/>
                      <a:pt x="1417" y="1928"/>
                    </a:cubicBezTo>
                    <a:cubicBezTo>
                      <a:pt x="1921" y="1928"/>
                      <a:pt x="2172" y="1318"/>
                      <a:pt x="1815" y="962"/>
                    </a:cubicBezTo>
                    <a:lnTo>
                      <a:pt x="1015" y="159"/>
                    </a:lnTo>
                    <a:cubicBezTo>
                      <a:pt x="905" y="53"/>
                      <a:pt x="763" y="0"/>
                      <a:pt x="62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180B1CC0-D5AB-62B5-2F1B-BD04065D7CCE}"/>
                </a:ext>
              </a:extLst>
            </p:cNvPr>
            <p:cNvSpPr txBox="1"/>
            <p:nvPr/>
          </p:nvSpPr>
          <p:spPr>
            <a:xfrm>
              <a:off x="2408693" y="2243006"/>
              <a:ext cx="1703388" cy="10676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200000"/>
                </a:lnSpc>
              </a:pPr>
              <a:r>
                <a:rPr lang="fa-IR" sz="1200" b="1" dirty="0"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200" b="1" dirty="0"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ctr" rtl="1">
                <a:lnSpc>
                  <a:spcPct val="200000"/>
                </a:lnSpc>
              </a:pPr>
              <a:r>
                <a:rPr lang="fa-IR" sz="1000" dirty="0"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</a:t>
              </a:r>
              <a:endParaRPr lang="en-US" sz="1000" dirty="0"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64EC0C74-5CA7-D74F-4751-3E13CB6B9110}"/>
              </a:ext>
            </a:extLst>
          </p:cNvPr>
          <p:cNvGrpSpPr/>
          <p:nvPr/>
        </p:nvGrpSpPr>
        <p:grpSpPr>
          <a:xfrm>
            <a:off x="4585154" y="1733369"/>
            <a:ext cx="1717851" cy="3759676"/>
            <a:chOff x="4585154" y="1733369"/>
            <a:chExt cx="1717851" cy="3759676"/>
          </a:xfrm>
        </p:grpSpPr>
        <p:sp>
          <p:nvSpPr>
            <p:cNvPr id="10" name="Freeform 28">
              <a:extLst>
                <a:ext uri="{FF2B5EF4-FFF2-40B4-BE49-F238E27FC236}">
                  <a16:creationId xmlns:a16="http://schemas.microsoft.com/office/drawing/2014/main" id="{7F58986C-8EBB-6C6E-1710-C77CC2FD033D}"/>
                </a:ext>
              </a:extLst>
            </p:cNvPr>
            <p:cNvSpPr>
              <a:spLocks/>
            </p:cNvSpPr>
            <p:nvPr/>
          </p:nvSpPr>
          <p:spPr bwMode="auto">
            <a:xfrm>
              <a:off x="5033270" y="4679295"/>
              <a:ext cx="811920" cy="813750"/>
            </a:xfrm>
            <a:custGeom>
              <a:avLst/>
              <a:gdLst>
                <a:gd name="T0" fmla="*/ 593 w 593"/>
                <a:gd name="T1" fmla="*/ 296 h 593"/>
                <a:gd name="T2" fmla="*/ 296 w 593"/>
                <a:gd name="T3" fmla="*/ 593 h 593"/>
                <a:gd name="T4" fmla="*/ 0 w 593"/>
                <a:gd name="T5" fmla="*/ 296 h 593"/>
                <a:gd name="T6" fmla="*/ 254 w 593"/>
                <a:gd name="T7" fmla="*/ 3 h 593"/>
                <a:gd name="T8" fmla="*/ 296 w 593"/>
                <a:gd name="T9" fmla="*/ 0 h 593"/>
                <a:gd name="T10" fmla="*/ 338 w 593"/>
                <a:gd name="T11" fmla="*/ 3 h 593"/>
                <a:gd name="T12" fmla="*/ 593 w 593"/>
                <a:gd name="T13" fmla="*/ 296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3" h="593">
                  <a:moveTo>
                    <a:pt x="593" y="296"/>
                  </a:moveTo>
                  <a:cubicBezTo>
                    <a:pt x="593" y="460"/>
                    <a:pt x="460" y="593"/>
                    <a:pt x="296" y="593"/>
                  </a:cubicBezTo>
                  <a:cubicBezTo>
                    <a:pt x="132" y="593"/>
                    <a:pt x="0" y="460"/>
                    <a:pt x="0" y="296"/>
                  </a:cubicBezTo>
                  <a:cubicBezTo>
                    <a:pt x="0" y="147"/>
                    <a:pt x="110" y="23"/>
                    <a:pt x="254" y="3"/>
                  </a:cubicBezTo>
                  <a:cubicBezTo>
                    <a:pt x="268" y="1"/>
                    <a:pt x="282" y="0"/>
                    <a:pt x="296" y="0"/>
                  </a:cubicBezTo>
                  <a:cubicBezTo>
                    <a:pt x="311" y="0"/>
                    <a:pt x="325" y="1"/>
                    <a:pt x="338" y="3"/>
                  </a:cubicBezTo>
                  <a:cubicBezTo>
                    <a:pt x="482" y="23"/>
                    <a:pt x="593" y="147"/>
                    <a:pt x="593" y="29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27000" dir="5400000" algn="ctr" rotWithShape="0">
                <a:srgbClr val="000000">
                  <a:alpha val="2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1">
              <a:extLst>
                <a:ext uri="{FF2B5EF4-FFF2-40B4-BE49-F238E27FC236}">
                  <a16:creationId xmlns:a16="http://schemas.microsoft.com/office/drawing/2014/main" id="{3BF1E7DE-4E17-E480-B5D0-72CFDDA2609A}"/>
                </a:ext>
              </a:extLst>
            </p:cNvPr>
            <p:cNvSpPr>
              <a:spLocks/>
            </p:cNvSpPr>
            <p:nvPr/>
          </p:nvSpPr>
          <p:spPr bwMode="auto">
            <a:xfrm>
              <a:off x="4588330" y="1733369"/>
              <a:ext cx="1703388" cy="339725"/>
            </a:xfrm>
            <a:custGeom>
              <a:avLst/>
              <a:gdLst>
                <a:gd name="T0" fmla="*/ 1431 w 1431"/>
                <a:gd name="T1" fmla="*/ 48 h 286"/>
                <a:gd name="T2" fmla="*/ 1383 w 1431"/>
                <a:gd name="T3" fmla="*/ 0 h 286"/>
                <a:gd name="T4" fmla="*/ 48 w 1431"/>
                <a:gd name="T5" fmla="*/ 0 h 286"/>
                <a:gd name="T6" fmla="*/ 0 w 1431"/>
                <a:gd name="T7" fmla="*/ 48 h 286"/>
                <a:gd name="T8" fmla="*/ 0 w 1431"/>
                <a:gd name="T9" fmla="*/ 286 h 286"/>
                <a:gd name="T10" fmla="*/ 1431 w 1431"/>
                <a:gd name="T11" fmla="*/ 286 h 286"/>
                <a:gd name="T12" fmla="*/ 1431 w 1431"/>
                <a:gd name="T13" fmla="*/ 48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31" h="286">
                  <a:moveTo>
                    <a:pt x="1431" y="48"/>
                  </a:moveTo>
                  <a:cubicBezTo>
                    <a:pt x="1431" y="22"/>
                    <a:pt x="1409" y="0"/>
                    <a:pt x="1383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2" y="0"/>
                    <a:pt x="0" y="22"/>
                    <a:pt x="0" y="48"/>
                  </a:cubicBezTo>
                  <a:cubicBezTo>
                    <a:pt x="0" y="286"/>
                    <a:pt x="0" y="286"/>
                    <a:pt x="0" y="286"/>
                  </a:cubicBezTo>
                  <a:cubicBezTo>
                    <a:pt x="1431" y="286"/>
                    <a:pt x="1431" y="286"/>
                    <a:pt x="1431" y="286"/>
                  </a:cubicBezTo>
                  <a:lnTo>
                    <a:pt x="1431" y="4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2">
              <a:extLst>
                <a:ext uri="{FF2B5EF4-FFF2-40B4-BE49-F238E27FC236}">
                  <a16:creationId xmlns:a16="http://schemas.microsoft.com/office/drawing/2014/main" id="{50788F71-6A13-99F6-E4D6-986BC8A6297E}"/>
                </a:ext>
              </a:extLst>
            </p:cNvPr>
            <p:cNvSpPr>
              <a:spLocks/>
            </p:cNvSpPr>
            <p:nvPr/>
          </p:nvSpPr>
          <p:spPr bwMode="auto">
            <a:xfrm>
              <a:off x="4588330" y="2073094"/>
              <a:ext cx="1703388" cy="1970088"/>
            </a:xfrm>
            <a:custGeom>
              <a:avLst/>
              <a:gdLst>
                <a:gd name="T0" fmla="*/ 1406 w 1431"/>
                <a:gd name="T1" fmla="*/ 1337 h 1654"/>
                <a:gd name="T2" fmla="*/ 1431 w 1431"/>
                <a:gd name="T3" fmla="*/ 1338 h 1654"/>
                <a:gd name="T4" fmla="*/ 1431 w 1431"/>
                <a:gd name="T5" fmla="*/ 0 h 1654"/>
                <a:gd name="T6" fmla="*/ 0 w 1431"/>
                <a:gd name="T7" fmla="*/ 0 h 1654"/>
                <a:gd name="T8" fmla="*/ 0 w 1431"/>
                <a:gd name="T9" fmla="*/ 1606 h 1654"/>
                <a:gd name="T10" fmla="*/ 48 w 1431"/>
                <a:gd name="T11" fmla="*/ 1654 h 1654"/>
                <a:gd name="T12" fmla="*/ 1095 w 1431"/>
                <a:gd name="T13" fmla="*/ 1654 h 1654"/>
                <a:gd name="T14" fmla="*/ 1094 w 1431"/>
                <a:gd name="T15" fmla="*/ 1648 h 1654"/>
                <a:gd name="T16" fmla="*/ 1406 w 1431"/>
                <a:gd name="T17" fmla="*/ 1337 h 16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31" h="1654">
                  <a:moveTo>
                    <a:pt x="1406" y="1337"/>
                  </a:moveTo>
                  <a:cubicBezTo>
                    <a:pt x="1414" y="1337"/>
                    <a:pt x="1422" y="1337"/>
                    <a:pt x="1431" y="1338"/>
                  </a:cubicBezTo>
                  <a:cubicBezTo>
                    <a:pt x="1431" y="0"/>
                    <a:pt x="1431" y="0"/>
                    <a:pt x="143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606"/>
                    <a:pt x="0" y="1606"/>
                    <a:pt x="0" y="1606"/>
                  </a:cubicBezTo>
                  <a:cubicBezTo>
                    <a:pt x="0" y="1633"/>
                    <a:pt x="22" y="1654"/>
                    <a:pt x="48" y="1654"/>
                  </a:cubicBezTo>
                  <a:cubicBezTo>
                    <a:pt x="1095" y="1654"/>
                    <a:pt x="1095" y="1654"/>
                    <a:pt x="1095" y="1654"/>
                  </a:cubicBezTo>
                  <a:cubicBezTo>
                    <a:pt x="1095" y="1652"/>
                    <a:pt x="1094" y="1650"/>
                    <a:pt x="1094" y="1648"/>
                  </a:cubicBezTo>
                  <a:cubicBezTo>
                    <a:pt x="1094" y="1476"/>
                    <a:pt x="1234" y="1337"/>
                    <a:pt x="1406" y="133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14">
              <a:extLst>
                <a:ext uri="{FF2B5EF4-FFF2-40B4-BE49-F238E27FC236}">
                  <a16:creationId xmlns:a16="http://schemas.microsoft.com/office/drawing/2014/main" id="{E33B7192-6A42-AAE0-36C1-D2B802B94C16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3667" y="4035244"/>
              <a:ext cx="112713" cy="700088"/>
            </a:xfrm>
            <a:custGeom>
              <a:avLst/>
              <a:gdLst>
                <a:gd name="T0" fmla="*/ 95 w 95"/>
                <a:gd name="T1" fmla="*/ 565 h 587"/>
                <a:gd name="T2" fmla="*/ 89 w 95"/>
                <a:gd name="T3" fmla="*/ 587 h 587"/>
                <a:gd name="T4" fmla="*/ 47 w 95"/>
                <a:gd name="T5" fmla="*/ 584 h 587"/>
                <a:gd name="T6" fmla="*/ 5 w 95"/>
                <a:gd name="T7" fmla="*/ 587 h 587"/>
                <a:gd name="T8" fmla="*/ 0 w 95"/>
                <a:gd name="T9" fmla="*/ 565 h 587"/>
                <a:gd name="T10" fmla="*/ 33 w 95"/>
                <a:gd name="T11" fmla="*/ 520 h 587"/>
                <a:gd name="T12" fmla="*/ 33 w 95"/>
                <a:gd name="T13" fmla="*/ 0 h 587"/>
                <a:gd name="T14" fmla="*/ 61 w 95"/>
                <a:gd name="T15" fmla="*/ 0 h 587"/>
                <a:gd name="T16" fmla="*/ 61 w 95"/>
                <a:gd name="T17" fmla="*/ 520 h 587"/>
                <a:gd name="T18" fmla="*/ 95 w 95"/>
                <a:gd name="T19" fmla="*/ 565 h 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" h="587">
                  <a:moveTo>
                    <a:pt x="95" y="565"/>
                  </a:moveTo>
                  <a:cubicBezTo>
                    <a:pt x="95" y="573"/>
                    <a:pt x="93" y="580"/>
                    <a:pt x="89" y="587"/>
                  </a:cubicBezTo>
                  <a:cubicBezTo>
                    <a:pt x="76" y="585"/>
                    <a:pt x="62" y="584"/>
                    <a:pt x="47" y="584"/>
                  </a:cubicBezTo>
                  <a:cubicBezTo>
                    <a:pt x="33" y="584"/>
                    <a:pt x="19" y="585"/>
                    <a:pt x="5" y="587"/>
                  </a:cubicBezTo>
                  <a:cubicBezTo>
                    <a:pt x="2" y="580"/>
                    <a:pt x="0" y="573"/>
                    <a:pt x="0" y="565"/>
                  </a:cubicBezTo>
                  <a:cubicBezTo>
                    <a:pt x="0" y="544"/>
                    <a:pt x="14" y="526"/>
                    <a:pt x="33" y="52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520"/>
                    <a:pt x="61" y="520"/>
                    <a:pt x="61" y="520"/>
                  </a:cubicBezTo>
                  <a:cubicBezTo>
                    <a:pt x="81" y="526"/>
                    <a:pt x="95" y="544"/>
                    <a:pt x="95" y="565"/>
                  </a:cubicBezTo>
                  <a:close/>
                </a:path>
              </a:pathLst>
            </a:custGeom>
            <a:solidFill>
              <a:srgbClr val="E9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15">
              <a:extLst>
                <a:ext uri="{FF2B5EF4-FFF2-40B4-BE49-F238E27FC236}">
                  <a16:creationId xmlns:a16="http://schemas.microsoft.com/office/drawing/2014/main" id="{EFAF8C8B-3A4C-E0FA-2CD5-7D2144B66B96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6805" y="4732951"/>
              <a:ext cx="704850" cy="706438"/>
            </a:xfrm>
            <a:custGeom>
              <a:avLst/>
              <a:gdLst>
                <a:gd name="T0" fmla="*/ 593 w 593"/>
                <a:gd name="T1" fmla="*/ 296 h 593"/>
                <a:gd name="T2" fmla="*/ 296 w 593"/>
                <a:gd name="T3" fmla="*/ 593 h 593"/>
                <a:gd name="T4" fmla="*/ 0 w 593"/>
                <a:gd name="T5" fmla="*/ 296 h 593"/>
                <a:gd name="T6" fmla="*/ 254 w 593"/>
                <a:gd name="T7" fmla="*/ 3 h 593"/>
                <a:gd name="T8" fmla="*/ 296 w 593"/>
                <a:gd name="T9" fmla="*/ 0 h 593"/>
                <a:gd name="T10" fmla="*/ 338 w 593"/>
                <a:gd name="T11" fmla="*/ 3 h 593"/>
                <a:gd name="T12" fmla="*/ 593 w 593"/>
                <a:gd name="T13" fmla="*/ 296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3" h="593">
                  <a:moveTo>
                    <a:pt x="593" y="296"/>
                  </a:moveTo>
                  <a:cubicBezTo>
                    <a:pt x="593" y="460"/>
                    <a:pt x="460" y="593"/>
                    <a:pt x="296" y="593"/>
                  </a:cubicBezTo>
                  <a:cubicBezTo>
                    <a:pt x="132" y="593"/>
                    <a:pt x="0" y="460"/>
                    <a:pt x="0" y="296"/>
                  </a:cubicBezTo>
                  <a:cubicBezTo>
                    <a:pt x="0" y="147"/>
                    <a:pt x="110" y="23"/>
                    <a:pt x="254" y="3"/>
                  </a:cubicBezTo>
                  <a:cubicBezTo>
                    <a:pt x="268" y="1"/>
                    <a:pt x="282" y="0"/>
                    <a:pt x="296" y="0"/>
                  </a:cubicBezTo>
                  <a:cubicBezTo>
                    <a:pt x="311" y="0"/>
                    <a:pt x="325" y="1"/>
                    <a:pt x="338" y="3"/>
                  </a:cubicBezTo>
                  <a:cubicBezTo>
                    <a:pt x="482" y="23"/>
                    <a:pt x="593" y="147"/>
                    <a:pt x="593" y="29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Right Triangle 68">
              <a:extLst>
                <a:ext uri="{FF2B5EF4-FFF2-40B4-BE49-F238E27FC236}">
                  <a16:creationId xmlns:a16="http://schemas.microsoft.com/office/drawing/2014/main" id="{D012ADE1-3044-966E-5659-29403E963B32}"/>
                </a:ext>
              </a:extLst>
            </p:cNvPr>
            <p:cNvSpPr/>
            <p:nvPr/>
          </p:nvSpPr>
          <p:spPr>
            <a:xfrm rot="10800000">
              <a:off x="4585154" y="2073024"/>
              <a:ext cx="1703388" cy="53725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  </a:t>
              </a:r>
            </a:p>
          </p:txBody>
        </p:sp>
        <p:sp>
          <p:nvSpPr>
            <p:cNvPr id="70" name="Right Triangle 69">
              <a:extLst>
                <a:ext uri="{FF2B5EF4-FFF2-40B4-BE49-F238E27FC236}">
                  <a16:creationId xmlns:a16="http://schemas.microsoft.com/office/drawing/2014/main" id="{6AE52F51-1938-1970-8C30-B6C6B994F52A}"/>
                </a:ext>
              </a:extLst>
            </p:cNvPr>
            <p:cNvSpPr/>
            <p:nvPr/>
          </p:nvSpPr>
          <p:spPr>
            <a:xfrm rot="10800000">
              <a:off x="4585154" y="2073024"/>
              <a:ext cx="1703388" cy="53725"/>
            </a:xfrm>
            <a:prstGeom prst="rtTriangle">
              <a:avLst/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  </a:t>
              </a:r>
            </a:p>
          </p:txBody>
        </p: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23E30453-D32C-2395-7E19-72DD82B01E7D}"/>
                </a:ext>
              </a:extLst>
            </p:cNvPr>
            <p:cNvSpPr txBox="1"/>
            <p:nvPr/>
          </p:nvSpPr>
          <p:spPr>
            <a:xfrm>
              <a:off x="4835980" y="1831156"/>
              <a:ext cx="1201736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fa-IR" sz="1200" b="1" dirty="0">
                  <a:solidFill>
                    <a:schemeClr val="bg1"/>
                  </a:solidFill>
                  <a:cs typeface="B Titr" panose="00000700000000000000" pitchFamily="2" charset="-78"/>
                </a:rPr>
                <a:t>1406</a:t>
              </a:r>
              <a:endParaRPr lang="en-US" sz="1200" b="1" dirty="0">
                <a:solidFill>
                  <a:schemeClr val="bg1"/>
                </a:solidFill>
                <a:cs typeface="B Titr" panose="00000700000000000000" pitchFamily="2" charset="-78"/>
              </a:endParaRPr>
            </a:p>
          </p:txBody>
        </p:sp>
        <p:sp>
          <p:nvSpPr>
            <p:cNvPr id="94" name="Google Shape;9194;p76">
              <a:extLst>
                <a:ext uri="{FF2B5EF4-FFF2-40B4-BE49-F238E27FC236}">
                  <a16:creationId xmlns:a16="http://schemas.microsoft.com/office/drawing/2014/main" id="{B0517C24-9377-5406-9610-CF6EC74D1604}"/>
                </a:ext>
              </a:extLst>
            </p:cNvPr>
            <p:cNvSpPr/>
            <p:nvPr/>
          </p:nvSpPr>
          <p:spPr>
            <a:xfrm>
              <a:off x="5343382" y="4938373"/>
              <a:ext cx="191696" cy="295594"/>
            </a:xfrm>
            <a:custGeom>
              <a:avLst/>
              <a:gdLst/>
              <a:ahLst/>
              <a:cxnLst/>
              <a:rect l="l" t="t" r="r" b="b"/>
              <a:pathLst>
                <a:path w="12526" h="19315" extrusionOk="0">
                  <a:moveTo>
                    <a:pt x="9690" y="1133"/>
                  </a:moveTo>
                  <a:cubicBezTo>
                    <a:pt x="9980" y="1139"/>
                    <a:pt x="10213" y="1377"/>
                    <a:pt x="10213" y="1670"/>
                  </a:cubicBezTo>
                  <a:cubicBezTo>
                    <a:pt x="10213" y="1960"/>
                    <a:pt x="9980" y="2199"/>
                    <a:pt x="9690" y="2208"/>
                  </a:cubicBezTo>
                  <a:lnTo>
                    <a:pt x="2836" y="2208"/>
                  </a:lnTo>
                  <a:cubicBezTo>
                    <a:pt x="2540" y="2208"/>
                    <a:pt x="2302" y="1966"/>
                    <a:pt x="2302" y="1670"/>
                  </a:cubicBezTo>
                  <a:cubicBezTo>
                    <a:pt x="2302" y="1371"/>
                    <a:pt x="2540" y="1133"/>
                    <a:pt x="2839" y="1133"/>
                  </a:cubicBezTo>
                  <a:close/>
                  <a:moveTo>
                    <a:pt x="8564" y="3340"/>
                  </a:moveTo>
                  <a:lnTo>
                    <a:pt x="8564" y="9554"/>
                  </a:lnTo>
                  <a:cubicBezTo>
                    <a:pt x="8543" y="9781"/>
                    <a:pt x="8658" y="10001"/>
                    <a:pt x="8860" y="10110"/>
                  </a:cubicBezTo>
                  <a:cubicBezTo>
                    <a:pt x="9805" y="10620"/>
                    <a:pt x="10581" y="11396"/>
                    <a:pt x="11088" y="12341"/>
                  </a:cubicBezTo>
                  <a:lnTo>
                    <a:pt x="1435" y="12341"/>
                  </a:lnTo>
                  <a:cubicBezTo>
                    <a:pt x="1946" y="11396"/>
                    <a:pt x="2718" y="10620"/>
                    <a:pt x="3667" y="10110"/>
                  </a:cubicBezTo>
                  <a:cubicBezTo>
                    <a:pt x="3869" y="10001"/>
                    <a:pt x="3984" y="9784"/>
                    <a:pt x="3959" y="9554"/>
                  </a:cubicBezTo>
                  <a:lnTo>
                    <a:pt x="3959" y="3340"/>
                  </a:lnTo>
                  <a:close/>
                  <a:moveTo>
                    <a:pt x="6731" y="13476"/>
                  </a:moveTo>
                  <a:lnTo>
                    <a:pt x="6731" y="16263"/>
                  </a:lnTo>
                  <a:cubicBezTo>
                    <a:pt x="6734" y="16879"/>
                    <a:pt x="6571" y="17486"/>
                    <a:pt x="6263" y="18024"/>
                  </a:cubicBezTo>
                  <a:cubicBezTo>
                    <a:pt x="5955" y="17486"/>
                    <a:pt x="5792" y="16879"/>
                    <a:pt x="5795" y="16263"/>
                  </a:cubicBezTo>
                  <a:lnTo>
                    <a:pt x="5795" y="13476"/>
                  </a:lnTo>
                  <a:close/>
                  <a:moveTo>
                    <a:pt x="2831" y="1"/>
                  </a:moveTo>
                  <a:cubicBezTo>
                    <a:pt x="1912" y="1"/>
                    <a:pt x="1166" y="745"/>
                    <a:pt x="1163" y="1664"/>
                  </a:cubicBezTo>
                  <a:cubicBezTo>
                    <a:pt x="1160" y="2585"/>
                    <a:pt x="1906" y="3337"/>
                    <a:pt x="2827" y="3340"/>
                  </a:cubicBezTo>
                  <a:lnTo>
                    <a:pt x="2827" y="9285"/>
                  </a:lnTo>
                  <a:cubicBezTo>
                    <a:pt x="1529" y="10077"/>
                    <a:pt x="544" y="11287"/>
                    <a:pt x="34" y="12719"/>
                  </a:cubicBezTo>
                  <a:lnTo>
                    <a:pt x="31" y="12728"/>
                  </a:lnTo>
                  <a:cubicBezTo>
                    <a:pt x="28" y="12740"/>
                    <a:pt x="25" y="12749"/>
                    <a:pt x="22" y="12761"/>
                  </a:cubicBezTo>
                  <a:cubicBezTo>
                    <a:pt x="19" y="12773"/>
                    <a:pt x="19" y="12776"/>
                    <a:pt x="16" y="12785"/>
                  </a:cubicBezTo>
                  <a:cubicBezTo>
                    <a:pt x="13" y="12791"/>
                    <a:pt x="13" y="12803"/>
                    <a:pt x="10" y="12812"/>
                  </a:cubicBezTo>
                  <a:cubicBezTo>
                    <a:pt x="10" y="12821"/>
                    <a:pt x="7" y="12833"/>
                    <a:pt x="7" y="12842"/>
                  </a:cubicBezTo>
                  <a:lnTo>
                    <a:pt x="4" y="12866"/>
                  </a:lnTo>
                  <a:lnTo>
                    <a:pt x="4" y="12900"/>
                  </a:lnTo>
                  <a:cubicBezTo>
                    <a:pt x="4" y="12903"/>
                    <a:pt x="4" y="12906"/>
                    <a:pt x="4" y="12909"/>
                  </a:cubicBezTo>
                  <a:cubicBezTo>
                    <a:pt x="1" y="12912"/>
                    <a:pt x="1" y="12918"/>
                    <a:pt x="1" y="12921"/>
                  </a:cubicBezTo>
                  <a:cubicBezTo>
                    <a:pt x="1" y="12933"/>
                    <a:pt x="1" y="12945"/>
                    <a:pt x="4" y="12957"/>
                  </a:cubicBezTo>
                  <a:lnTo>
                    <a:pt x="7" y="12978"/>
                  </a:lnTo>
                  <a:cubicBezTo>
                    <a:pt x="7" y="12990"/>
                    <a:pt x="10" y="12999"/>
                    <a:pt x="10" y="13008"/>
                  </a:cubicBezTo>
                  <a:cubicBezTo>
                    <a:pt x="13" y="13020"/>
                    <a:pt x="13" y="13030"/>
                    <a:pt x="16" y="13039"/>
                  </a:cubicBezTo>
                  <a:cubicBezTo>
                    <a:pt x="19" y="13048"/>
                    <a:pt x="19" y="13054"/>
                    <a:pt x="22" y="13063"/>
                  </a:cubicBezTo>
                  <a:cubicBezTo>
                    <a:pt x="25" y="13069"/>
                    <a:pt x="28" y="13081"/>
                    <a:pt x="31" y="13093"/>
                  </a:cubicBezTo>
                  <a:cubicBezTo>
                    <a:pt x="34" y="13102"/>
                    <a:pt x="37" y="13105"/>
                    <a:pt x="40" y="13111"/>
                  </a:cubicBezTo>
                  <a:cubicBezTo>
                    <a:pt x="43" y="13120"/>
                    <a:pt x="46" y="13132"/>
                    <a:pt x="52" y="13144"/>
                  </a:cubicBezTo>
                  <a:lnTo>
                    <a:pt x="61" y="13162"/>
                  </a:lnTo>
                  <a:cubicBezTo>
                    <a:pt x="67" y="13171"/>
                    <a:pt x="70" y="13181"/>
                    <a:pt x="76" y="13190"/>
                  </a:cubicBezTo>
                  <a:cubicBezTo>
                    <a:pt x="83" y="13199"/>
                    <a:pt x="86" y="13205"/>
                    <a:pt x="89" y="13211"/>
                  </a:cubicBezTo>
                  <a:cubicBezTo>
                    <a:pt x="92" y="13217"/>
                    <a:pt x="98" y="13229"/>
                    <a:pt x="104" y="13235"/>
                  </a:cubicBezTo>
                  <a:lnTo>
                    <a:pt x="122" y="13256"/>
                  </a:lnTo>
                  <a:lnTo>
                    <a:pt x="137" y="13277"/>
                  </a:lnTo>
                  <a:cubicBezTo>
                    <a:pt x="143" y="13286"/>
                    <a:pt x="152" y="13292"/>
                    <a:pt x="158" y="13298"/>
                  </a:cubicBezTo>
                  <a:cubicBezTo>
                    <a:pt x="164" y="13307"/>
                    <a:pt x="167" y="13310"/>
                    <a:pt x="173" y="13316"/>
                  </a:cubicBezTo>
                  <a:cubicBezTo>
                    <a:pt x="179" y="13322"/>
                    <a:pt x="188" y="13331"/>
                    <a:pt x="197" y="13338"/>
                  </a:cubicBezTo>
                  <a:lnTo>
                    <a:pt x="215" y="13353"/>
                  </a:lnTo>
                  <a:lnTo>
                    <a:pt x="240" y="13371"/>
                  </a:lnTo>
                  <a:lnTo>
                    <a:pt x="264" y="13386"/>
                  </a:lnTo>
                  <a:lnTo>
                    <a:pt x="285" y="13398"/>
                  </a:lnTo>
                  <a:cubicBezTo>
                    <a:pt x="294" y="13404"/>
                    <a:pt x="303" y="13410"/>
                    <a:pt x="312" y="13413"/>
                  </a:cubicBezTo>
                  <a:lnTo>
                    <a:pt x="333" y="13422"/>
                  </a:lnTo>
                  <a:lnTo>
                    <a:pt x="366" y="13437"/>
                  </a:lnTo>
                  <a:lnTo>
                    <a:pt x="378" y="13443"/>
                  </a:lnTo>
                  <a:lnTo>
                    <a:pt x="384" y="13446"/>
                  </a:lnTo>
                  <a:lnTo>
                    <a:pt x="415" y="13452"/>
                  </a:lnTo>
                  <a:cubicBezTo>
                    <a:pt x="421" y="13455"/>
                    <a:pt x="430" y="13458"/>
                    <a:pt x="439" y="13458"/>
                  </a:cubicBezTo>
                  <a:lnTo>
                    <a:pt x="463" y="13464"/>
                  </a:lnTo>
                  <a:cubicBezTo>
                    <a:pt x="475" y="13467"/>
                    <a:pt x="484" y="13467"/>
                    <a:pt x="496" y="13470"/>
                  </a:cubicBezTo>
                  <a:lnTo>
                    <a:pt x="514" y="13470"/>
                  </a:lnTo>
                  <a:cubicBezTo>
                    <a:pt x="532" y="13473"/>
                    <a:pt x="548" y="13473"/>
                    <a:pt x="566" y="13473"/>
                  </a:cubicBezTo>
                  <a:lnTo>
                    <a:pt x="4663" y="13473"/>
                  </a:lnTo>
                  <a:lnTo>
                    <a:pt x="4663" y="16263"/>
                  </a:lnTo>
                  <a:cubicBezTo>
                    <a:pt x="4660" y="17205"/>
                    <a:pt x="4947" y="18126"/>
                    <a:pt x="5481" y="18902"/>
                  </a:cubicBezTo>
                  <a:cubicBezTo>
                    <a:pt x="5670" y="19177"/>
                    <a:pt x="5967" y="19315"/>
                    <a:pt x="6263" y="19315"/>
                  </a:cubicBezTo>
                  <a:cubicBezTo>
                    <a:pt x="6560" y="19315"/>
                    <a:pt x="6857" y="19177"/>
                    <a:pt x="7045" y="18902"/>
                  </a:cubicBezTo>
                  <a:cubicBezTo>
                    <a:pt x="7580" y="18126"/>
                    <a:pt x="7867" y="17205"/>
                    <a:pt x="7864" y="16263"/>
                  </a:cubicBezTo>
                  <a:lnTo>
                    <a:pt x="7864" y="13476"/>
                  </a:lnTo>
                  <a:lnTo>
                    <a:pt x="11961" y="13476"/>
                  </a:lnTo>
                  <a:cubicBezTo>
                    <a:pt x="11979" y="13473"/>
                    <a:pt x="11997" y="13473"/>
                    <a:pt x="12015" y="13473"/>
                  </a:cubicBezTo>
                  <a:lnTo>
                    <a:pt x="12024" y="13473"/>
                  </a:lnTo>
                  <a:cubicBezTo>
                    <a:pt x="12040" y="13473"/>
                    <a:pt x="12052" y="13467"/>
                    <a:pt x="12067" y="13464"/>
                  </a:cubicBezTo>
                  <a:lnTo>
                    <a:pt x="12085" y="13461"/>
                  </a:lnTo>
                  <a:lnTo>
                    <a:pt x="12115" y="13455"/>
                  </a:lnTo>
                  <a:lnTo>
                    <a:pt x="12139" y="13446"/>
                  </a:lnTo>
                  <a:cubicBezTo>
                    <a:pt x="12142" y="13446"/>
                    <a:pt x="12145" y="13443"/>
                    <a:pt x="12148" y="13443"/>
                  </a:cubicBezTo>
                  <a:lnTo>
                    <a:pt x="12163" y="13437"/>
                  </a:lnTo>
                  <a:cubicBezTo>
                    <a:pt x="12172" y="13434"/>
                    <a:pt x="12181" y="13431"/>
                    <a:pt x="12194" y="13425"/>
                  </a:cubicBezTo>
                  <a:lnTo>
                    <a:pt x="12218" y="13413"/>
                  </a:lnTo>
                  <a:cubicBezTo>
                    <a:pt x="12224" y="13410"/>
                    <a:pt x="12233" y="13404"/>
                    <a:pt x="12242" y="13401"/>
                  </a:cubicBezTo>
                  <a:cubicBezTo>
                    <a:pt x="12248" y="13395"/>
                    <a:pt x="12257" y="13392"/>
                    <a:pt x="12266" y="13386"/>
                  </a:cubicBezTo>
                  <a:lnTo>
                    <a:pt x="12284" y="13374"/>
                  </a:lnTo>
                  <a:cubicBezTo>
                    <a:pt x="12296" y="13365"/>
                    <a:pt x="12305" y="13359"/>
                    <a:pt x="12311" y="13353"/>
                  </a:cubicBezTo>
                  <a:lnTo>
                    <a:pt x="12329" y="13341"/>
                  </a:lnTo>
                  <a:cubicBezTo>
                    <a:pt x="12335" y="13331"/>
                    <a:pt x="12344" y="13325"/>
                    <a:pt x="12354" y="13316"/>
                  </a:cubicBezTo>
                  <a:cubicBezTo>
                    <a:pt x="12363" y="13307"/>
                    <a:pt x="12363" y="13307"/>
                    <a:pt x="12369" y="13301"/>
                  </a:cubicBezTo>
                  <a:cubicBezTo>
                    <a:pt x="12372" y="13295"/>
                    <a:pt x="12384" y="13286"/>
                    <a:pt x="12390" y="13277"/>
                  </a:cubicBezTo>
                  <a:cubicBezTo>
                    <a:pt x="12399" y="13268"/>
                    <a:pt x="12399" y="13265"/>
                    <a:pt x="12405" y="13259"/>
                  </a:cubicBezTo>
                  <a:lnTo>
                    <a:pt x="12423" y="13235"/>
                  </a:lnTo>
                  <a:cubicBezTo>
                    <a:pt x="12429" y="13229"/>
                    <a:pt x="12432" y="13220"/>
                    <a:pt x="12438" y="13214"/>
                  </a:cubicBezTo>
                  <a:cubicBezTo>
                    <a:pt x="12441" y="13205"/>
                    <a:pt x="12447" y="13199"/>
                    <a:pt x="12450" y="13190"/>
                  </a:cubicBezTo>
                  <a:cubicBezTo>
                    <a:pt x="12456" y="13184"/>
                    <a:pt x="12459" y="13174"/>
                    <a:pt x="12465" y="13165"/>
                  </a:cubicBezTo>
                  <a:cubicBezTo>
                    <a:pt x="12468" y="13156"/>
                    <a:pt x="12471" y="13150"/>
                    <a:pt x="12474" y="13144"/>
                  </a:cubicBezTo>
                  <a:cubicBezTo>
                    <a:pt x="12477" y="13135"/>
                    <a:pt x="12483" y="13123"/>
                    <a:pt x="12486" y="13114"/>
                  </a:cubicBezTo>
                  <a:cubicBezTo>
                    <a:pt x="12492" y="13105"/>
                    <a:pt x="12492" y="13099"/>
                    <a:pt x="12495" y="13093"/>
                  </a:cubicBezTo>
                  <a:cubicBezTo>
                    <a:pt x="12498" y="13084"/>
                    <a:pt x="12501" y="13072"/>
                    <a:pt x="12505" y="13063"/>
                  </a:cubicBezTo>
                  <a:cubicBezTo>
                    <a:pt x="12508" y="13054"/>
                    <a:pt x="12511" y="13045"/>
                    <a:pt x="12511" y="13039"/>
                  </a:cubicBezTo>
                  <a:cubicBezTo>
                    <a:pt x="12514" y="13030"/>
                    <a:pt x="12514" y="13020"/>
                    <a:pt x="12517" y="13011"/>
                  </a:cubicBezTo>
                  <a:cubicBezTo>
                    <a:pt x="12517" y="13002"/>
                    <a:pt x="12520" y="12990"/>
                    <a:pt x="12523" y="12981"/>
                  </a:cubicBezTo>
                  <a:cubicBezTo>
                    <a:pt x="12523" y="12969"/>
                    <a:pt x="12523" y="12966"/>
                    <a:pt x="12523" y="12957"/>
                  </a:cubicBezTo>
                  <a:cubicBezTo>
                    <a:pt x="12523" y="12948"/>
                    <a:pt x="12523" y="12933"/>
                    <a:pt x="12526" y="12921"/>
                  </a:cubicBezTo>
                  <a:lnTo>
                    <a:pt x="12526" y="12909"/>
                  </a:lnTo>
                  <a:cubicBezTo>
                    <a:pt x="12526" y="12906"/>
                    <a:pt x="12526" y="12903"/>
                    <a:pt x="12526" y="12900"/>
                  </a:cubicBezTo>
                  <a:lnTo>
                    <a:pt x="12526" y="12866"/>
                  </a:lnTo>
                  <a:cubicBezTo>
                    <a:pt x="12526" y="12854"/>
                    <a:pt x="12526" y="12851"/>
                    <a:pt x="12523" y="12842"/>
                  </a:cubicBezTo>
                  <a:cubicBezTo>
                    <a:pt x="12520" y="12833"/>
                    <a:pt x="12520" y="12824"/>
                    <a:pt x="12520" y="12815"/>
                  </a:cubicBezTo>
                  <a:cubicBezTo>
                    <a:pt x="12517" y="12803"/>
                    <a:pt x="12517" y="12794"/>
                    <a:pt x="12514" y="12785"/>
                  </a:cubicBezTo>
                  <a:cubicBezTo>
                    <a:pt x="12511" y="12773"/>
                    <a:pt x="12511" y="12770"/>
                    <a:pt x="12508" y="12764"/>
                  </a:cubicBezTo>
                  <a:cubicBezTo>
                    <a:pt x="12505" y="12755"/>
                    <a:pt x="12501" y="12740"/>
                    <a:pt x="12498" y="12728"/>
                  </a:cubicBezTo>
                  <a:lnTo>
                    <a:pt x="12495" y="12719"/>
                  </a:lnTo>
                  <a:cubicBezTo>
                    <a:pt x="11985" y="11290"/>
                    <a:pt x="11001" y="10077"/>
                    <a:pt x="9702" y="9288"/>
                  </a:cubicBezTo>
                  <a:lnTo>
                    <a:pt x="9702" y="3340"/>
                  </a:lnTo>
                  <a:cubicBezTo>
                    <a:pt x="10623" y="3337"/>
                    <a:pt x="11369" y="2585"/>
                    <a:pt x="11366" y="1664"/>
                  </a:cubicBezTo>
                  <a:cubicBezTo>
                    <a:pt x="11363" y="745"/>
                    <a:pt x="10617" y="1"/>
                    <a:pt x="9699" y="1"/>
                  </a:cubicBezTo>
                  <a:cubicBezTo>
                    <a:pt x="9697" y="1"/>
                    <a:pt x="9695" y="1"/>
                    <a:pt x="9693" y="1"/>
                  </a:cubicBezTo>
                  <a:lnTo>
                    <a:pt x="2836" y="1"/>
                  </a:lnTo>
                  <a:cubicBezTo>
                    <a:pt x="2834" y="1"/>
                    <a:pt x="2833" y="1"/>
                    <a:pt x="283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9D44CE23-3EA0-489B-B79E-0BAFFFD2B74F}"/>
                </a:ext>
              </a:extLst>
            </p:cNvPr>
            <p:cNvSpPr txBox="1"/>
            <p:nvPr/>
          </p:nvSpPr>
          <p:spPr>
            <a:xfrm>
              <a:off x="4599617" y="2243006"/>
              <a:ext cx="1703388" cy="10676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200000"/>
                </a:lnSpc>
              </a:pPr>
              <a:r>
                <a:rPr lang="fa-IR" sz="1200" b="1" dirty="0"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200" b="1" dirty="0"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ctr" rtl="1">
                <a:lnSpc>
                  <a:spcPct val="200000"/>
                </a:lnSpc>
              </a:pPr>
              <a:r>
                <a:rPr lang="fa-IR" sz="1000" dirty="0"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</a:t>
              </a:r>
              <a:endParaRPr lang="en-US" sz="1000" dirty="0"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E235FBCF-5FB4-62FC-5C38-A63215D0B57A}"/>
              </a:ext>
            </a:extLst>
          </p:cNvPr>
          <p:cNvGrpSpPr/>
          <p:nvPr/>
        </p:nvGrpSpPr>
        <p:grpSpPr>
          <a:xfrm>
            <a:off x="6739391" y="1733369"/>
            <a:ext cx="1729409" cy="3759676"/>
            <a:chOff x="6739391" y="1733369"/>
            <a:chExt cx="1729409" cy="3759676"/>
          </a:xfrm>
        </p:grpSpPr>
        <p:sp>
          <p:nvSpPr>
            <p:cNvPr id="11" name="Freeform 29">
              <a:extLst>
                <a:ext uri="{FF2B5EF4-FFF2-40B4-BE49-F238E27FC236}">
                  <a16:creationId xmlns:a16="http://schemas.microsoft.com/office/drawing/2014/main" id="{B5CEFDF2-7A97-EB77-F30A-3B81CEEF7289}"/>
                </a:ext>
              </a:extLst>
            </p:cNvPr>
            <p:cNvSpPr>
              <a:spLocks/>
            </p:cNvSpPr>
            <p:nvPr/>
          </p:nvSpPr>
          <p:spPr bwMode="auto">
            <a:xfrm>
              <a:off x="7189095" y="4679295"/>
              <a:ext cx="811920" cy="813750"/>
            </a:xfrm>
            <a:custGeom>
              <a:avLst/>
              <a:gdLst>
                <a:gd name="T0" fmla="*/ 593 w 593"/>
                <a:gd name="T1" fmla="*/ 296 h 593"/>
                <a:gd name="T2" fmla="*/ 297 w 593"/>
                <a:gd name="T3" fmla="*/ 593 h 593"/>
                <a:gd name="T4" fmla="*/ 0 w 593"/>
                <a:gd name="T5" fmla="*/ 296 h 593"/>
                <a:gd name="T6" fmla="*/ 255 w 593"/>
                <a:gd name="T7" fmla="*/ 3 h 593"/>
                <a:gd name="T8" fmla="*/ 297 w 593"/>
                <a:gd name="T9" fmla="*/ 0 h 593"/>
                <a:gd name="T10" fmla="*/ 339 w 593"/>
                <a:gd name="T11" fmla="*/ 3 h 593"/>
                <a:gd name="T12" fmla="*/ 593 w 593"/>
                <a:gd name="T13" fmla="*/ 296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3" h="593">
                  <a:moveTo>
                    <a:pt x="593" y="296"/>
                  </a:moveTo>
                  <a:cubicBezTo>
                    <a:pt x="593" y="460"/>
                    <a:pt x="460" y="593"/>
                    <a:pt x="297" y="593"/>
                  </a:cubicBezTo>
                  <a:cubicBezTo>
                    <a:pt x="133" y="593"/>
                    <a:pt x="0" y="460"/>
                    <a:pt x="0" y="296"/>
                  </a:cubicBezTo>
                  <a:cubicBezTo>
                    <a:pt x="0" y="147"/>
                    <a:pt x="111" y="23"/>
                    <a:pt x="255" y="3"/>
                  </a:cubicBezTo>
                  <a:cubicBezTo>
                    <a:pt x="268" y="1"/>
                    <a:pt x="282" y="0"/>
                    <a:pt x="297" y="0"/>
                  </a:cubicBezTo>
                  <a:cubicBezTo>
                    <a:pt x="311" y="0"/>
                    <a:pt x="325" y="1"/>
                    <a:pt x="339" y="3"/>
                  </a:cubicBezTo>
                  <a:cubicBezTo>
                    <a:pt x="483" y="23"/>
                    <a:pt x="593" y="147"/>
                    <a:pt x="593" y="29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27000" dir="5400000" algn="ctr" rotWithShape="0">
                <a:srgbClr val="000000">
                  <a:alpha val="2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16">
              <a:extLst>
                <a:ext uri="{FF2B5EF4-FFF2-40B4-BE49-F238E27FC236}">
                  <a16:creationId xmlns:a16="http://schemas.microsoft.com/office/drawing/2014/main" id="{1BE10272-2007-6749-FA4F-42E796C2504F}"/>
                </a:ext>
              </a:extLst>
            </p:cNvPr>
            <p:cNvSpPr>
              <a:spLocks/>
            </p:cNvSpPr>
            <p:nvPr/>
          </p:nvSpPr>
          <p:spPr bwMode="auto">
            <a:xfrm>
              <a:off x="6742567" y="1733369"/>
              <a:ext cx="1703388" cy="339725"/>
            </a:xfrm>
            <a:custGeom>
              <a:avLst/>
              <a:gdLst>
                <a:gd name="T0" fmla="*/ 1431 w 1431"/>
                <a:gd name="T1" fmla="*/ 48 h 286"/>
                <a:gd name="T2" fmla="*/ 1383 w 1431"/>
                <a:gd name="T3" fmla="*/ 0 h 286"/>
                <a:gd name="T4" fmla="*/ 48 w 1431"/>
                <a:gd name="T5" fmla="*/ 0 h 286"/>
                <a:gd name="T6" fmla="*/ 0 w 1431"/>
                <a:gd name="T7" fmla="*/ 48 h 286"/>
                <a:gd name="T8" fmla="*/ 0 w 1431"/>
                <a:gd name="T9" fmla="*/ 286 h 286"/>
                <a:gd name="T10" fmla="*/ 1431 w 1431"/>
                <a:gd name="T11" fmla="*/ 286 h 286"/>
                <a:gd name="T12" fmla="*/ 1431 w 1431"/>
                <a:gd name="T13" fmla="*/ 48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31" h="286">
                  <a:moveTo>
                    <a:pt x="1431" y="48"/>
                  </a:moveTo>
                  <a:cubicBezTo>
                    <a:pt x="1431" y="22"/>
                    <a:pt x="1409" y="0"/>
                    <a:pt x="1383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2" y="0"/>
                    <a:pt x="0" y="22"/>
                    <a:pt x="0" y="48"/>
                  </a:cubicBezTo>
                  <a:cubicBezTo>
                    <a:pt x="0" y="286"/>
                    <a:pt x="0" y="286"/>
                    <a:pt x="0" y="286"/>
                  </a:cubicBezTo>
                  <a:cubicBezTo>
                    <a:pt x="1431" y="286"/>
                    <a:pt x="1431" y="286"/>
                    <a:pt x="1431" y="286"/>
                  </a:cubicBezTo>
                  <a:lnTo>
                    <a:pt x="1431" y="48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17">
              <a:extLst>
                <a:ext uri="{FF2B5EF4-FFF2-40B4-BE49-F238E27FC236}">
                  <a16:creationId xmlns:a16="http://schemas.microsoft.com/office/drawing/2014/main" id="{60452E6A-9261-9228-CEF4-9F06853A4674}"/>
                </a:ext>
              </a:extLst>
            </p:cNvPr>
            <p:cNvSpPr>
              <a:spLocks/>
            </p:cNvSpPr>
            <p:nvPr/>
          </p:nvSpPr>
          <p:spPr bwMode="auto">
            <a:xfrm>
              <a:off x="6742567" y="2073094"/>
              <a:ext cx="1703388" cy="1970088"/>
            </a:xfrm>
            <a:custGeom>
              <a:avLst/>
              <a:gdLst>
                <a:gd name="T0" fmla="*/ 1406 w 1431"/>
                <a:gd name="T1" fmla="*/ 1337 h 1654"/>
                <a:gd name="T2" fmla="*/ 1431 w 1431"/>
                <a:gd name="T3" fmla="*/ 1338 h 1654"/>
                <a:gd name="T4" fmla="*/ 1431 w 1431"/>
                <a:gd name="T5" fmla="*/ 0 h 1654"/>
                <a:gd name="T6" fmla="*/ 0 w 1431"/>
                <a:gd name="T7" fmla="*/ 0 h 1654"/>
                <a:gd name="T8" fmla="*/ 0 w 1431"/>
                <a:gd name="T9" fmla="*/ 1606 h 1654"/>
                <a:gd name="T10" fmla="*/ 48 w 1431"/>
                <a:gd name="T11" fmla="*/ 1654 h 1654"/>
                <a:gd name="T12" fmla="*/ 1095 w 1431"/>
                <a:gd name="T13" fmla="*/ 1654 h 1654"/>
                <a:gd name="T14" fmla="*/ 1095 w 1431"/>
                <a:gd name="T15" fmla="*/ 1648 h 1654"/>
                <a:gd name="T16" fmla="*/ 1406 w 1431"/>
                <a:gd name="T17" fmla="*/ 1337 h 16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31" h="1654">
                  <a:moveTo>
                    <a:pt x="1406" y="1337"/>
                  </a:moveTo>
                  <a:cubicBezTo>
                    <a:pt x="1415" y="1337"/>
                    <a:pt x="1423" y="1337"/>
                    <a:pt x="1431" y="1338"/>
                  </a:cubicBezTo>
                  <a:cubicBezTo>
                    <a:pt x="1431" y="0"/>
                    <a:pt x="1431" y="0"/>
                    <a:pt x="143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606"/>
                    <a:pt x="0" y="1606"/>
                    <a:pt x="0" y="1606"/>
                  </a:cubicBezTo>
                  <a:cubicBezTo>
                    <a:pt x="0" y="1633"/>
                    <a:pt x="22" y="1654"/>
                    <a:pt x="48" y="1654"/>
                  </a:cubicBezTo>
                  <a:cubicBezTo>
                    <a:pt x="1095" y="1654"/>
                    <a:pt x="1095" y="1654"/>
                    <a:pt x="1095" y="1654"/>
                  </a:cubicBezTo>
                  <a:cubicBezTo>
                    <a:pt x="1095" y="1652"/>
                    <a:pt x="1095" y="1650"/>
                    <a:pt x="1095" y="1648"/>
                  </a:cubicBezTo>
                  <a:cubicBezTo>
                    <a:pt x="1095" y="1476"/>
                    <a:pt x="1234" y="1337"/>
                    <a:pt x="1406" y="133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19">
              <a:extLst>
                <a:ext uri="{FF2B5EF4-FFF2-40B4-BE49-F238E27FC236}">
                  <a16:creationId xmlns:a16="http://schemas.microsoft.com/office/drawing/2014/main" id="{A7774BFA-4D66-D06D-0142-5F990B0FDB00}"/>
                </a:ext>
              </a:extLst>
            </p:cNvPr>
            <p:cNvSpPr>
              <a:spLocks/>
            </p:cNvSpPr>
            <p:nvPr/>
          </p:nvSpPr>
          <p:spPr bwMode="auto">
            <a:xfrm>
              <a:off x="7537905" y="4035244"/>
              <a:ext cx="114300" cy="700088"/>
            </a:xfrm>
            <a:custGeom>
              <a:avLst/>
              <a:gdLst>
                <a:gd name="T0" fmla="*/ 95 w 95"/>
                <a:gd name="T1" fmla="*/ 565 h 587"/>
                <a:gd name="T2" fmla="*/ 90 w 95"/>
                <a:gd name="T3" fmla="*/ 587 h 587"/>
                <a:gd name="T4" fmla="*/ 48 w 95"/>
                <a:gd name="T5" fmla="*/ 584 h 587"/>
                <a:gd name="T6" fmla="*/ 6 w 95"/>
                <a:gd name="T7" fmla="*/ 587 h 587"/>
                <a:gd name="T8" fmla="*/ 0 w 95"/>
                <a:gd name="T9" fmla="*/ 565 h 587"/>
                <a:gd name="T10" fmla="*/ 34 w 95"/>
                <a:gd name="T11" fmla="*/ 520 h 587"/>
                <a:gd name="T12" fmla="*/ 34 w 95"/>
                <a:gd name="T13" fmla="*/ 0 h 587"/>
                <a:gd name="T14" fmla="*/ 62 w 95"/>
                <a:gd name="T15" fmla="*/ 0 h 587"/>
                <a:gd name="T16" fmla="*/ 62 w 95"/>
                <a:gd name="T17" fmla="*/ 520 h 587"/>
                <a:gd name="T18" fmla="*/ 95 w 95"/>
                <a:gd name="T19" fmla="*/ 565 h 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" h="587">
                  <a:moveTo>
                    <a:pt x="95" y="565"/>
                  </a:moveTo>
                  <a:cubicBezTo>
                    <a:pt x="95" y="573"/>
                    <a:pt x="93" y="580"/>
                    <a:pt x="90" y="587"/>
                  </a:cubicBezTo>
                  <a:cubicBezTo>
                    <a:pt x="76" y="585"/>
                    <a:pt x="62" y="584"/>
                    <a:pt x="48" y="584"/>
                  </a:cubicBezTo>
                  <a:cubicBezTo>
                    <a:pt x="33" y="584"/>
                    <a:pt x="19" y="585"/>
                    <a:pt x="6" y="587"/>
                  </a:cubicBezTo>
                  <a:cubicBezTo>
                    <a:pt x="2" y="580"/>
                    <a:pt x="0" y="573"/>
                    <a:pt x="0" y="565"/>
                  </a:cubicBezTo>
                  <a:cubicBezTo>
                    <a:pt x="0" y="544"/>
                    <a:pt x="14" y="526"/>
                    <a:pt x="34" y="52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2" y="520"/>
                    <a:pt x="62" y="520"/>
                    <a:pt x="62" y="520"/>
                  </a:cubicBezTo>
                  <a:cubicBezTo>
                    <a:pt x="81" y="526"/>
                    <a:pt x="95" y="544"/>
                    <a:pt x="95" y="565"/>
                  </a:cubicBezTo>
                  <a:close/>
                </a:path>
              </a:pathLst>
            </a:custGeom>
            <a:solidFill>
              <a:srgbClr val="E9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20">
              <a:extLst>
                <a:ext uri="{FF2B5EF4-FFF2-40B4-BE49-F238E27FC236}">
                  <a16:creationId xmlns:a16="http://schemas.microsoft.com/office/drawing/2014/main" id="{14D2453D-A2A0-4B9A-B941-667A992627D5}"/>
                </a:ext>
              </a:extLst>
            </p:cNvPr>
            <p:cNvSpPr>
              <a:spLocks/>
            </p:cNvSpPr>
            <p:nvPr/>
          </p:nvSpPr>
          <p:spPr bwMode="auto">
            <a:xfrm>
              <a:off x="7242630" y="4732951"/>
              <a:ext cx="704850" cy="706438"/>
            </a:xfrm>
            <a:custGeom>
              <a:avLst/>
              <a:gdLst>
                <a:gd name="T0" fmla="*/ 593 w 593"/>
                <a:gd name="T1" fmla="*/ 296 h 593"/>
                <a:gd name="T2" fmla="*/ 297 w 593"/>
                <a:gd name="T3" fmla="*/ 593 h 593"/>
                <a:gd name="T4" fmla="*/ 0 w 593"/>
                <a:gd name="T5" fmla="*/ 296 h 593"/>
                <a:gd name="T6" fmla="*/ 255 w 593"/>
                <a:gd name="T7" fmla="*/ 3 h 593"/>
                <a:gd name="T8" fmla="*/ 297 w 593"/>
                <a:gd name="T9" fmla="*/ 0 h 593"/>
                <a:gd name="T10" fmla="*/ 339 w 593"/>
                <a:gd name="T11" fmla="*/ 3 h 593"/>
                <a:gd name="T12" fmla="*/ 593 w 593"/>
                <a:gd name="T13" fmla="*/ 296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3" h="593">
                  <a:moveTo>
                    <a:pt x="593" y="296"/>
                  </a:moveTo>
                  <a:cubicBezTo>
                    <a:pt x="593" y="460"/>
                    <a:pt x="460" y="593"/>
                    <a:pt x="297" y="593"/>
                  </a:cubicBezTo>
                  <a:cubicBezTo>
                    <a:pt x="133" y="593"/>
                    <a:pt x="0" y="460"/>
                    <a:pt x="0" y="296"/>
                  </a:cubicBezTo>
                  <a:cubicBezTo>
                    <a:pt x="0" y="147"/>
                    <a:pt x="111" y="23"/>
                    <a:pt x="255" y="3"/>
                  </a:cubicBezTo>
                  <a:cubicBezTo>
                    <a:pt x="268" y="1"/>
                    <a:pt x="282" y="0"/>
                    <a:pt x="297" y="0"/>
                  </a:cubicBezTo>
                  <a:cubicBezTo>
                    <a:pt x="311" y="0"/>
                    <a:pt x="325" y="1"/>
                    <a:pt x="339" y="3"/>
                  </a:cubicBezTo>
                  <a:cubicBezTo>
                    <a:pt x="483" y="23"/>
                    <a:pt x="593" y="147"/>
                    <a:pt x="593" y="296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Right Triangle 70">
              <a:extLst>
                <a:ext uri="{FF2B5EF4-FFF2-40B4-BE49-F238E27FC236}">
                  <a16:creationId xmlns:a16="http://schemas.microsoft.com/office/drawing/2014/main" id="{98D55ADF-F940-BAA5-7B62-599FDFB6D6E1}"/>
                </a:ext>
              </a:extLst>
            </p:cNvPr>
            <p:cNvSpPr/>
            <p:nvPr/>
          </p:nvSpPr>
          <p:spPr>
            <a:xfrm rot="10800000">
              <a:off x="6739391" y="2073024"/>
              <a:ext cx="1703388" cy="53725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  </a:t>
              </a:r>
            </a:p>
          </p:txBody>
        </p:sp>
        <p:sp>
          <p:nvSpPr>
            <p:cNvPr id="75" name="Right Triangle 74">
              <a:extLst>
                <a:ext uri="{FF2B5EF4-FFF2-40B4-BE49-F238E27FC236}">
                  <a16:creationId xmlns:a16="http://schemas.microsoft.com/office/drawing/2014/main" id="{5ED76328-CF04-7F69-F223-302C583B6577}"/>
                </a:ext>
              </a:extLst>
            </p:cNvPr>
            <p:cNvSpPr/>
            <p:nvPr/>
          </p:nvSpPr>
          <p:spPr>
            <a:xfrm rot="10800000">
              <a:off x="6739391" y="2073024"/>
              <a:ext cx="1703388" cy="53725"/>
            </a:xfrm>
            <a:prstGeom prst="rtTriangle">
              <a:avLst/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  </a:t>
              </a:r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352EE866-D675-DF9C-55AD-E3184E904C64}"/>
                </a:ext>
              </a:extLst>
            </p:cNvPr>
            <p:cNvSpPr txBox="1"/>
            <p:nvPr/>
          </p:nvSpPr>
          <p:spPr>
            <a:xfrm>
              <a:off x="6990217" y="1831156"/>
              <a:ext cx="1201736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fa-IR" sz="1200" b="1" dirty="0">
                  <a:solidFill>
                    <a:schemeClr val="bg1"/>
                  </a:solidFill>
                  <a:cs typeface="B Titr" panose="00000700000000000000" pitchFamily="2" charset="-78"/>
                </a:rPr>
                <a:t>1408</a:t>
              </a:r>
              <a:endParaRPr lang="en-US" sz="1200" b="1" dirty="0">
                <a:solidFill>
                  <a:schemeClr val="bg1"/>
                </a:solidFill>
                <a:cs typeface="B Titr" panose="00000700000000000000" pitchFamily="2" charset="-78"/>
              </a:endParaRPr>
            </a:p>
          </p:txBody>
        </p:sp>
        <p:grpSp>
          <p:nvGrpSpPr>
            <p:cNvPr id="95" name="Google Shape;9195;p76">
              <a:extLst>
                <a:ext uri="{FF2B5EF4-FFF2-40B4-BE49-F238E27FC236}">
                  <a16:creationId xmlns:a16="http://schemas.microsoft.com/office/drawing/2014/main" id="{14DE8C89-37C1-170C-7E96-70CDDAE8C6DC}"/>
                </a:ext>
              </a:extLst>
            </p:cNvPr>
            <p:cNvGrpSpPr/>
            <p:nvPr/>
          </p:nvGrpSpPr>
          <p:grpSpPr>
            <a:xfrm>
              <a:off x="7442185" y="4941051"/>
              <a:ext cx="305740" cy="290238"/>
              <a:chOff x="6222125" y="2025975"/>
              <a:chExt cx="499450" cy="474125"/>
            </a:xfrm>
            <a:solidFill>
              <a:schemeClr val="bg1"/>
            </a:solidFill>
          </p:grpSpPr>
          <p:sp>
            <p:nvSpPr>
              <p:cNvPr id="96" name="Google Shape;9196;p76">
                <a:extLst>
                  <a:ext uri="{FF2B5EF4-FFF2-40B4-BE49-F238E27FC236}">
                    <a16:creationId xmlns:a16="http://schemas.microsoft.com/office/drawing/2014/main" id="{A4D47380-ED0E-3F89-C320-A2068BE13B8C}"/>
                  </a:ext>
                </a:extLst>
              </p:cNvPr>
              <p:cNvSpPr/>
              <p:nvPr/>
            </p:nvSpPr>
            <p:spPr>
              <a:xfrm>
                <a:off x="6222125" y="2025975"/>
                <a:ext cx="499450" cy="474125"/>
              </a:xfrm>
              <a:custGeom>
                <a:avLst/>
                <a:gdLst/>
                <a:ahLst/>
                <a:cxnLst/>
                <a:rect l="l" t="t" r="r" b="b"/>
                <a:pathLst>
                  <a:path w="19978" h="18965" extrusionOk="0">
                    <a:moveTo>
                      <a:pt x="10490" y="1134"/>
                    </a:moveTo>
                    <a:cubicBezTo>
                      <a:pt x="15095" y="1134"/>
                      <a:pt x="18839" y="4878"/>
                      <a:pt x="18839" y="9483"/>
                    </a:cubicBezTo>
                    <a:cubicBezTo>
                      <a:pt x="18839" y="14087"/>
                      <a:pt x="15095" y="17832"/>
                      <a:pt x="10490" y="17832"/>
                    </a:cubicBezTo>
                    <a:cubicBezTo>
                      <a:pt x="5886" y="17832"/>
                      <a:pt x="2142" y="14087"/>
                      <a:pt x="2142" y="9483"/>
                    </a:cubicBezTo>
                    <a:cubicBezTo>
                      <a:pt x="2142" y="4878"/>
                      <a:pt x="5886" y="1134"/>
                      <a:pt x="10490" y="1134"/>
                    </a:cubicBezTo>
                    <a:close/>
                    <a:moveTo>
                      <a:pt x="10488" y="0"/>
                    </a:moveTo>
                    <a:cubicBezTo>
                      <a:pt x="6717" y="0"/>
                      <a:pt x="3222" y="2259"/>
                      <a:pt x="1731" y="5853"/>
                    </a:cubicBezTo>
                    <a:cubicBezTo>
                      <a:pt x="1" y="10032"/>
                      <a:pt x="1462" y="14854"/>
                      <a:pt x="5222" y="17367"/>
                    </a:cubicBezTo>
                    <a:cubicBezTo>
                      <a:pt x="6828" y="18439"/>
                      <a:pt x="8663" y="18964"/>
                      <a:pt x="10487" y="18964"/>
                    </a:cubicBezTo>
                    <a:cubicBezTo>
                      <a:pt x="12934" y="18964"/>
                      <a:pt x="15362" y="18020"/>
                      <a:pt x="17194" y="16186"/>
                    </a:cubicBezTo>
                    <a:cubicBezTo>
                      <a:pt x="18978" y="14414"/>
                      <a:pt x="19978" y="11998"/>
                      <a:pt x="19972" y="9483"/>
                    </a:cubicBezTo>
                    <a:cubicBezTo>
                      <a:pt x="19972" y="4960"/>
                      <a:pt x="16777" y="1065"/>
                      <a:pt x="12341" y="183"/>
                    </a:cubicBezTo>
                    <a:cubicBezTo>
                      <a:pt x="11721" y="60"/>
                      <a:pt x="11101" y="0"/>
                      <a:pt x="1048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97" name="Google Shape;9197;p76">
                <a:extLst>
                  <a:ext uri="{FF2B5EF4-FFF2-40B4-BE49-F238E27FC236}">
                    <a16:creationId xmlns:a16="http://schemas.microsoft.com/office/drawing/2014/main" id="{D138F7A5-CD5D-C272-ABE9-9EAEB54C17A1}"/>
                  </a:ext>
                </a:extLst>
              </p:cNvPr>
              <p:cNvSpPr/>
              <p:nvPr/>
            </p:nvSpPr>
            <p:spPr>
              <a:xfrm>
                <a:off x="6309175" y="2087825"/>
                <a:ext cx="350425" cy="350425"/>
              </a:xfrm>
              <a:custGeom>
                <a:avLst/>
                <a:gdLst/>
                <a:ahLst/>
                <a:cxnLst/>
                <a:rect l="l" t="t" r="r" b="b"/>
                <a:pathLst>
                  <a:path w="14017" h="14017" extrusionOk="0">
                    <a:moveTo>
                      <a:pt x="7008" y="1133"/>
                    </a:moveTo>
                    <a:cubicBezTo>
                      <a:pt x="10248" y="1133"/>
                      <a:pt x="12884" y="3769"/>
                      <a:pt x="12884" y="7009"/>
                    </a:cubicBezTo>
                    <a:cubicBezTo>
                      <a:pt x="12884" y="10249"/>
                      <a:pt x="10248" y="12885"/>
                      <a:pt x="7008" y="12885"/>
                    </a:cubicBezTo>
                    <a:cubicBezTo>
                      <a:pt x="3769" y="12885"/>
                      <a:pt x="1133" y="10249"/>
                      <a:pt x="1133" y="7009"/>
                    </a:cubicBezTo>
                    <a:cubicBezTo>
                      <a:pt x="1133" y="3769"/>
                      <a:pt x="3769" y="1133"/>
                      <a:pt x="7008" y="1133"/>
                    </a:cubicBezTo>
                    <a:close/>
                    <a:moveTo>
                      <a:pt x="7008" y="1"/>
                    </a:moveTo>
                    <a:cubicBezTo>
                      <a:pt x="3144" y="1"/>
                      <a:pt x="0" y="3144"/>
                      <a:pt x="0" y="7009"/>
                    </a:cubicBezTo>
                    <a:cubicBezTo>
                      <a:pt x="0" y="10874"/>
                      <a:pt x="3144" y="14017"/>
                      <a:pt x="7008" y="14017"/>
                    </a:cubicBezTo>
                    <a:cubicBezTo>
                      <a:pt x="10873" y="14017"/>
                      <a:pt x="14017" y="10874"/>
                      <a:pt x="14017" y="7009"/>
                    </a:cubicBezTo>
                    <a:cubicBezTo>
                      <a:pt x="14017" y="3144"/>
                      <a:pt x="10873" y="1"/>
                      <a:pt x="700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98" name="Google Shape;9198;p76">
                <a:extLst>
                  <a:ext uri="{FF2B5EF4-FFF2-40B4-BE49-F238E27FC236}">
                    <a16:creationId xmlns:a16="http://schemas.microsoft.com/office/drawing/2014/main" id="{814154B9-478E-AB71-D52B-4E5D17FD6809}"/>
                  </a:ext>
                </a:extLst>
              </p:cNvPr>
              <p:cNvSpPr/>
              <p:nvPr/>
            </p:nvSpPr>
            <p:spPr>
              <a:xfrm>
                <a:off x="6431600" y="2142250"/>
                <a:ext cx="105575" cy="241575"/>
              </a:xfrm>
              <a:custGeom>
                <a:avLst/>
                <a:gdLst/>
                <a:ahLst/>
                <a:cxnLst/>
                <a:rect l="l" t="t" r="r" b="b"/>
                <a:pathLst>
                  <a:path w="4223" h="9663" extrusionOk="0">
                    <a:moveTo>
                      <a:pt x="2111" y="1"/>
                    </a:moveTo>
                    <a:cubicBezTo>
                      <a:pt x="1797" y="1"/>
                      <a:pt x="1547" y="254"/>
                      <a:pt x="1547" y="568"/>
                    </a:cubicBezTo>
                    <a:lnTo>
                      <a:pt x="1547" y="1504"/>
                    </a:lnTo>
                    <a:cubicBezTo>
                      <a:pt x="599" y="1785"/>
                      <a:pt x="1" y="2718"/>
                      <a:pt x="143" y="3697"/>
                    </a:cubicBezTo>
                    <a:cubicBezTo>
                      <a:pt x="285" y="4675"/>
                      <a:pt x="1124" y="5399"/>
                      <a:pt x="2111" y="5399"/>
                    </a:cubicBezTo>
                    <a:cubicBezTo>
                      <a:pt x="2872" y="5399"/>
                      <a:pt x="3256" y="6320"/>
                      <a:pt x="2715" y="6858"/>
                    </a:cubicBezTo>
                    <a:cubicBezTo>
                      <a:pt x="2542" y="7033"/>
                      <a:pt x="2328" y="7111"/>
                      <a:pt x="2118" y="7111"/>
                    </a:cubicBezTo>
                    <a:cubicBezTo>
                      <a:pt x="1679" y="7111"/>
                      <a:pt x="1257" y="6769"/>
                      <a:pt x="1257" y="6254"/>
                    </a:cubicBezTo>
                    <a:cubicBezTo>
                      <a:pt x="1257" y="5940"/>
                      <a:pt x="1003" y="5686"/>
                      <a:pt x="689" y="5686"/>
                    </a:cubicBezTo>
                    <a:cubicBezTo>
                      <a:pt x="378" y="5686"/>
                      <a:pt x="125" y="5940"/>
                      <a:pt x="125" y="6254"/>
                    </a:cubicBezTo>
                    <a:cubicBezTo>
                      <a:pt x="125" y="7133"/>
                      <a:pt x="701" y="7909"/>
                      <a:pt x="1547" y="8159"/>
                    </a:cubicBezTo>
                    <a:lnTo>
                      <a:pt x="1547" y="9098"/>
                    </a:lnTo>
                    <a:cubicBezTo>
                      <a:pt x="1547" y="9409"/>
                      <a:pt x="1797" y="9663"/>
                      <a:pt x="2111" y="9663"/>
                    </a:cubicBezTo>
                    <a:cubicBezTo>
                      <a:pt x="2425" y="9663"/>
                      <a:pt x="2679" y="9409"/>
                      <a:pt x="2679" y="9098"/>
                    </a:cubicBezTo>
                    <a:lnTo>
                      <a:pt x="2679" y="8159"/>
                    </a:lnTo>
                    <a:cubicBezTo>
                      <a:pt x="3624" y="7878"/>
                      <a:pt x="4222" y="6945"/>
                      <a:pt x="4080" y="5967"/>
                    </a:cubicBezTo>
                    <a:cubicBezTo>
                      <a:pt x="3939" y="4991"/>
                      <a:pt x="3102" y="4267"/>
                      <a:pt x="2118" y="4267"/>
                    </a:cubicBezTo>
                    <a:cubicBezTo>
                      <a:pt x="2116" y="4267"/>
                      <a:pt x="2114" y="4267"/>
                      <a:pt x="2111" y="4267"/>
                    </a:cubicBezTo>
                    <a:cubicBezTo>
                      <a:pt x="2106" y="4267"/>
                      <a:pt x="2100" y="4267"/>
                      <a:pt x="2095" y="4267"/>
                    </a:cubicBezTo>
                    <a:cubicBezTo>
                      <a:pt x="1622" y="4267"/>
                      <a:pt x="1239" y="3884"/>
                      <a:pt x="1239" y="3410"/>
                    </a:cubicBezTo>
                    <a:cubicBezTo>
                      <a:pt x="1239" y="2935"/>
                      <a:pt x="1622" y="2555"/>
                      <a:pt x="2095" y="2555"/>
                    </a:cubicBezTo>
                    <a:cubicBezTo>
                      <a:pt x="2100" y="2555"/>
                      <a:pt x="2106" y="2555"/>
                      <a:pt x="2111" y="2555"/>
                    </a:cubicBezTo>
                    <a:cubicBezTo>
                      <a:pt x="2582" y="2555"/>
                      <a:pt x="2966" y="2939"/>
                      <a:pt x="2966" y="3410"/>
                    </a:cubicBezTo>
                    <a:cubicBezTo>
                      <a:pt x="2966" y="3724"/>
                      <a:pt x="3220" y="3977"/>
                      <a:pt x="3534" y="3977"/>
                    </a:cubicBezTo>
                    <a:cubicBezTo>
                      <a:pt x="3845" y="3977"/>
                      <a:pt x="4098" y="3724"/>
                      <a:pt x="4098" y="3410"/>
                    </a:cubicBezTo>
                    <a:cubicBezTo>
                      <a:pt x="4098" y="2531"/>
                      <a:pt x="3522" y="1755"/>
                      <a:pt x="2679" y="1504"/>
                    </a:cubicBezTo>
                    <a:lnTo>
                      <a:pt x="2679" y="568"/>
                    </a:lnTo>
                    <a:cubicBezTo>
                      <a:pt x="2679" y="254"/>
                      <a:pt x="2425" y="1"/>
                      <a:pt x="211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633BDF5D-8192-1853-E6E2-D0BB80974E16}"/>
                </a:ext>
              </a:extLst>
            </p:cNvPr>
            <p:cNvSpPr txBox="1"/>
            <p:nvPr/>
          </p:nvSpPr>
          <p:spPr>
            <a:xfrm>
              <a:off x="6765412" y="2243006"/>
              <a:ext cx="1703388" cy="10676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200000"/>
                </a:lnSpc>
              </a:pPr>
              <a:r>
                <a:rPr lang="fa-IR" sz="1200" b="1" dirty="0"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200" b="1" dirty="0"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ctr" rtl="1">
                <a:lnSpc>
                  <a:spcPct val="200000"/>
                </a:lnSpc>
              </a:pPr>
              <a:r>
                <a:rPr lang="fa-IR" sz="1000" dirty="0"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</a:t>
              </a:r>
              <a:endParaRPr lang="en-US" sz="1000" dirty="0"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81AF22B9-8419-F157-2AC1-C07BAD0111E1}"/>
              </a:ext>
            </a:extLst>
          </p:cNvPr>
          <p:cNvGrpSpPr/>
          <p:nvPr/>
        </p:nvGrpSpPr>
        <p:grpSpPr>
          <a:xfrm>
            <a:off x="8896804" y="1733369"/>
            <a:ext cx="1762920" cy="3759676"/>
            <a:chOff x="8896804" y="1733369"/>
            <a:chExt cx="1762920" cy="3759676"/>
          </a:xfrm>
        </p:grpSpPr>
        <p:sp>
          <p:nvSpPr>
            <p:cNvPr id="12" name="Freeform 30">
              <a:extLst>
                <a:ext uri="{FF2B5EF4-FFF2-40B4-BE49-F238E27FC236}">
                  <a16:creationId xmlns:a16="http://schemas.microsoft.com/office/drawing/2014/main" id="{6A6A9831-956C-DDCC-1516-3C4F81574F7E}"/>
                </a:ext>
              </a:extLst>
            </p:cNvPr>
            <p:cNvSpPr>
              <a:spLocks/>
            </p:cNvSpPr>
            <p:nvPr/>
          </p:nvSpPr>
          <p:spPr bwMode="auto">
            <a:xfrm>
              <a:off x="9344799" y="4679295"/>
              <a:ext cx="813750" cy="813750"/>
            </a:xfrm>
            <a:custGeom>
              <a:avLst/>
              <a:gdLst>
                <a:gd name="T0" fmla="*/ 593 w 593"/>
                <a:gd name="T1" fmla="*/ 296 h 593"/>
                <a:gd name="T2" fmla="*/ 296 w 593"/>
                <a:gd name="T3" fmla="*/ 593 h 593"/>
                <a:gd name="T4" fmla="*/ 0 w 593"/>
                <a:gd name="T5" fmla="*/ 296 h 593"/>
                <a:gd name="T6" fmla="*/ 254 w 593"/>
                <a:gd name="T7" fmla="*/ 3 h 593"/>
                <a:gd name="T8" fmla="*/ 296 w 593"/>
                <a:gd name="T9" fmla="*/ 0 h 593"/>
                <a:gd name="T10" fmla="*/ 338 w 593"/>
                <a:gd name="T11" fmla="*/ 3 h 593"/>
                <a:gd name="T12" fmla="*/ 593 w 593"/>
                <a:gd name="T13" fmla="*/ 296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3" h="593">
                  <a:moveTo>
                    <a:pt x="593" y="296"/>
                  </a:moveTo>
                  <a:cubicBezTo>
                    <a:pt x="593" y="460"/>
                    <a:pt x="460" y="593"/>
                    <a:pt x="296" y="593"/>
                  </a:cubicBezTo>
                  <a:cubicBezTo>
                    <a:pt x="132" y="593"/>
                    <a:pt x="0" y="460"/>
                    <a:pt x="0" y="296"/>
                  </a:cubicBezTo>
                  <a:cubicBezTo>
                    <a:pt x="0" y="147"/>
                    <a:pt x="110" y="23"/>
                    <a:pt x="254" y="3"/>
                  </a:cubicBezTo>
                  <a:cubicBezTo>
                    <a:pt x="268" y="1"/>
                    <a:pt x="282" y="0"/>
                    <a:pt x="296" y="0"/>
                  </a:cubicBezTo>
                  <a:cubicBezTo>
                    <a:pt x="311" y="0"/>
                    <a:pt x="325" y="1"/>
                    <a:pt x="338" y="3"/>
                  </a:cubicBezTo>
                  <a:cubicBezTo>
                    <a:pt x="482" y="23"/>
                    <a:pt x="593" y="147"/>
                    <a:pt x="593" y="29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27000" dir="5400000" algn="ctr" rotWithShape="0">
                <a:srgbClr val="000000">
                  <a:alpha val="2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21">
              <a:extLst>
                <a:ext uri="{FF2B5EF4-FFF2-40B4-BE49-F238E27FC236}">
                  <a16:creationId xmlns:a16="http://schemas.microsoft.com/office/drawing/2014/main" id="{988C88FF-CAA3-91C1-9B9A-2EE666F3195F}"/>
                </a:ext>
              </a:extLst>
            </p:cNvPr>
            <p:cNvSpPr>
              <a:spLocks/>
            </p:cNvSpPr>
            <p:nvPr/>
          </p:nvSpPr>
          <p:spPr bwMode="auto">
            <a:xfrm>
              <a:off x="8899980" y="1733369"/>
              <a:ext cx="1703388" cy="339725"/>
            </a:xfrm>
            <a:custGeom>
              <a:avLst/>
              <a:gdLst>
                <a:gd name="T0" fmla="*/ 1431 w 1431"/>
                <a:gd name="T1" fmla="*/ 48 h 286"/>
                <a:gd name="T2" fmla="*/ 1383 w 1431"/>
                <a:gd name="T3" fmla="*/ 0 h 286"/>
                <a:gd name="T4" fmla="*/ 48 w 1431"/>
                <a:gd name="T5" fmla="*/ 0 h 286"/>
                <a:gd name="T6" fmla="*/ 0 w 1431"/>
                <a:gd name="T7" fmla="*/ 48 h 286"/>
                <a:gd name="T8" fmla="*/ 0 w 1431"/>
                <a:gd name="T9" fmla="*/ 286 h 286"/>
                <a:gd name="T10" fmla="*/ 1431 w 1431"/>
                <a:gd name="T11" fmla="*/ 286 h 286"/>
                <a:gd name="T12" fmla="*/ 1431 w 1431"/>
                <a:gd name="T13" fmla="*/ 48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31" h="286">
                  <a:moveTo>
                    <a:pt x="1431" y="48"/>
                  </a:moveTo>
                  <a:cubicBezTo>
                    <a:pt x="1431" y="22"/>
                    <a:pt x="1409" y="0"/>
                    <a:pt x="1383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1" y="0"/>
                    <a:pt x="0" y="22"/>
                    <a:pt x="0" y="48"/>
                  </a:cubicBezTo>
                  <a:cubicBezTo>
                    <a:pt x="0" y="286"/>
                    <a:pt x="0" y="286"/>
                    <a:pt x="0" y="286"/>
                  </a:cubicBezTo>
                  <a:cubicBezTo>
                    <a:pt x="1431" y="286"/>
                    <a:pt x="1431" y="286"/>
                    <a:pt x="1431" y="286"/>
                  </a:cubicBezTo>
                  <a:lnTo>
                    <a:pt x="1431" y="48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22">
              <a:extLst>
                <a:ext uri="{FF2B5EF4-FFF2-40B4-BE49-F238E27FC236}">
                  <a16:creationId xmlns:a16="http://schemas.microsoft.com/office/drawing/2014/main" id="{D420409F-BF57-3E65-FA03-8A3493131B43}"/>
                </a:ext>
              </a:extLst>
            </p:cNvPr>
            <p:cNvSpPr>
              <a:spLocks/>
            </p:cNvSpPr>
            <p:nvPr/>
          </p:nvSpPr>
          <p:spPr bwMode="auto">
            <a:xfrm>
              <a:off x="8899980" y="2073094"/>
              <a:ext cx="1703388" cy="1970088"/>
            </a:xfrm>
            <a:custGeom>
              <a:avLst/>
              <a:gdLst>
                <a:gd name="T0" fmla="*/ 1406 w 1431"/>
                <a:gd name="T1" fmla="*/ 1337 h 1654"/>
                <a:gd name="T2" fmla="*/ 1431 w 1431"/>
                <a:gd name="T3" fmla="*/ 1338 h 1654"/>
                <a:gd name="T4" fmla="*/ 1431 w 1431"/>
                <a:gd name="T5" fmla="*/ 0 h 1654"/>
                <a:gd name="T6" fmla="*/ 0 w 1431"/>
                <a:gd name="T7" fmla="*/ 0 h 1654"/>
                <a:gd name="T8" fmla="*/ 0 w 1431"/>
                <a:gd name="T9" fmla="*/ 1606 h 1654"/>
                <a:gd name="T10" fmla="*/ 48 w 1431"/>
                <a:gd name="T11" fmla="*/ 1654 h 1654"/>
                <a:gd name="T12" fmla="*/ 1095 w 1431"/>
                <a:gd name="T13" fmla="*/ 1654 h 1654"/>
                <a:gd name="T14" fmla="*/ 1094 w 1431"/>
                <a:gd name="T15" fmla="*/ 1648 h 1654"/>
                <a:gd name="T16" fmla="*/ 1406 w 1431"/>
                <a:gd name="T17" fmla="*/ 1337 h 16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31" h="1654">
                  <a:moveTo>
                    <a:pt x="1406" y="1337"/>
                  </a:moveTo>
                  <a:cubicBezTo>
                    <a:pt x="1414" y="1337"/>
                    <a:pt x="1422" y="1337"/>
                    <a:pt x="1431" y="1338"/>
                  </a:cubicBezTo>
                  <a:cubicBezTo>
                    <a:pt x="1431" y="0"/>
                    <a:pt x="1431" y="0"/>
                    <a:pt x="143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606"/>
                    <a:pt x="0" y="1606"/>
                    <a:pt x="0" y="1606"/>
                  </a:cubicBezTo>
                  <a:cubicBezTo>
                    <a:pt x="0" y="1633"/>
                    <a:pt x="21" y="1654"/>
                    <a:pt x="48" y="1654"/>
                  </a:cubicBezTo>
                  <a:cubicBezTo>
                    <a:pt x="1095" y="1654"/>
                    <a:pt x="1095" y="1654"/>
                    <a:pt x="1095" y="1654"/>
                  </a:cubicBezTo>
                  <a:cubicBezTo>
                    <a:pt x="1094" y="1652"/>
                    <a:pt x="1094" y="1650"/>
                    <a:pt x="1094" y="1648"/>
                  </a:cubicBezTo>
                  <a:cubicBezTo>
                    <a:pt x="1094" y="1476"/>
                    <a:pt x="1234" y="1337"/>
                    <a:pt x="1406" y="133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24">
              <a:extLst>
                <a:ext uri="{FF2B5EF4-FFF2-40B4-BE49-F238E27FC236}">
                  <a16:creationId xmlns:a16="http://schemas.microsoft.com/office/drawing/2014/main" id="{6ABFE80C-D5DC-7133-902A-BA651E9B599C}"/>
                </a:ext>
              </a:extLst>
            </p:cNvPr>
            <p:cNvSpPr>
              <a:spLocks/>
            </p:cNvSpPr>
            <p:nvPr/>
          </p:nvSpPr>
          <p:spPr bwMode="auto">
            <a:xfrm>
              <a:off x="9695317" y="4035244"/>
              <a:ext cx="112713" cy="700088"/>
            </a:xfrm>
            <a:custGeom>
              <a:avLst/>
              <a:gdLst>
                <a:gd name="T0" fmla="*/ 95 w 95"/>
                <a:gd name="T1" fmla="*/ 565 h 587"/>
                <a:gd name="T2" fmla="*/ 89 w 95"/>
                <a:gd name="T3" fmla="*/ 587 h 587"/>
                <a:gd name="T4" fmla="*/ 47 w 95"/>
                <a:gd name="T5" fmla="*/ 584 h 587"/>
                <a:gd name="T6" fmla="*/ 5 w 95"/>
                <a:gd name="T7" fmla="*/ 587 h 587"/>
                <a:gd name="T8" fmla="*/ 0 w 95"/>
                <a:gd name="T9" fmla="*/ 565 h 587"/>
                <a:gd name="T10" fmla="*/ 33 w 95"/>
                <a:gd name="T11" fmla="*/ 520 h 587"/>
                <a:gd name="T12" fmla="*/ 33 w 95"/>
                <a:gd name="T13" fmla="*/ 0 h 587"/>
                <a:gd name="T14" fmla="*/ 61 w 95"/>
                <a:gd name="T15" fmla="*/ 0 h 587"/>
                <a:gd name="T16" fmla="*/ 61 w 95"/>
                <a:gd name="T17" fmla="*/ 520 h 587"/>
                <a:gd name="T18" fmla="*/ 95 w 95"/>
                <a:gd name="T19" fmla="*/ 565 h 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" h="587">
                  <a:moveTo>
                    <a:pt x="95" y="565"/>
                  </a:moveTo>
                  <a:cubicBezTo>
                    <a:pt x="95" y="573"/>
                    <a:pt x="93" y="580"/>
                    <a:pt x="89" y="587"/>
                  </a:cubicBezTo>
                  <a:cubicBezTo>
                    <a:pt x="76" y="585"/>
                    <a:pt x="62" y="584"/>
                    <a:pt x="47" y="584"/>
                  </a:cubicBezTo>
                  <a:cubicBezTo>
                    <a:pt x="33" y="584"/>
                    <a:pt x="19" y="585"/>
                    <a:pt x="5" y="587"/>
                  </a:cubicBezTo>
                  <a:cubicBezTo>
                    <a:pt x="2" y="580"/>
                    <a:pt x="0" y="573"/>
                    <a:pt x="0" y="565"/>
                  </a:cubicBezTo>
                  <a:cubicBezTo>
                    <a:pt x="0" y="544"/>
                    <a:pt x="14" y="526"/>
                    <a:pt x="33" y="52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520"/>
                    <a:pt x="61" y="520"/>
                    <a:pt x="61" y="520"/>
                  </a:cubicBezTo>
                  <a:cubicBezTo>
                    <a:pt x="81" y="526"/>
                    <a:pt x="95" y="544"/>
                    <a:pt x="95" y="565"/>
                  </a:cubicBezTo>
                  <a:close/>
                </a:path>
              </a:pathLst>
            </a:custGeom>
            <a:solidFill>
              <a:srgbClr val="E9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25">
              <a:extLst>
                <a:ext uri="{FF2B5EF4-FFF2-40B4-BE49-F238E27FC236}">
                  <a16:creationId xmlns:a16="http://schemas.microsoft.com/office/drawing/2014/main" id="{62842D6E-219D-6550-72AF-FF2EDAD237F7}"/>
                </a:ext>
              </a:extLst>
            </p:cNvPr>
            <p:cNvSpPr>
              <a:spLocks/>
            </p:cNvSpPr>
            <p:nvPr/>
          </p:nvSpPr>
          <p:spPr bwMode="auto">
            <a:xfrm>
              <a:off x="9398455" y="4732951"/>
              <a:ext cx="706438" cy="706438"/>
            </a:xfrm>
            <a:custGeom>
              <a:avLst/>
              <a:gdLst>
                <a:gd name="T0" fmla="*/ 593 w 593"/>
                <a:gd name="T1" fmla="*/ 296 h 593"/>
                <a:gd name="T2" fmla="*/ 296 w 593"/>
                <a:gd name="T3" fmla="*/ 593 h 593"/>
                <a:gd name="T4" fmla="*/ 0 w 593"/>
                <a:gd name="T5" fmla="*/ 296 h 593"/>
                <a:gd name="T6" fmla="*/ 254 w 593"/>
                <a:gd name="T7" fmla="*/ 3 h 593"/>
                <a:gd name="T8" fmla="*/ 296 w 593"/>
                <a:gd name="T9" fmla="*/ 0 h 593"/>
                <a:gd name="T10" fmla="*/ 338 w 593"/>
                <a:gd name="T11" fmla="*/ 3 h 593"/>
                <a:gd name="T12" fmla="*/ 593 w 593"/>
                <a:gd name="T13" fmla="*/ 296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3" h="593">
                  <a:moveTo>
                    <a:pt x="593" y="296"/>
                  </a:moveTo>
                  <a:cubicBezTo>
                    <a:pt x="593" y="460"/>
                    <a:pt x="460" y="593"/>
                    <a:pt x="296" y="593"/>
                  </a:cubicBezTo>
                  <a:cubicBezTo>
                    <a:pt x="132" y="593"/>
                    <a:pt x="0" y="460"/>
                    <a:pt x="0" y="296"/>
                  </a:cubicBezTo>
                  <a:cubicBezTo>
                    <a:pt x="0" y="147"/>
                    <a:pt x="110" y="23"/>
                    <a:pt x="254" y="3"/>
                  </a:cubicBezTo>
                  <a:cubicBezTo>
                    <a:pt x="268" y="1"/>
                    <a:pt x="282" y="0"/>
                    <a:pt x="296" y="0"/>
                  </a:cubicBezTo>
                  <a:cubicBezTo>
                    <a:pt x="311" y="0"/>
                    <a:pt x="325" y="1"/>
                    <a:pt x="338" y="3"/>
                  </a:cubicBezTo>
                  <a:cubicBezTo>
                    <a:pt x="482" y="23"/>
                    <a:pt x="593" y="147"/>
                    <a:pt x="593" y="296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Right Triangle 77">
              <a:extLst>
                <a:ext uri="{FF2B5EF4-FFF2-40B4-BE49-F238E27FC236}">
                  <a16:creationId xmlns:a16="http://schemas.microsoft.com/office/drawing/2014/main" id="{ADD12232-E990-3F63-EF07-03ABE47C729B}"/>
                </a:ext>
              </a:extLst>
            </p:cNvPr>
            <p:cNvSpPr/>
            <p:nvPr/>
          </p:nvSpPr>
          <p:spPr>
            <a:xfrm rot="10800000">
              <a:off x="8896804" y="2073024"/>
              <a:ext cx="1703388" cy="53725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  </a:t>
              </a:r>
            </a:p>
          </p:txBody>
        </p:sp>
        <p:sp>
          <p:nvSpPr>
            <p:cNvPr id="79" name="Right Triangle 78">
              <a:extLst>
                <a:ext uri="{FF2B5EF4-FFF2-40B4-BE49-F238E27FC236}">
                  <a16:creationId xmlns:a16="http://schemas.microsoft.com/office/drawing/2014/main" id="{160F5AEF-48C7-CE7A-EBFF-FAB4F512C50E}"/>
                </a:ext>
              </a:extLst>
            </p:cNvPr>
            <p:cNvSpPr/>
            <p:nvPr/>
          </p:nvSpPr>
          <p:spPr>
            <a:xfrm rot="10800000">
              <a:off x="8896804" y="2073023"/>
              <a:ext cx="1703388" cy="53725"/>
            </a:xfrm>
            <a:prstGeom prst="rtTriangle">
              <a:avLst/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  </a:t>
              </a:r>
            </a:p>
          </p:txBody>
        </p: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08C4CF69-8F8B-7885-7DFE-52BD47DE2C38}"/>
                </a:ext>
              </a:extLst>
            </p:cNvPr>
            <p:cNvSpPr txBox="1"/>
            <p:nvPr/>
          </p:nvSpPr>
          <p:spPr>
            <a:xfrm>
              <a:off x="9147630" y="1831156"/>
              <a:ext cx="1201736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fa-IR" sz="1200" b="1" dirty="0">
                  <a:solidFill>
                    <a:schemeClr val="bg1"/>
                  </a:solidFill>
                  <a:cs typeface="B Titr" panose="00000700000000000000" pitchFamily="2" charset="-78"/>
                </a:rPr>
                <a:t>1410</a:t>
              </a:r>
              <a:endParaRPr lang="en-US" sz="1200" b="1" dirty="0">
                <a:solidFill>
                  <a:schemeClr val="bg1"/>
                </a:solidFill>
                <a:cs typeface="B Titr" panose="00000700000000000000" pitchFamily="2" charset="-78"/>
              </a:endParaRPr>
            </a:p>
          </p:txBody>
        </p:sp>
        <p:grpSp>
          <p:nvGrpSpPr>
            <p:cNvPr id="99" name="Google Shape;9293;p76">
              <a:extLst>
                <a:ext uri="{FF2B5EF4-FFF2-40B4-BE49-F238E27FC236}">
                  <a16:creationId xmlns:a16="http://schemas.microsoft.com/office/drawing/2014/main" id="{7649609A-FDD5-4548-2E61-E8E1960E8053}"/>
                </a:ext>
              </a:extLst>
            </p:cNvPr>
            <p:cNvGrpSpPr/>
            <p:nvPr/>
          </p:nvGrpSpPr>
          <p:grpSpPr>
            <a:xfrm>
              <a:off x="9602737" y="4938289"/>
              <a:ext cx="297874" cy="295763"/>
              <a:chOff x="890400" y="4399350"/>
              <a:chExt cx="486600" cy="483150"/>
            </a:xfrm>
            <a:solidFill>
              <a:schemeClr val="bg1"/>
            </a:solidFill>
          </p:grpSpPr>
          <p:sp>
            <p:nvSpPr>
              <p:cNvPr id="100" name="Google Shape;9294;p76">
                <a:extLst>
                  <a:ext uri="{FF2B5EF4-FFF2-40B4-BE49-F238E27FC236}">
                    <a16:creationId xmlns:a16="http://schemas.microsoft.com/office/drawing/2014/main" id="{675C962C-44CD-FE59-EB43-4CFA6E4CBF16}"/>
                  </a:ext>
                </a:extLst>
              </p:cNvPr>
              <p:cNvSpPr/>
              <p:nvPr/>
            </p:nvSpPr>
            <p:spPr>
              <a:xfrm>
                <a:off x="1125300" y="4503075"/>
                <a:ext cx="153800" cy="141650"/>
              </a:xfrm>
              <a:custGeom>
                <a:avLst/>
                <a:gdLst/>
                <a:ahLst/>
                <a:cxnLst/>
                <a:rect l="l" t="t" r="r" b="b"/>
                <a:pathLst>
                  <a:path w="6152" h="5666" extrusionOk="0">
                    <a:moveTo>
                      <a:pt x="3044" y="1140"/>
                    </a:moveTo>
                    <a:cubicBezTo>
                      <a:pt x="3263" y="1140"/>
                      <a:pt x="3484" y="1182"/>
                      <a:pt x="3694" y="1269"/>
                    </a:cubicBezTo>
                    <a:cubicBezTo>
                      <a:pt x="4328" y="1532"/>
                      <a:pt x="4741" y="2151"/>
                      <a:pt x="4741" y="2836"/>
                    </a:cubicBezTo>
                    <a:cubicBezTo>
                      <a:pt x="4741" y="3525"/>
                      <a:pt x="4328" y="4144"/>
                      <a:pt x="3694" y="4406"/>
                    </a:cubicBezTo>
                    <a:cubicBezTo>
                      <a:pt x="3484" y="4493"/>
                      <a:pt x="3263" y="4536"/>
                      <a:pt x="3044" y="4536"/>
                    </a:cubicBezTo>
                    <a:cubicBezTo>
                      <a:pt x="2602" y="4536"/>
                      <a:pt x="2168" y="4363"/>
                      <a:pt x="1843" y="4038"/>
                    </a:cubicBezTo>
                    <a:cubicBezTo>
                      <a:pt x="1178" y="3377"/>
                      <a:pt x="1178" y="2299"/>
                      <a:pt x="1843" y="1638"/>
                    </a:cubicBezTo>
                    <a:cubicBezTo>
                      <a:pt x="2168" y="1312"/>
                      <a:pt x="2602" y="1140"/>
                      <a:pt x="3044" y="1140"/>
                    </a:cubicBezTo>
                    <a:close/>
                    <a:moveTo>
                      <a:pt x="3043" y="0"/>
                    </a:moveTo>
                    <a:cubicBezTo>
                      <a:pt x="2680" y="0"/>
                      <a:pt x="2313" y="70"/>
                      <a:pt x="1961" y="215"/>
                    </a:cubicBezTo>
                    <a:cubicBezTo>
                      <a:pt x="710" y="732"/>
                      <a:pt x="1" y="2060"/>
                      <a:pt x="264" y="3386"/>
                    </a:cubicBezTo>
                    <a:cubicBezTo>
                      <a:pt x="529" y="4709"/>
                      <a:pt x="1688" y="5666"/>
                      <a:pt x="3038" y="5666"/>
                    </a:cubicBezTo>
                    <a:cubicBezTo>
                      <a:pt x="3040" y="5666"/>
                      <a:pt x="3042" y="5666"/>
                      <a:pt x="3045" y="5666"/>
                    </a:cubicBezTo>
                    <a:cubicBezTo>
                      <a:pt x="3048" y="5666"/>
                      <a:pt x="3052" y="5666"/>
                      <a:pt x="3056" y="5666"/>
                    </a:cubicBezTo>
                    <a:cubicBezTo>
                      <a:pt x="3801" y="5666"/>
                      <a:pt x="4518" y="5367"/>
                      <a:pt x="5046" y="4838"/>
                    </a:cubicBezTo>
                    <a:cubicBezTo>
                      <a:pt x="6004" y="3884"/>
                      <a:pt x="6152" y="2386"/>
                      <a:pt x="5400" y="1260"/>
                    </a:cubicBezTo>
                    <a:cubicBezTo>
                      <a:pt x="4862" y="453"/>
                      <a:pt x="3967" y="0"/>
                      <a:pt x="304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101" name="Google Shape;9295;p76">
                <a:extLst>
                  <a:ext uri="{FF2B5EF4-FFF2-40B4-BE49-F238E27FC236}">
                    <a16:creationId xmlns:a16="http://schemas.microsoft.com/office/drawing/2014/main" id="{E783A1ED-285D-279D-F349-8AE8C429E3E4}"/>
                  </a:ext>
                </a:extLst>
              </p:cNvPr>
              <p:cNvSpPr/>
              <p:nvPr/>
            </p:nvSpPr>
            <p:spPr>
              <a:xfrm>
                <a:off x="890400" y="4399350"/>
                <a:ext cx="486600" cy="483150"/>
              </a:xfrm>
              <a:custGeom>
                <a:avLst/>
                <a:gdLst/>
                <a:ahLst/>
                <a:cxnLst/>
                <a:rect l="l" t="t" r="r" b="b"/>
                <a:pathLst>
                  <a:path w="19464" h="19326" extrusionOk="0">
                    <a:moveTo>
                      <a:pt x="17908" y="1131"/>
                    </a:moveTo>
                    <a:cubicBezTo>
                      <a:pt x="18031" y="1131"/>
                      <a:pt x="18157" y="1132"/>
                      <a:pt x="18283" y="1134"/>
                    </a:cubicBezTo>
                    <a:cubicBezTo>
                      <a:pt x="18301" y="2369"/>
                      <a:pt x="18232" y="3465"/>
                      <a:pt x="18057" y="4449"/>
                    </a:cubicBezTo>
                    <a:cubicBezTo>
                      <a:pt x="16453" y="4223"/>
                      <a:pt x="15191" y="2960"/>
                      <a:pt x="14968" y="1357"/>
                    </a:cubicBezTo>
                    <a:cubicBezTo>
                      <a:pt x="15851" y="1203"/>
                      <a:pt x="16825" y="1131"/>
                      <a:pt x="17908" y="1131"/>
                    </a:cubicBezTo>
                    <a:close/>
                    <a:moveTo>
                      <a:pt x="6462" y="6683"/>
                    </a:moveTo>
                    <a:lnTo>
                      <a:pt x="6462" y="6686"/>
                    </a:lnTo>
                    <a:cubicBezTo>
                      <a:pt x="6003" y="7471"/>
                      <a:pt x="5574" y="8281"/>
                      <a:pt x="5173" y="9066"/>
                    </a:cubicBezTo>
                    <a:lnTo>
                      <a:pt x="2712" y="8839"/>
                    </a:lnTo>
                    <a:cubicBezTo>
                      <a:pt x="3545" y="7571"/>
                      <a:pt x="4952" y="6756"/>
                      <a:pt x="6462" y="6683"/>
                    </a:cubicBezTo>
                    <a:close/>
                    <a:moveTo>
                      <a:pt x="13863" y="1608"/>
                    </a:moveTo>
                    <a:cubicBezTo>
                      <a:pt x="14195" y="3637"/>
                      <a:pt x="15783" y="5225"/>
                      <a:pt x="17809" y="5557"/>
                    </a:cubicBezTo>
                    <a:cubicBezTo>
                      <a:pt x="17347" y="7209"/>
                      <a:pt x="16532" y="8534"/>
                      <a:pt x="15303" y="9718"/>
                    </a:cubicBezTo>
                    <a:cubicBezTo>
                      <a:pt x="13932" y="11043"/>
                      <a:pt x="11825" y="12218"/>
                      <a:pt x="9868" y="13221"/>
                    </a:cubicBezTo>
                    <a:lnTo>
                      <a:pt x="6196" y="9552"/>
                    </a:lnTo>
                    <a:cubicBezTo>
                      <a:pt x="7199" y="7592"/>
                      <a:pt x="8376" y="5485"/>
                      <a:pt x="9699" y="4114"/>
                    </a:cubicBezTo>
                    <a:cubicBezTo>
                      <a:pt x="10886" y="2885"/>
                      <a:pt x="12208" y="2073"/>
                      <a:pt x="13863" y="1608"/>
                    </a:cubicBezTo>
                    <a:close/>
                    <a:moveTo>
                      <a:pt x="5659" y="10612"/>
                    </a:moveTo>
                    <a:lnTo>
                      <a:pt x="8805" y="13758"/>
                    </a:lnTo>
                    <a:lnTo>
                      <a:pt x="8503" y="13909"/>
                    </a:lnTo>
                    <a:cubicBezTo>
                      <a:pt x="8237" y="14039"/>
                      <a:pt x="7984" y="14169"/>
                      <a:pt x="7736" y="14292"/>
                    </a:cubicBezTo>
                    <a:lnTo>
                      <a:pt x="5124" y="11681"/>
                    </a:lnTo>
                    <a:cubicBezTo>
                      <a:pt x="5248" y="11433"/>
                      <a:pt x="5378" y="11179"/>
                      <a:pt x="5508" y="10914"/>
                    </a:cubicBezTo>
                    <a:lnTo>
                      <a:pt x="5659" y="10612"/>
                    </a:lnTo>
                    <a:close/>
                    <a:moveTo>
                      <a:pt x="12658" y="13000"/>
                    </a:moveTo>
                    <a:lnTo>
                      <a:pt x="12658" y="13000"/>
                    </a:lnTo>
                    <a:cubicBezTo>
                      <a:pt x="12567" y="14483"/>
                      <a:pt x="11782" y="15835"/>
                      <a:pt x="10538" y="16651"/>
                    </a:cubicBezTo>
                    <a:lnTo>
                      <a:pt x="10348" y="14247"/>
                    </a:lnTo>
                    <a:cubicBezTo>
                      <a:pt x="11109" y="13858"/>
                      <a:pt x="11894" y="13441"/>
                      <a:pt x="12658" y="13000"/>
                    </a:cubicBezTo>
                    <a:close/>
                    <a:moveTo>
                      <a:pt x="4596" y="12756"/>
                    </a:moveTo>
                    <a:lnTo>
                      <a:pt x="5233" y="13393"/>
                    </a:lnTo>
                    <a:lnTo>
                      <a:pt x="4034" y="14594"/>
                    </a:lnTo>
                    <a:cubicBezTo>
                      <a:pt x="3814" y="14815"/>
                      <a:pt x="3811" y="15174"/>
                      <a:pt x="4034" y="15395"/>
                    </a:cubicBezTo>
                    <a:cubicBezTo>
                      <a:pt x="4145" y="15505"/>
                      <a:pt x="4290" y="15560"/>
                      <a:pt x="4434" y="15560"/>
                    </a:cubicBezTo>
                    <a:cubicBezTo>
                      <a:pt x="4579" y="15560"/>
                      <a:pt x="4724" y="15505"/>
                      <a:pt x="4835" y="15395"/>
                    </a:cubicBezTo>
                    <a:lnTo>
                      <a:pt x="6036" y="14193"/>
                    </a:lnTo>
                    <a:lnTo>
                      <a:pt x="6673" y="14833"/>
                    </a:lnTo>
                    <a:cubicBezTo>
                      <a:pt x="6528" y="15192"/>
                      <a:pt x="6311" y="15521"/>
                      <a:pt x="6036" y="15796"/>
                    </a:cubicBezTo>
                    <a:cubicBezTo>
                      <a:pt x="5387" y="16445"/>
                      <a:pt x="3110" y="17327"/>
                      <a:pt x="1555" y="17864"/>
                    </a:cubicBezTo>
                    <a:cubicBezTo>
                      <a:pt x="2096" y="16312"/>
                      <a:pt x="2984" y="14042"/>
                      <a:pt x="3633" y="13393"/>
                    </a:cubicBezTo>
                    <a:cubicBezTo>
                      <a:pt x="3908" y="13115"/>
                      <a:pt x="4234" y="12900"/>
                      <a:pt x="4596" y="12756"/>
                    </a:cubicBezTo>
                    <a:close/>
                    <a:moveTo>
                      <a:pt x="17939" y="0"/>
                    </a:moveTo>
                    <a:cubicBezTo>
                      <a:pt x="16582" y="0"/>
                      <a:pt x="15371" y="113"/>
                      <a:pt x="14282" y="349"/>
                    </a:cubicBezTo>
                    <a:cubicBezTo>
                      <a:pt x="14258" y="352"/>
                      <a:pt x="14234" y="358"/>
                      <a:pt x="14213" y="364"/>
                    </a:cubicBezTo>
                    <a:cubicBezTo>
                      <a:pt x="12057" y="841"/>
                      <a:pt x="10360" y="1801"/>
                      <a:pt x="8887" y="3329"/>
                    </a:cubicBezTo>
                    <a:cubicBezTo>
                      <a:pt x="8277" y="3960"/>
                      <a:pt x="7703" y="4724"/>
                      <a:pt x="7166" y="5548"/>
                    </a:cubicBezTo>
                    <a:lnTo>
                      <a:pt x="6676" y="5548"/>
                    </a:lnTo>
                    <a:cubicBezTo>
                      <a:pt x="5583" y="5548"/>
                      <a:pt x="4511" y="5856"/>
                      <a:pt x="3584" y="6436"/>
                    </a:cubicBezTo>
                    <a:cubicBezTo>
                      <a:pt x="2658" y="7016"/>
                      <a:pt x="1909" y="7837"/>
                      <a:pt x="1420" y="8815"/>
                    </a:cubicBezTo>
                    <a:lnTo>
                      <a:pt x="1284" y="9084"/>
                    </a:lnTo>
                    <a:cubicBezTo>
                      <a:pt x="1096" y="9458"/>
                      <a:pt x="1368" y="9902"/>
                      <a:pt x="1791" y="9905"/>
                    </a:cubicBezTo>
                    <a:lnTo>
                      <a:pt x="1948" y="9905"/>
                    </a:lnTo>
                    <a:lnTo>
                      <a:pt x="4623" y="10153"/>
                    </a:lnTo>
                    <a:cubicBezTo>
                      <a:pt x="4581" y="10237"/>
                      <a:pt x="4539" y="10322"/>
                      <a:pt x="4496" y="10409"/>
                    </a:cubicBezTo>
                    <a:cubicBezTo>
                      <a:pt x="4297" y="10802"/>
                      <a:pt x="4113" y="11176"/>
                      <a:pt x="3929" y="11533"/>
                    </a:cubicBezTo>
                    <a:cubicBezTo>
                      <a:pt x="3880" y="11626"/>
                      <a:pt x="3859" y="11732"/>
                      <a:pt x="3868" y="11838"/>
                    </a:cubicBezTo>
                    <a:cubicBezTo>
                      <a:pt x="3485" y="12031"/>
                      <a:pt x="3135" y="12287"/>
                      <a:pt x="2833" y="12592"/>
                    </a:cubicBezTo>
                    <a:cubicBezTo>
                      <a:pt x="1664" y="13761"/>
                      <a:pt x="275" y="18097"/>
                      <a:pt x="121" y="18586"/>
                    </a:cubicBezTo>
                    <a:cubicBezTo>
                      <a:pt x="1" y="18966"/>
                      <a:pt x="294" y="19325"/>
                      <a:pt x="657" y="19325"/>
                    </a:cubicBezTo>
                    <a:cubicBezTo>
                      <a:pt x="713" y="19325"/>
                      <a:pt x="770" y="19317"/>
                      <a:pt x="828" y="19299"/>
                    </a:cubicBezTo>
                    <a:cubicBezTo>
                      <a:pt x="1320" y="19145"/>
                      <a:pt x="5665" y="17765"/>
                      <a:pt x="6836" y="16593"/>
                    </a:cubicBezTo>
                    <a:cubicBezTo>
                      <a:pt x="7144" y="16288"/>
                      <a:pt x="7398" y="15935"/>
                      <a:pt x="7594" y="15549"/>
                    </a:cubicBezTo>
                    <a:lnTo>
                      <a:pt x="7628" y="15549"/>
                    </a:lnTo>
                    <a:cubicBezTo>
                      <a:pt x="7715" y="15549"/>
                      <a:pt x="7806" y="15527"/>
                      <a:pt x="7884" y="15485"/>
                    </a:cubicBezTo>
                    <a:cubicBezTo>
                      <a:pt x="8240" y="15304"/>
                      <a:pt x="8615" y="15117"/>
                      <a:pt x="9010" y="14920"/>
                    </a:cubicBezTo>
                    <a:lnTo>
                      <a:pt x="9255" y="14797"/>
                    </a:lnTo>
                    <a:lnTo>
                      <a:pt x="9463" y="17418"/>
                    </a:lnTo>
                    <a:lnTo>
                      <a:pt x="9463" y="17578"/>
                    </a:lnTo>
                    <a:cubicBezTo>
                      <a:pt x="9463" y="17906"/>
                      <a:pt x="9732" y="18144"/>
                      <a:pt x="10028" y="18144"/>
                    </a:cubicBezTo>
                    <a:cubicBezTo>
                      <a:pt x="10113" y="18144"/>
                      <a:pt x="10201" y="18124"/>
                      <a:pt x="10285" y="18082"/>
                    </a:cubicBezTo>
                    <a:lnTo>
                      <a:pt x="10553" y="17946"/>
                    </a:lnTo>
                    <a:cubicBezTo>
                      <a:pt x="12543" y="16950"/>
                      <a:pt x="13802" y="14914"/>
                      <a:pt x="13799" y="12689"/>
                    </a:cubicBezTo>
                    <a:lnTo>
                      <a:pt x="13799" y="12303"/>
                    </a:lnTo>
                    <a:cubicBezTo>
                      <a:pt x="14654" y="11750"/>
                      <a:pt x="15442" y="11161"/>
                      <a:pt x="16091" y="10536"/>
                    </a:cubicBezTo>
                    <a:cubicBezTo>
                      <a:pt x="17619" y="9060"/>
                      <a:pt x="18582" y="7366"/>
                      <a:pt x="19059" y="5207"/>
                    </a:cubicBezTo>
                    <a:cubicBezTo>
                      <a:pt x="19065" y="5186"/>
                      <a:pt x="19068" y="5165"/>
                      <a:pt x="19071" y="5140"/>
                    </a:cubicBezTo>
                    <a:cubicBezTo>
                      <a:pt x="19361" y="3809"/>
                      <a:pt x="19464" y="2302"/>
                      <a:pt x="19403" y="563"/>
                    </a:cubicBezTo>
                    <a:cubicBezTo>
                      <a:pt x="19394" y="264"/>
                      <a:pt x="19156" y="25"/>
                      <a:pt x="18857" y="16"/>
                    </a:cubicBezTo>
                    <a:cubicBezTo>
                      <a:pt x="18544" y="6"/>
                      <a:pt x="18238" y="0"/>
                      <a:pt x="1793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102" name="Google Shape;9296;p76">
                <a:extLst>
                  <a:ext uri="{FF2B5EF4-FFF2-40B4-BE49-F238E27FC236}">
                    <a16:creationId xmlns:a16="http://schemas.microsoft.com/office/drawing/2014/main" id="{29F8B9CD-9B3F-30DE-9138-02091426AE21}"/>
                  </a:ext>
                </a:extLst>
              </p:cNvPr>
              <p:cNvSpPr/>
              <p:nvPr/>
            </p:nvSpPr>
            <p:spPr>
              <a:xfrm>
                <a:off x="1106975" y="4639875"/>
                <a:ext cx="28325" cy="28325"/>
              </a:xfrm>
              <a:custGeom>
                <a:avLst/>
                <a:gdLst/>
                <a:ahLst/>
                <a:cxnLst/>
                <a:rect l="l" t="t" r="r" b="b"/>
                <a:pathLst>
                  <a:path w="1133" h="1133" extrusionOk="0">
                    <a:moveTo>
                      <a:pt x="565" y="0"/>
                    </a:moveTo>
                    <a:cubicBezTo>
                      <a:pt x="254" y="0"/>
                      <a:pt x="0" y="254"/>
                      <a:pt x="0" y="568"/>
                    </a:cubicBezTo>
                    <a:cubicBezTo>
                      <a:pt x="0" y="879"/>
                      <a:pt x="254" y="1133"/>
                      <a:pt x="565" y="1133"/>
                    </a:cubicBezTo>
                    <a:cubicBezTo>
                      <a:pt x="879" y="1133"/>
                      <a:pt x="1132" y="879"/>
                      <a:pt x="1132" y="568"/>
                    </a:cubicBezTo>
                    <a:cubicBezTo>
                      <a:pt x="1132" y="254"/>
                      <a:pt x="879" y="0"/>
                      <a:pt x="56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  <p:sp>
          <p:nvSpPr>
            <p:cNvPr id="106" name="TextBox 105">
              <a:extLst>
                <a:ext uri="{FF2B5EF4-FFF2-40B4-BE49-F238E27FC236}">
                  <a16:creationId xmlns:a16="http://schemas.microsoft.com/office/drawing/2014/main" id="{E7935037-3AC3-91CB-974E-937BD9CD34E4}"/>
                </a:ext>
              </a:extLst>
            </p:cNvPr>
            <p:cNvSpPr txBox="1"/>
            <p:nvPr/>
          </p:nvSpPr>
          <p:spPr>
            <a:xfrm>
              <a:off x="8956336" y="2243006"/>
              <a:ext cx="1703388" cy="10676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200000"/>
                </a:lnSpc>
              </a:pPr>
              <a:r>
                <a:rPr lang="fa-IR" sz="1200" b="1" dirty="0"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200" b="1" dirty="0"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ctr" rtl="1">
                <a:lnSpc>
                  <a:spcPct val="200000"/>
                </a:lnSpc>
              </a:pPr>
              <a:r>
                <a:rPr lang="fa-IR" sz="1000" dirty="0"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</a:t>
              </a:r>
              <a:endParaRPr lang="en-US" sz="1000" dirty="0"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91059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BDB4D86-9E18-54A3-26C2-B3AE5D9849C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41</a:t>
            </a:fld>
            <a:endParaRPr lang="fa-IR" dirty="0"/>
          </a:p>
        </p:txBody>
      </p:sp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2C4ECD60-826F-4AA0-1759-AF24CF5E79AA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10" t="-128" r="13136" b="8310"/>
          <a:stretch/>
        </p:blipFill>
        <p:spPr>
          <a:xfrm>
            <a:off x="1838164" y="1481816"/>
            <a:ext cx="4620117" cy="4437070"/>
          </a:xfrm>
        </p:spPr>
      </p:pic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71E1989D-6693-18D9-33F3-10B957851D55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87" t="472" r="25008" b="12548"/>
          <a:stretch/>
        </p:blipFill>
        <p:spPr>
          <a:xfrm>
            <a:off x="6698839" y="1487994"/>
            <a:ext cx="4620117" cy="4437070"/>
          </a:xfr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E6EE60F-D2AD-94E5-4A2B-6FA5236552FD}"/>
              </a:ext>
            </a:extLst>
          </p:cNvPr>
          <p:cNvSpPr txBox="1"/>
          <p:nvPr/>
        </p:nvSpPr>
        <p:spPr>
          <a:xfrm>
            <a:off x="1700981" y="274926"/>
            <a:ext cx="36772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3600" dirty="0">
                <a:solidFill>
                  <a:srgbClr val="087A85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روابط عمومی شهرداری استان تهران</a:t>
            </a:r>
            <a:endParaRPr lang="fa-IR" sz="3600" dirty="0">
              <a:solidFill>
                <a:srgbClr val="087A85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201AA4A-5A30-2626-08FF-D62EE5C60E17}"/>
              </a:ext>
            </a:extLst>
          </p:cNvPr>
          <p:cNvSpPr txBox="1"/>
          <p:nvPr/>
        </p:nvSpPr>
        <p:spPr>
          <a:xfrm>
            <a:off x="7152969" y="274926"/>
            <a:ext cx="36772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3600" dirty="0">
                <a:solidFill>
                  <a:srgbClr val="087A85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عنوان موضوع  بخش خود را وارد نمایید</a:t>
            </a:r>
            <a:endParaRPr lang="fa-IR" sz="3600" dirty="0">
              <a:solidFill>
                <a:srgbClr val="087A85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A38E3EA-2940-B667-D4C7-DBB45AD4DADC}"/>
              </a:ext>
            </a:extLst>
          </p:cNvPr>
          <p:cNvPicPr>
            <a:picLocks noChangeAspect="1"/>
          </p:cNvPicPr>
          <p:nvPr/>
        </p:nvPicPr>
        <p:blipFill>
          <a:blip r:embed="rId4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7594" y="292800"/>
            <a:ext cx="808621" cy="808621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EBC53CFE-A2C1-4A83-96AC-DC661D310134}"/>
              </a:ext>
            </a:extLst>
          </p:cNvPr>
          <p:cNvGrpSpPr/>
          <p:nvPr/>
        </p:nvGrpSpPr>
        <p:grpSpPr>
          <a:xfrm>
            <a:off x="2509931" y="5701106"/>
            <a:ext cx="3252662" cy="458211"/>
            <a:chOff x="2509931" y="5701106"/>
            <a:chExt cx="3252662" cy="458211"/>
          </a:xfrm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16DE900B-414C-FD76-91A1-6C4F7029D530}"/>
                </a:ext>
              </a:extLst>
            </p:cNvPr>
            <p:cNvSpPr/>
            <p:nvPr/>
          </p:nvSpPr>
          <p:spPr>
            <a:xfrm>
              <a:off x="2509931" y="5701106"/>
              <a:ext cx="3252662" cy="458211"/>
            </a:xfrm>
            <a:custGeom>
              <a:avLst/>
              <a:gdLst>
                <a:gd name="connsiteX0" fmla="*/ 101771 w 4034334"/>
                <a:gd name="connsiteY0" fmla="*/ 198498 h 568327"/>
                <a:gd name="connsiteX1" fmla="*/ 108750 w 4034334"/>
                <a:gd name="connsiteY1" fmla="*/ 198498 h 568327"/>
                <a:gd name="connsiteX2" fmla="*/ 108890 w 4034334"/>
                <a:gd name="connsiteY2" fmla="*/ 213016 h 568327"/>
                <a:gd name="connsiteX3" fmla="*/ 141463 w 4034334"/>
                <a:gd name="connsiteY3" fmla="*/ 268740 h 568327"/>
                <a:gd name="connsiteX4" fmla="*/ 159448 w 4034334"/>
                <a:gd name="connsiteY4" fmla="*/ 286957 h 568327"/>
                <a:gd name="connsiteX5" fmla="*/ 143161 w 4034334"/>
                <a:gd name="connsiteY5" fmla="*/ 299428 h 568327"/>
                <a:gd name="connsiteX6" fmla="*/ 109332 w 4034334"/>
                <a:gd name="connsiteY6" fmla="*/ 357036 h 568327"/>
                <a:gd name="connsiteX7" fmla="*/ 109541 w 4034334"/>
                <a:gd name="connsiteY7" fmla="*/ 372485 h 568327"/>
                <a:gd name="connsiteX8" fmla="*/ 99862 w 4034334"/>
                <a:gd name="connsiteY8" fmla="*/ 371322 h 568327"/>
                <a:gd name="connsiteX9" fmla="*/ 66475 w 4034334"/>
                <a:gd name="connsiteY9" fmla="*/ 347287 h 568327"/>
                <a:gd name="connsiteX10" fmla="*/ 47234 w 4034334"/>
                <a:gd name="connsiteY10" fmla="*/ 329604 h 568327"/>
                <a:gd name="connsiteX11" fmla="*/ 14288 w 4034334"/>
                <a:gd name="connsiteY11" fmla="*/ 307222 h 568327"/>
                <a:gd name="connsiteX12" fmla="*/ 8704 w 4034334"/>
                <a:gd name="connsiteY12" fmla="*/ 269647 h 568327"/>
                <a:gd name="connsiteX13" fmla="*/ 47001 w 4034334"/>
                <a:gd name="connsiteY13" fmla="*/ 240214 h 568327"/>
                <a:gd name="connsiteX14" fmla="*/ 62148 w 4034334"/>
                <a:gd name="connsiteY14" fmla="*/ 229699 h 568327"/>
                <a:gd name="connsiteX15" fmla="*/ 85413 w 4034334"/>
                <a:gd name="connsiteY15" fmla="*/ 202849 h 568327"/>
                <a:gd name="connsiteX16" fmla="*/ 85483 w 4034334"/>
                <a:gd name="connsiteY16" fmla="*/ 202802 h 568327"/>
                <a:gd name="connsiteX17" fmla="*/ 101771 w 4034334"/>
                <a:gd name="connsiteY17" fmla="*/ 198498 h 568327"/>
                <a:gd name="connsiteX18" fmla="*/ 3923725 w 4034334"/>
                <a:gd name="connsiteY18" fmla="*/ 197870 h 568327"/>
                <a:gd name="connsiteX19" fmla="*/ 3934149 w 4034334"/>
                <a:gd name="connsiteY19" fmla="*/ 199056 h 568327"/>
                <a:gd name="connsiteX20" fmla="*/ 3967606 w 4034334"/>
                <a:gd name="connsiteY20" fmla="*/ 225092 h 568327"/>
                <a:gd name="connsiteX21" fmla="*/ 3985754 w 4034334"/>
                <a:gd name="connsiteY21" fmla="*/ 240424 h 568327"/>
                <a:gd name="connsiteX22" fmla="*/ 4023167 w 4034334"/>
                <a:gd name="connsiteY22" fmla="*/ 270182 h 568327"/>
                <a:gd name="connsiteX23" fmla="*/ 4034334 w 4034334"/>
                <a:gd name="connsiteY23" fmla="*/ 284933 h 568327"/>
                <a:gd name="connsiteX24" fmla="*/ 4020374 w 4034334"/>
                <a:gd name="connsiteY24" fmla="*/ 303546 h 568327"/>
                <a:gd name="connsiteX25" fmla="*/ 3981706 w 4034334"/>
                <a:gd name="connsiteY25" fmla="*/ 329838 h 568327"/>
                <a:gd name="connsiteX26" fmla="*/ 3970864 w 4034334"/>
                <a:gd name="connsiteY26" fmla="*/ 334165 h 568327"/>
                <a:gd name="connsiteX27" fmla="*/ 3968536 w 4034334"/>
                <a:gd name="connsiteY27" fmla="*/ 343681 h 568327"/>
                <a:gd name="connsiteX28" fmla="*/ 3926657 w 4034334"/>
                <a:gd name="connsiteY28" fmla="*/ 372904 h 568327"/>
                <a:gd name="connsiteX29" fmla="*/ 3922794 w 4034334"/>
                <a:gd name="connsiteY29" fmla="*/ 359153 h 568327"/>
                <a:gd name="connsiteX30" fmla="*/ 3918839 w 4034334"/>
                <a:gd name="connsiteY30" fmla="*/ 334723 h 568327"/>
                <a:gd name="connsiteX31" fmla="*/ 3879588 w 4034334"/>
                <a:gd name="connsiteY31" fmla="*/ 292192 h 568327"/>
                <a:gd name="connsiteX32" fmla="*/ 3869701 w 4034334"/>
                <a:gd name="connsiteY32" fmla="*/ 285794 h 568327"/>
                <a:gd name="connsiteX33" fmla="*/ 3886918 w 4034334"/>
                <a:gd name="connsiteY33" fmla="*/ 271997 h 568327"/>
                <a:gd name="connsiteX34" fmla="*/ 3912860 w 4034334"/>
                <a:gd name="connsiteY34" fmla="*/ 246125 h 568327"/>
                <a:gd name="connsiteX35" fmla="*/ 3922724 w 4034334"/>
                <a:gd name="connsiteY35" fmla="*/ 215669 h 568327"/>
                <a:gd name="connsiteX36" fmla="*/ 3922586 w 4034334"/>
                <a:gd name="connsiteY36" fmla="*/ 215645 h 568327"/>
                <a:gd name="connsiteX37" fmla="*/ 2588982 w 4034334"/>
                <a:gd name="connsiteY37" fmla="*/ 45 h 568327"/>
                <a:gd name="connsiteX38" fmla="*/ 2836206 w 4034334"/>
                <a:gd name="connsiteY38" fmla="*/ 168 h 568327"/>
                <a:gd name="connsiteX39" fmla="*/ 2878123 w 4034334"/>
                <a:gd name="connsiteY39" fmla="*/ 469 h 568327"/>
                <a:gd name="connsiteX40" fmla="*/ 3147159 w 4034334"/>
                <a:gd name="connsiteY40" fmla="*/ 45 h 568327"/>
                <a:gd name="connsiteX41" fmla="*/ 3575961 w 4034334"/>
                <a:gd name="connsiteY41" fmla="*/ 2989 h 568327"/>
                <a:gd name="connsiteX42" fmla="*/ 3628450 w 4034334"/>
                <a:gd name="connsiteY42" fmla="*/ 29048 h 568327"/>
                <a:gd name="connsiteX43" fmla="*/ 3657207 w 4034334"/>
                <a:gd name="connsiteY43" fmla="*/ 86167 h 568327"/>
                <a:gd name="connsiteX44" fmla="*/ 3660884 w 4034334"/>
                <a:gd name="connsiteY44" fmla="*/ 104780 h 568327"/>
                <a:gd name="connsiteX45" fmla="*/ 3677891 w 4034334"/>
                <a:gd name="connsiteY45" fmla="*/ 105897 h 568327"/>
                <a:gd name="connsiteX46" fmla="*/ 3732684 w 4034334"/>
                <a:gd name="connsiteY46" fmla="*/ 156548 h 568327"/>
                <a:gd name="connsiteX47" fmla="*/ 3735895 w 4034334"/>
                <a:gd name="connsiteY47" fmla="*/ 174673 h 568327"/>
                <a:gd name="connsiteX48" fmla="*/ 3751158 w 4034334"/>
                <a:gd name="connsiteY48" fmla="*/ 179047 h 568327"/>
                <a:gd name="connsiteX49" fmla="*/ 3774238 w 4034334"/>
                <a:gd name="connsiteY49" fmla="*/ 186911 h 568327"/>
                <a:gd name="connsiteX50" fmla="*/ 3810371 w 4034334"/>
                <a:gd name="connsiteY50" fmla="*/ 222951 h 568327"/>
                <a:gd name="connsiteX51" fmla="*/ 3839291 w 4034334"/>
                <a:gd name="connsiteY51" fmla="*/ 285119 h 568327"/>
                <a:gd name="connsiteX52" fmla="*/ 3824331 w 4034334"/>
                <a:gd name="connsiteY52" fmla="*/ 320321 h 568327"/>
                <a:gd name="connsiteX53" fmla="*/ 3748575 w 4034334"/>
                <a:gd name="connsiteY53" fmla="*/ 390959 h 568327"/>
                <a:gd name="connsiteX54" fmla="*/ 3735778 w 4034334"/>
                <a:gd name="connsiteY54" fmla="*/ 392773 h 568327"/>
                <a:gd name="connsiteX55" fmla="*/ 3734057 w 4034334"/>
                <a:gd name="connsiteY55" fmla="*/ 406593 h 568327"/>
                <a:gd name="connsiteX56" fmla="*/ 3718608 w 4034334"/>
                <a:gd name="connsiteY56" fmla="*/ 445728 h 568327"/>
                <a:gd name="connsiteX57" fmla="*/ 3676286 w 4034334"/>
                <a:gd name="connsiteY57" fmla="*/ 464993 h 568327"/>
                <a:gd name="connsiteX58" fmla="*/ 3661140 w 4034334"/>
                <a:gd name="connsiteY58" fmla="*/ 466552 h 568327"/>
                <a:gd name="connsiteX59" fmla="*/ 3657138 w 4034334"/>
                <a:gd name="connsiteY59" fmla="*/ 484304 h 568327"/>
                <a:gd name="connsiteX60" fmla="*/ 3630661 w 4034334"/>
                <a:gd name="connsiteY60" fmla="*/ 538329 h 568327"/>
                <a:gd name="connsiteX61" fmla="*/ 3584523 w 4034334"/>
                <a:gd name="connsiteY61" fmla="*/ 565201 h 568327"/>
                <a:gd name="connsiteX62" fmla="*/ 2873732 w 4034334"/>
                <a:gd name="connsiteY62" fmla="*/ 568319 h 568327"/>
                <a:gd name="connsiteX63" fmla="*/ 2526670 w 4034334"/>
                <a:gd name="connsiteY63" fmla="*/ 568304 h 568327"/>
                <a:gd name="connsiteX64" fmla="*/ 2501381 w 4034334"/>
                <a:gd name="connsiteY64" fmla="*/ 568252 h 568327"/>
                <a:gd name="connsiteX65" fmla="*/ 2315555 w 4034334"/>
                <a:gd name="connsiteY65" fmla="*/ 568319 h 568327"/>
                <a:gd name="connsiteX66" fmla="*/ 1968493 w 4034334"/>
                <a:gd name="connsiteY66" fmla="*/ 568304 h 568327"/>
                <a:gd name="connsiteX67" fmla="*/ 1936854 w 4034334"/>
                <a:gd name="connsiteY67" fmla="*/ 568239 h 568327"/>
                <a:gd name="connsiteX68" fmla="*/ 1715013 w 4034334"/>
                <a:gd name="connsiteY68" fmla="*/ 568319 h 568327"/>
                <a:gd name="connsiteX69" fmla="*/ 1466932 w 4034334"/>
                <a:gd name="connsiteY69" fmla="*/ 568327 h 568327"/>
                <a:gd name="connsiteX70" fmla="*/ 1328991 w 4034334"/>
                <a:gd name="connsiteY70" fmla="*/ 568257 h 568327"/>
                <a:gd name="connsiteX71" fmla="*/ 1156836 w 4034334"/>
                <a:gd name="connsiteY71" fmla="*/ 568319 h 568327"/>
                <a:gd name="connsiteX72" fmla="*/ 423336 w 4034334"/>
                <a:gd name="connsiteY72" fmla="*/ 555987 h 568327"/>
                <a:gd name="connsiteX73" fmla="*/ 375081 w 4034334"/>
                <a:gd name="connsiteY73" fmla="*/ 486188 h 568327"/>
                <a:gd name="connsiteX74" fmla="*/ 369893 w 4034334"/>
                <a:gd name="connsiteY74" fmla="*/ 466575 h 568327"/>
                <a:gd name="connsiteX75" fmla="*/ 355631 w 4034334"/>
                <a:gd name="connsiteY75" fmla="*/ 465108 h 568327"/>
                <a:gd name="connsiteX76" fmla="*/ 328549 w 4034334"/>
                <a:gd name="connsiteY76" fmla="*/ 457245 h 568327"/>
                <a:gd name="connsiteX77" fmla="*/ 298302 w 4034334"/>
                <a:gd name="connsiteY77" fmla="*/ 411992 h 568327"/>
                <a:gd name="connsiteX78" fmla="*/ 294533 w 4034334"/>
                <a:gd name="connsiteY78" fmla="*/ 393006 h 568327"/>
                <a:gd name="connsiteX79" fmla="*/ 279992 w 4034334"/>
                <a:gd name="connsiteY79" fmla="*/ 390051 h 568327"/>
                <a:gd name="connsiteX80" fmla="*/ 234622 w 4034334"/>
                <a:gd name="connsiteY80" fmla="*/ 363342 h 568327"/>
                <a:gd name="connsiteX81" fmla="*/ 199327 w 4034334"/>
                <a:gd name="connsiteY81" fmla="*/ 303686 h 568327"/>
                <a:gd name="connsiteX82" fmla="*/ 190695 w 4034334"/>
                <a:gd name="connsiteY82" fmla="*/ 284468 h 568327"/>
                <a:gd name="connsiteX83" fmla="*/ 201863 w 4034334"/>
                <a:gd name="connsiteY83" fmla="*/ 260643 h 568327"/>
                <a:gd name="connsiteX84" fmla="*/ 270150 w 4034334"/>
                <a:gd name="connsiteY84" fmla="*/ 182118 h 568327"/>
                <a:gd name="connsiteX85" fmla="*/ 290043 w 4034334"/>
                <a:gd name="connsiteY85" fmla="*/ 177465 h 568327"/>
                <a:gd name="connsiteX86" fmla="*/ 297999 w 4034334"/>
                <a:gd name="connsiteY86" fmla="*/ 160596 h 568327"/>
                <a:gd name="connsiteX87" fmla="*/ 353513 w 4034334"/>
                <a:gd name="connsiteY87" fmla="*/ 105828 h 568327"/>
                <a:gd name="connsiteX88" fmla="*/ 371592 w 4034334"/>
                <a:gd name="connsiteY88" fmla="*/ 102128 h 568327"/>
                <a:gd name="connsiteX89" fmla="*/ 376105 w 4034334"/>
                <a:gd name="connsiteY89" fmla="*/ 82305 h 568327"/>
                <a:gd name="connsiteX90" fmla="*/ 440972 w 4034334"/>
                <a:gd name="connsiteY90" fmla="*/ 6829 h 568327"/>
                <a:gd name="connsiteX91" fmla="*/ 455444 w 4034334"/>
                <a:gd name="connsiteY91" fmla="*/ 1849 h 568327"/>
                <a:gd name="connsiteX92" fmla="*/ 1038270 w 4034334"/>
                <a:gd name="connsiteY92" fmla="*/ 663 h 568327"/>
                <a:gd name="connsiteX93" fmla="*/ 1430263 w 4034334"/>
                <a:gd name="connsiteY93" fmla="*/ 45 h 568327"/>
                <a:gd name="connsiteX94" fmla="*/ 1677488 w 4034334"/>
                <a:gd name="connsiteY94" fmla="*/ 168 h 568327"/>
                <a:gd name="connsiteX95" fmla="*/ 1719397 w 4034334"/>
                <a:gd name="connsiteY95" fmla="*/ 469 h 568327"/>
                <a:gd name="connsiteX96" fmla="*/ 1988440 w 4034334"/>
                <a:gd name="connsiteY96" fmla="*/ 45 h 568327"/>
                <a:gd name="connsiteX97" fmla="*/ 2235665 w 4034334"/>
                <a:gd name="connsiteY97" fmla="*/ 168 h 568327"/>
                <a:gd name="connsiteX98" fmla="*/ 2285195 w 4034334"/>
                <a:gd name="connsiteY98" fmla="*/ 524 h 568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</a:cxnLst>
              <a:rect l="l" t="t" r="r" b="b"/>
              <a:pathLst>
                <a:path w="4034334" h="568327">
                  <a:moveTo>
                    <a:pt x="101771" y="198498"/>
                  </a:moveTo>
                  <a:lnTo>
                    <a:pt x="108750" y="198498"/>
                  </a:lnTo>
                  <a:lnTo>
                    <a:pt x="108890" y="213016"/>
                  </a:lnTo>
                  <a:cubicBezTo>
                    <a:pt x="109145" y="234654"/>
                    <a:pt x="116893" y="247939"/>
                    <a:pt x="141463" y="268740"/>
                  </a:cubicBezTo>
                  <a:cubicBezTo>
                    <a:pt x="152328" y="277930"/>
                    <a:pt x="160448" y="286120"/>
                    <a:pt x="159448" y="286957"/>
                  </a:cubicBezTo>
                  <a:cubicBezTo>
                    <a:pt x="158447" y="287795"/>
                    <a:pt x="151141" y="293402"/>
                    <a:pt x="143161" y="299428"/>
                  </a:cubicBezTo>
                  <a:cubicBezTo>
                    <a:pt x="118312" y="318181"/>
                    <a:pt x="109052" y="333979"/>
                    <a:pt x="109332" y="357036"/>
                  </a:cubicBezTo>
                  <a:lnTo>
                    <a:pt x="109541" y="372485"/>
                  </a:lnTo>
                  <a:lnTo>
                    <a:pt x="99862" y="371322"/>
                  </a:lnTo>
                  <a:cubicBezTo>
                    <a:pt x="82133" y="369204"/>
                    <a:pt x="74641" y="363807"/>
                    <a:pt x="66475" y="347287"/>
                  </a:cubicBezTo>
                  <a:cubicBezTo>
                    <a:pt x="59262" y="332722"/>
                    <a:pt x="58704" y="332187"/>
                    <a:pt x="47234" y="329604"/>
                  </a:cubicBezTo>
                  <a:cubicBezTo>
                    <a:pt x="32040" y="326161"/>
                    <a:pt x="26108" y="322136"/>
                    <a:pt x="14288" y="307222"/>
                  </a:cubicBezTo>
                  <a:cubicBezTo>
                    <a:pt x="-3907" y="284259"/>
                    <a:pt x="-3534" y="286771"/>
                    <a:pt x="8704" y="269647"/>
                  </a:cubicBezTo>
                  <a:cubicBezTo>
                    <a:pt x="23432" y="248986"/>
                    <a:pt x="30714" y="243402"/>
                    <a:pt x="47001" y="240214"/>
                  </a:cubicBezTo>
                  <a:cubicBezTo>
                    <a:pt x="59960" y="237655"/>
                    <a:pt x="60774" y="237097"/>
                    <a:pt x="62148" y="229699"/>
                  </a:cubicBezTo>
                  <a:cubicBezTo>
                    <a:pt x="64078" y="219345"/>
                    <a:pt x="73781" y="208131"/>
                    <a:pt x="85413" y="202849"/>
                  </a:cubicBezTo>
                  <a:lnTo>
                    <a:pt x="85483" y="202802"/>
                  </a:lnTo>
                  <a:cubicBezTo>
                    <a:pt x="90629" y="200457"/>
                    <a:pt x="96137" y="199000"/>
                    <a:pt x="101771" y="198498"/>
                  </a:cubicBezTo>
                  <a:close/>
                  <a:moveTo>
                    <a:pt x="3923725" y="197870"/>
                  </a:moveTo>
                  <a:lnTo>
                    <a:pt x="3934149" y="199056"/>
                  </a:lnTo>
                  <a:cubicBezTo>
                    <a:pt x="3949402" y="200520"/>
                    <a:pt x="3962438" y="210664"/>
                    <a:pt x="3967606" y="225092"/>
                  </a:cubicBezTo>
                  <a:cubicBezTo>
                    <a:pt x="3971352" y="236329"/>
                    <a:pt x="3971654" y="236562"/>
                    <a:pt x="3985754" y="240424"/>
                  </a:cubicBezTo>
                  <a:cubicBezTo>
                    <a:pt x="4001877" y="244845"/>
                    <a:pt x="4007206" y="249079"/>
                    <a:pt x="4023167" y="270182"/>
                  </a:cubicBezTo>
                  <a:lnTo>
                    <a:pt x="4034334" y="284933"/>
                  </a:lnTo>
                  <a:lnTo>
                    <a:pt x="4020374" y="303546"/>
                  </a:lnTo>
                  <a:cubicBezTo>
                    <a:pt x="4005810" y="322857"/>
                    <a:pt x="4000086" y="326813"/>
                    <a:pt x="3981706" y="329838"/>
                  </a:cubicBezTo>
                  <a:cubicBezTo>
                    <a:pt x="3976191" y="330745"/>
                    <a:pt x="3971305" y="332676"/>
                    <a:pt x="3970864" y="334165"/>
                  </a:cubicBezTo>
                  <a:cubicBezTo>
                    <a:pt x="3970421" y="335654"/>
                    <a:pt x="3969375" y="339912"/>
                    <a:pt x="3968536" y="343681"/>
                  </a:cubicBezTo>
                  <a:cubicBezTo>
                    <a:pt x="3965465" y="357757"/>
                    <a:pt x="3943827" y="372904"/>
                    <a:pt x="3926657" y="372904"/>
                  </a:cubicBezTo>
                  <a:cubicBezTo>
                    <a:pt x="3922446" y="372927"/>
                    <a:pt x="3922074" y="371624"/>
                    <a:pt x="3922794" y="359153"/>
                  </a:cubicBezTo>
                  <a:cubicBezTo>
                    <a:pt x="3923644" y="350803"/>
                    <a:pt x="3922278" y="342378"/>
                    <a:pt x="3918839" y="334723"/>
                  </a:cubicBezTo>
                  <a:cubicBezTo>
                    <a:pt x="3913139" y="321787"/>
                    <a:pt x="3893153" y="300150"/>
                    <a:pt x="3879588" y="292192"/>
                  </a:cubicBezTo>
                  <a:cubicBezTo>
                    <a:pt x="3876120" y="290340"/>
                    <a:pt x="3872811" y="288199"/>
                    <a:pt x="3869701" y="285794"/>
                  </a:cubicBezTo>
                  <a:cubicBezTo>
                    <a:pt x="3869701" y="285445"/>
                    <a:pt x="3877449" y="279232"/>
                    <a:pt x="3886918" y="271997"/>
                  </a:cubicBezTo>
                  <a:cubicBezTo>
                    <a:pt x="3896636" y="264519"/>
                    <a:pt x="3905356" y="255824"/>
                    <a:pt x="3912860" y="246125"/>
                  </a:cubicBezTo>
                  <a:cubicBezTo>
                    <a:pt x="3920608" y="234864"/>
                    <a:pt x="3921724" y="231490"/>
                    <a:pt x="3922724" y="215669"/>
                  </a:cubicBezTo>
                  <a:lnTo>
                    <a:pt x="3922586" y="215645"/>
                  </a:lnTo>
                  <a:close/>
                  <a:moveTo>
                    <a:pt x="2588982" y="45"/>
                  </a:moveTo>
                  <a:cubicBezTo>
                    <a:pt x="2693832" y="-42"/>
                    <a:pt x="2774553" y="-6"/>
                    <a:pt x="2836206" y="168"/>
                  </a:cubicBezTo>
                  <a:lnTo>
                    <a:pt x="2878123" y="469"/>
                  </a:lnTo>
                  <a:lnTo>
                    <a:pt x="3147159" y="45"/>
                  </a:lnTo>
                  <a:cubicBezTo>
                    <a:pt x="3461708" y="-217"/>
                    <a:pt x="3559104" y="634"/>
                    <a:pt x="3575961" y="2989"/>
                  </a:cubicBezTo>
                  <a:cubicBezTo>
                    <a:pt x="3595873" y="5580"/>
                    <a:pt x="3614348" y="14752"/>
                    <a:pt x="3628450" y="29048"/>
                  </a:cubicBezTo>
                  <a:cubicBezTo>
                    <a:pt x="3643550" y="44288"/>
                    <a:pt x="3652415" y="61738"/>
                    <a:pt x="3657207" y="86167"/>
                  </a:cubicBezTo>
                  <a:lnTo>
                    <a:pt x="3660884" y="104780"/>
                  </a:lnTo>
                  <a:lnTo>
                    <a:pt x="3677891" y="105897"/>
                  </a:lnTo>
                  <a:cubicBezTo>
                    <a:pt x="3709301" y="107930"/>
                    <a:pt x="3727565" y="124813"/>
                    <a:pt x="3732684" y="156548"/>
                  </a:cubicBezTo>
                  <a:cubicBezTo>
                    <a:pt x="3734220" y="166158"/>
                    <a:pt x="3735663" y="174301"/>
                    <a:pt x="3735895" y="174673"/>
                  </a:cubicBezTo>
                  <a:cubicBezTo>
                    <a:pt x="3740888" y="176441"/>
                    <a:pt x="3745986" y="177902"/>
                    <a:pt x="3751158" y="179047"/>
                  </a:cubicBezTo>
                  <a:cubicBezTo>
                    <a:pt x="3759064" y="180995"/>
                    <a:pt x="3766788" y="183626"/>
                    <a:pt x="3774238" y="186911"/>
                  </a:cubicBezTo>
                  <a:cubicBezTo>
                    <a:pt x="3785476" y="192565"/>
                    <a:pt x="3800552" y="207595"/>
                    <a:pt x="3810371" y="222951"/>
                  </a:cubicBezTo>
                  <a:cubicBezTo>
                    <a:pt x="3820678" y="239261"/>
                    <a:pt x="3839291" y="279024"/>
                    <a:pt x="3839291" y="285119"/>
                  </a:cubicBezTo>
                  <a:cubicBezTo>
                    <a:pt x="3839291" y="287749"/>
                    <a:pt x="3832567" y="303546"/>
                    <a:pt x="3824331" y="320321"/>
                  </a:cubicBezTo>
                  <a:cubicBezTo>
                    <a:pt x="3801064" y="367692"/>
                    <a:pt x="3781148" y="386305"/>
                    <a:pt x="3748575" y="390959"/>
                  </a:cubicBezTo>
                  <a:lnTo>
                    <a:pt x="3735778" y="392773"/>
                  </a:lnTo>
                  <a:lnTo>
                    <a:pt x="3734057" y="406593"/>
                  </a:lnTo>
                  <a:cubicBezTo>
                    <a:pt x="3731568" y="426510"/>
                    <a:pt x="3728147" y="435142"/>
                    <a:pt x="3718608" y="445728"/>
                  </a:cubicBezTo>
                  <a:cubicBezTo>
                    <a:pt x="3708114" y="457407"/>
                    <a:pt x="3695807" y="462992"/>
                    <a:pt x="3676286" y="464993"/>
                  </a:cubicBezTo>
                  <a:lnTo>
                    <a:pt x="3661140" y="466552"/>
                  </a:lnTo>
                  <a:lnTo>
                    <a:pt x="3657138" y="484304"/>
                  </a:lnTo>
                  <a:cubicBezTo>
                    <a:pt x="3651717" y="508291"/>
                    <a:pt x="3643969" y="524113"/>
                    <a:pt x="3630661" y="538329"/>
                  </a:cubicBezTo>
                  <a:cubicBezTo>
                    <a:pt x="3618127" y="551462"/>
                    <a:pt x="3602131" y="560778"/>
                    <a:pt x="3584523" y="565201"/>
                  </a:cubicBezTo>
                  <a:cubicBezTo>
                    <a:pt x="3574938" y="567761"/>
                    <a:pt x="3450136" y="568319"/>
                    <a:pt x="2873732" y="568319"/>
                  </a:cubicBezTo>
                  <a:cubicBezTo>
                    <a:pt x="2731708" y="568319"/>
                    <a:pt x="2617936" y="568346"/>
                    <a:pt x="2526670" y="568304"/>
                  </a:cubicBezTo>
                  <a:lnTo>
                    <a:pt x="2501381" y="568252"/>
                  </a:lnTo>
                  <a:lnTo>
                    <a:pt x="2315555" y="568319"/>
                  </a:lnTo>
                  <a:cubicBezTo>
                    <a:pt x="2173531" y="568319"/>
                    <a:pt x="2059759" y="568346"/>
                    <a:pt x="1968493" y="568304"/>
                  </a:cubicBezTo>
                  <a:lnTo>
                    <a:pt x="1936854" y="568239"/>
                  </a:lnTo>
                  <a:lnTo>
                    <a:pt x="1715013" y="568319"/>
                  </a:lnTo>
                  <a:cubicBezTo>
                    <a:pt x="1620330" y="568319"/>
                    <a:pt x="1538204" y="568331"/>
                    <a:pt x="1466932" y="568327"/>
                  </a:cubicBezTo>
                  <a:lnTo>
                    <a:pt x="1328991" y="568257"/>
                  </a:lnTo>
                  <a:lnTo>
                    <a:pt x="1156836" y="568319"/>
                  </a:lnTo>
                  <a:cubicBezTo>
                    <a:pt x="399372" y="568319"/>
                    <a:pt x="445556" y="569087"/>
                    <a:pt x="423336" y="555987"/>
                  </a:cubicBezTo>
                  <a:cubicBezTo>
                    <a:pt x="396952" y="540376"/>
                    <a:pt x="384714" y="522670"/>
                    <a:pt x="375081" y="486188"/>
                  </a:cubicBezTo>
                  <a:lnTo>
                    <a:pt x="369893" y="466575"/>
                  </a:lnTo>
                  <a:lnTo>
                    <a:pt x="355631" y="465108"/>
                  </a:lnTo>
                  <a:cubicBezTo>
                    <a:pt x="346243" y="463939"/>
                    <a:pt x="337103" y="461284"/>
                    <a:pt x="328549" y="457245"/>
                  </a:cubicBezTo>
                  <a:cubicBezTo>
                    <a:pt x="311285" y="448567"/>
                    <a:pt x="303211" y="436537"/>
                    <a:pt x="298302" y="411992"/>
                  </a:cubicBezTo>
                  <a:lnTo>
                    <a:pt x="294533" y="393006"/>
                  </a:lnTo>
                  <a:lnTo>
                    <a:pt x="279992" y="390051"/>
                  </a:lnTo>
                  <a:cubicBezTo>
                    <a:pt x="261472" y="386282"/>
                    <a:pt x="248232" y="378488"/>
                    <a:pt x="234622" y="363342"/>
                  </a:cubicBezTo>
                  <a:cubicBezTo>
                    <a:pt x="222593" y="349987"/>
                    <a:pt x="212309" y="332560"/>
                    <a:pt x="199327" y="303686"/>
                  </a:cubicBezTo>
                  <a:lnTo>
                    <a:pt x="190695" y="284468"/>
                  </a:lnTo>
                  <a:lnTo>
                    <a:pt x="201863" y="260643"/>
                  </a:lnTo>
                  <a:cubicBezTo>
                    <a:pt x="225036" y="211248"/>
                    <a:pt x="243207" y="190448"/>
                    <a:pt x="270150" y="182118"/>
                  </a:cubicBezTo>
                  <a:cubicBezTo>
                    <a:pt x="276615" y="179929"/>
                    <a:pt x="283277" y="178370"/>
                    <a:pt x="290043" y="177465"/>
                  </a:cubicBezTo>
                  <a:cubicBezTo>
                    <a:pt x="294603" y="177465"/>
                    <a:pt x="295487" y="175580"/>
                    <a:pt x="297999" y="160596"/>
                  </a:cubicBezTo>
                  <a:cubicBezTo>
                    <a:pt x="304003" y="124860"/>
                    <a:pt x="321196" y="107898"/>
                    <a:pt x="353513" y="105828"/>
                  </a:cubicBezTo>
                  <a:cubicBezTo>
                    <a:pt x="363448" y="105129"/>
                    <a:pt x="371220" y="103570"/>
                    <a:pt x="371592" y="102128"/>
                  </a:cubicBezTo>
                  <a:cubicBezTo>
                    <a:pt x="371964" y="100686"/>
                    <a:pt x="373988" y="91774"/>
                    <a:pt x="376105" y="82305"/>
                  </a:cubicBezTo>
                  <a:cubicBezTo>
                    <a:pt x="384900" y="42799"/>
                    <a:pt x="405259" y="19043"/>
                    <a:pt x="440972" y="6829"/>
                  </a:cubicBezTo>
                  <a:lnTo>
                    <a:pt x="455444" y="1849"/>
                  </a:lnTo>
                  <a:lnTo>
                    <a:pt x="1038270" y="663"/>
                  </a:lnTo>
                  <a:cubicBezTo>
                    <a:pt x="1196436" y="343"/>
                    <a:pt x="1325414" y="132"/>
                    <a:pt x="1430263" y="45"/>
                  </a:cubicBezTo>
                  <a:cubicBezTo>
                    <a:pt x="1535113" y="-42"/>
                    <a:pt x="1615835" y="-6"/>
                    <a:pt x="1677488" y="168"/>
                  </a:cubicBezTo>
                  <a:lnTo>
                    <a:pt x="1719397" y="469"/>
                  </a:lnTo>
                  <a:lnTo>
                    <a:pt x="1988440" y="45"/>
                  </a:lnTo>
                  <a:cubicBezTo>
                    <a:pt x="2093290" y="-42"/>
                    <a:pt x="2174012" y="-6"/>
                    <a:pt x="2235665" y="168"/>
                  </a:cubicBezTo>
                  <a:lnTo>
                    <a:pt x="2285195" y="524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endParaRPr lang="fa-IR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17588F91-0F50-B616-07FD-DA023C567A47}"/>
                </a:ext>
              </a:extLst>
            </p:cNvPr>
            <p:cNvSpPr txBox="1"/>
            <p:nvPr/>
          </p:nvSpPr>
          <p:spPr>
            <a:xfrm>
              <a:off x="2650788" y="5749609"/>
              <a:ext cx="297973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تصویر را وارد نمایید</a:t>
              </a: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7AB58B12-4D1A-5AFA-A046-12B5E943E19E}"/>
              </a:ext>
            </a:extLst>
          </p:cNvPr>
          <p:cNvGrpSpPr/>
          <p:nvPr/>
        </p:nvGrpSpPr>
        <p:grpSpPr>
          <a:xfrm>
            <a:off x="7420593" y="5690379"/>
            <a:ext cx="3252662" cy="458211"/>
            <a:chOff x="7420593" y="5690379"/>
            <a:chExt cx="3252662" cy="458211"/>
          </a:xfrm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EBC72EC9-9E03-E601-8B74-30B4CAFD870B}"/>
                </a:ext>
              </a:extLst>
            </p:cNvPr>
            <p:cNvSpPr/>
            <p:nvPr/>
          </p:nvSpPr>
          <p:spPr>
            <a:xfrm>
              <a:off x="7420593" y="5690379"/>
              <a:ext cx="3252662" cy="458211"/>
            </a:xfrm>
            <a:custGeom>
              <a:avLst/>
              <a:gdLst>
                <a:gd name="connsiteX0" fmla="*/ 101771 w 4034334"/>
                <a:gd name="connsiteY0" fmla="*/ 198498 h 568327"/>
                <a:gd name="connsiteX1" fmla="*/ 108750 w 4034334"/>
                <a:gd name="connsiteY1" fmla="*/ 198498 h 568327"/>
                <a:gd name="connsiteX2" fmla="*/ 108890 w 4034334"/>
                <a:gd name="connsiteY2" fmla="*/ 213016 h 568327"/>
                <a:gd name="connsiteX3" fmla="*/ 141463 w 4034334"/>
                <a:gd name="connsiteY3" fmla="*/ 268740 h 568327"/>
                <a:gd name="connsiteX4" fmla="*/ 159448 w 4034334"/>
                <a:gd name="connsiteY4" fmla="*/ 286957 h 568327"/>
                <a:gd name="connsiteX5" fmla="*/ 143161 w 4034334"/>
                <a:gd name="connsiteY5" fmla="*/ 299428 h 568327"/>
                <a:gd name="connsiteX6" fmla="*/ 109332 w 4034334"/>
                <a:gd name="connsiteY6" fmla="*/ 357036 h 568327"/>
                <a:gd name="connsiteX7" fmla="*/ 109541 w 4034334"/>
                <a:gd name="connsiteY7" fmla="*/ 372485 h 568327"/>
                <a:gd name="connsiteX8" fmla="*/ 99862 w 4034334"/>
                <a:gd name="connsiteY8" fmla="*/ 371322 h 568327"/>
                <a:gd name="connsiteX9" fmla="*/ 66475 w 4034334"/>
                <a:gd name="connsiteY9" fmla="*/ 347287 h 568327"/>
                <a:gd name="connsiteX10" fmla="*/ 47234 w 4034334"/>
                <a:gd name="connsiteY10" fmla="*/ 329604 h 568327"/>
                <a:gd name="connsiteX11" fmla="*/ 14288 w 4034334"/>
                <a:gd name="connsiteY11" fmla="*/ 307222 h 568327"/>
                <a:gd name="connsiteX12" fmla="*/ 8704 w 4034334"/>
                <a:gd name="connsiteY12" fmla="*/ 269647 h 568327"/>
                <a:gd name="connsiteX13" fmla="*/ 47001 w 4034334"/>
                <a:gd name="connsiteY13" fmla="*/ 240214 h 568327"/>
                <a:gd name="connsiteX14" fmla="*/ 62148 w 4034334"/>
                <a:gd name="connsiteY14" fmla="*/ 229699 h 568327"/>
                <a:gd name="connsiteX15" fmla="*/ 85413 w 4034334"/>
                <a:gd name="connsiteY15" fmla="*/ 202849 h 568327"/>
                <a:gd name="connsiteX16" fmla="*/ 85483 w 4034334"/>
                <a:gd name="connsiteY16" fmla="*/ 202802 h 568327"/>
                <a:gd name="connsiteX17" fmla="*/ 101771 w 4034334"/>
                <a:gd name="connsiteY17" fmla="*/ 198498 h 568327"/>
                <a:gd name="connsiteX18" fmla="*/ 3923725 w 4034334"/>
                <a:gd name="connsiteY18" fmla="*/ 197870 h 568327"/>
                <a:gd name="connsiteX19" fmla="*/ 3934149 w 4034334"/>
                <a:gd name="connsiteY19" fmla="*/ 199056 h 568327"/>
                <a:gd name="connsiteX20" fmla="*/ 3967606 w 4034334"/>
                <a:gd name="connsiteY20" fmla="*/ 225092 h 568327"/>
                <a:gd name="connsiteX21" fmla="*/ 3985754 w 4034334"/>
                <a:gd name="connsiteY21" fmla="*/ 240424 h 568327"/>
                <a:gd name="connsiteX22" fmla="*/ 4023167 w 4034334"/>
                <a:gd name="connsiteY22" fmla="*/ 270182 h 568327"/>
                <a:gd name="connsiteX23" fmla="*/ 4034334 w 4034334"/>
                <a:gd name="connsiteY23" fmla="*/ 284933 h 568327"/>
                <a:gd name="connsiteX24" fmla="*/ 4020374 w 4034334"/>
                <a:gd name="connsiteY24" fmla="*/ 303546 h 568327"/>
                <a:gd name="connsiteX25" fmla="*/ 3981706 w 4034334"/>
                <a:gd name="connsiteY25" fmla="*/ 329838 h 568327"/>
                <a:gd name="connsiteX26" fmla="*/ 3970864 w 4034334"/>
                <a:gd name="connsiteY26" fmla="*/ 334165 h 568327"/>
                <a:gd name="connsiteX27" fmla="*/ 3968536 w 4034334"/>
                <a:gd name="connsiteY27" fmla="*/ 343681 h 568327"/>
                <a:gd name="connsiteX28" fmla="*/ 3926657 w 4034334"/>
                <a:gd name="connsiteY28" fmla="*/ 372904 h 568327"/>
                <a:gd name="connsiteX29" fmla="*/ 3922794 w 4034334"/>
                <a:gd name="connsiteY29" fmla="*/ 359153 h 568327"/>
                <a:gd name="connsiteX30" fmla="*/ 3918839 w 4034334"/>
                <a:gd name="connsiteY30" fmla="*/ 334723 h 568327"/>
                <a:gd name="connsiteX31" fmla="*/ 3879588 w 4034334"/>
                <a:gd name="connsiteY31" fmla="*/ 292192 h 568327"/>
                <a:gd name="connsiteX32" fmla="*/ 3869701 w 4034334"/>
                <a:gd name="connsiteY32" fmla="*/ 285794 h 568327"/>
                <a:gd name="connsiteX33" fmla="*/ 3886918 w 4034334"/>
                <a:gd name="connsiteY33" fmla="*/ 271997 h 568327"/>
                <a:gd name="connsiteX34" fmla="*/ 3912860 w 4034334"/>
                <a:gd name="connsiteY34" fmla="*/ 246125 h 568327"/>
                <a:gd name="connsiteX35" fmla="*/ 3922724 w 4034334"/>
                <a:gd name="connsiteY35" fmla="*/ 215669 h 568327"/>
                <a:gd name="connsiteX36" fmla="*/ 3922586 w 4034334"/>
                <a:gd name="connsiteY36" fmla="*/ 215645 h 568327"/>
                <a:gd name="connsiteX37" fmla="*/ 2588982 w 4034334"/>
                <a:gd name="connsiteY37" fmla="*/ 45 h 568327"/>
                <a:gd name="connsiteX38" fmla="*/ 2836206 w 4034334"/>
                <a:gd name="connsiteY38" fmla="*/ 168 h 568327"/>
                <a:gd name="connsiteX39" fmla="*/ 2878123 w 4034334"/>
                <a:gd name="connsiteY39" fmla="*/ 469 h 568327"/>
                <a:gd name="connsiteX40" fmla="*/ 3147159 w 4034334"/>
                <a:gd name="connsiteY40" fmla="*/ 45 h 568327"/>
                <a:gd name="connsiteX41" fmla="*/ 3575961 w 4034334"/>
                <a:gd name="connsiteY41" fmla="*/ 2989 h 568327"/>
                <a:gd name="connsiteX42" fmla="*/ 3628450 w 4034334"/>
                <a:gd name="connsiteY42" fmla="*/ 29048 h 568327"/>
                <a:gd name="connsiteX43" fmla="*/ 3657207 w 4034334"/>
                <a:gd name="connsiteY43" fmla="*/ 86167 h 568327"/>
                <a:gd name="connsiteX44" fmla="*/ 3660884 w 4034334"/>
                <a:gd name="connsiteY44" fmla="*/ 104780 h 568327"/>
                <a:gd name="connsiteX45" fmla="*/ 3677891 w 4034334"/>
                <a:gd name="connsiteY45" fmla="*/ 105897 h 568327"/>
                <a:gd name="connsiteX46" fmla="*/ 3732684 w 4034334"/>
                <a:gd name="connsiteY46" fmla="*/ 156548 h 568327"/>
                <a:gd name="connsiteX47" fmla="*/ 3735895 w 4034334"/>
                <a:gd name="connsiteY47" fmla="*/ 174673 h 568327"/>
                <a:gd name="connsiteX48" fmla="*/ 3751158 w 4034334"/>
                <a:gd name="connsiteY48" fmla="*/ 179047 h 568327"/>
                <a:gd name="connsiteX49" fmla="*/ 3774238 w 4034334"/>
                <a:gd name="connsiteY49" fmla="*/ 186911 h 568327"/>
                <a:gd name="connsiteX50" fmla="*/ 3810371 w 4034334"/>
                <a:gd name="connsiteY50" fmla="*/ 222951 h 568327"/>
                <a:gd name="connsiteX51" fmla="*/ 3839291 w 4034334"/>
                <a:gd name="connsiteY51" fmla="*/ 285119 h 568327"/>
                <a:gd name="connsiteX52" fmla="*/ 3824331 w 4034334"/>
                <a:gd name="connsiteY52" fmla="*/ 320321 h 568327"/>
                <a:gd name="connsiteX53" fmla="*/ 3748575 w 4034334"/>
                <a:gd name="connsiteY53" fmla="*/ 390959 h 568327"/>
                <a:gd name="connsiteX54" fmla="*/ 3735778 w 4034334"/>
                <a:gd name="connsiteY54" fmla="*/ 392773 h 568327"/>
                <a:gd name="connsiteX55" fmla="*/ 3734057 w 4034334"/>
                <a:gd name="connsiteY55" fmla="*/ 406593 h 568327"/>
                <a:gd name="connsiteX56" fmla="*/ 3718608 w 4034334"/>
                <a:gd name="connsiteY56" fmla="*/ 445728 h 568327"/>
                <a:gd name="connsiteX57" fmla="*/ 3676286 w 4034334"/>
                <a:gd name="connsiteY57" fmla="*/ 464993 h 568327"/>
                <a:gd name="connsiteX58" fmla="*/ 3661140 w 4034334"/>
                <a:gd name="connsiteY58" fmla="*/ 466552 h 568327"/>
                <a:gd name="connsiteX59" fmla="*/ 3657138 w 4034334"/>
                <a:gd name="connsiteY59" fmla="*/ 484304 h 568327"/>
                <a:gd name="connsiteX60" fmla="*/ 3630661 w 4034334"/>
                <a:gd name="connsiteY60" fmla="*/ 538329 h 568327"/>
                <a:gd name="connsiteX61" fmla="*/ 3584523 w 4034334"/>
                <a:gd name="connsiteY61" fmla="*/ 565201 h 568327"/>
                <a:gd name="connsiteX62" fmla="*/ 2873732 w 4034334"/>
                <a:gd name="connsiteY62" fmla="*/ 568319 h 568327"/>
                <a:gd name="connsiteX63" fmla="*/ 2526670 w 4034334"/>
                <a:gd name="connsiteY63" fmla="*/ 568304 h 568327"/>
                <a:gd name="connsiteX64" fmla="*/ 2501381 w 4034334"/>
                <a:gd name="connsiteY64" fmla="*/ 568252 h 568327"/>
                <a:gd name="connsiteX65" fmla="*/ 2315555 w 4034334"/>
                <a:gd name="connsiteY65" fmla="*/ 568319 h 568327"/>
                <a:gd name="connsiteX66" fmla="*/ 1968493 w 4034334"/>
                <a:gd name="connsiteY66" fmla="*/ 568304 h 568327"/>
                <a:gd name="connsiteX67" fmla="*/ 1936854 w 4034334"/>
                <a:gd name="connsiteY67" fmla="*/ 568239 h 568327"/>
                <a:gd name="connsiteX68" fmla="*/ 1715013 w 4034334"/>
                <a:gd name="connsiteY68" fmla="*/ 568319 h 568327"/>
                <a:gd name="connsiteX69" fmla="*/ 1466932 w 4034334"/>
                <a:gd name="connsiteY69" fmla="*/ 568327 h 568327"/>
                <a:gd name="connsiteX70" fmla="*/ 1328991 w 4034334"/>
                <a:gd name="connsiteY70" fmla="*/ 568257 h 568327"/>
                <a:gd name="connsiteX71" fmla="*/ 1156836 w 4034334"/>
                <a:gd name="connsiteY71" fmla="*/ 568319 h 568327"/>
                <a:gd name="connsiteX72" fmla="*/ 423336 w 4034334"/>
                <a:gd name="connsiteY72" fmla="*/ 555987 h 568327"/>
                <a:gd name="connsiteX73" fmla="*/ 375081 w 4034334"/>
                <a:gd name="connsiteY73" fmla="*/ 486188 h 568327"/>
                <a:gd name="connsiteX74" fmla="*/ 369893 w 4034334"/>
                <a:gd name="connsiteY74" fmla="*/ 466575 h 568327"/>
                <a:gd name="connsiteX75" fmla="*/ 355631 w 4034334"/>
                <a:gd name="connsiteY75" fmla="*/ 465108 h 568327"/>
                <a:gd name="connsiteX76" fmla="*/ 328549 w 4034334"/>
                <a:gd name="connsiteY76" fmla="*/ 457245 h 568327"/>
                <a:gd name="connsiteX77" fmla="*/ 298302 w 4034334"/>
                <a:gd name="connsiteY77" fmla="*/ 411992 h 568327"/>
                <a:gd name="connsiteX78" fmla="*/ 294533 w 4034334"/>
                <a:gd name="connsiteY78" fmla="*/ 393006 h 568327"/>
                <a:gd name="connsiteX79" fmla="*/ 279992 w 4034334"/>
                <a:gd name="connsiteY79" fmla="*/ 390051 h 568327"/>
                <a:gd name="connsiteX80" fmla="*/ 234622 w 4034334"/>
                <a:gd name="connsiteY80" fmla="*/ 363342 h 568327"/>
                <a:gd name="connsiteX81" fmla="*/ 199327 w 4034334"/>
                <a:gd name="connsiteY81" fmla="*/ 303686 h 568327"/>
                <a:gd name="connsiteX82" fmla="*/ 190695 w 4034334"/>
                <a:gd name="connsiteY82" fmla="*/ 284468 h 568327"/>
                <a:gd name="connsiteX83" fmla="*/ 201863 w 4034334"/>
                <a:gd name="connsiteY83" fmla="*/ 260643 h 568327"/>
                <a:gd name="connsiteX84" fmla="*/ 270150 w 4034334"/>
                <a:gd name="connsiteY84" fmla="*/ 182118 h 568327"/>
                <a:gd name="connsiteX85" fmla="*/ 290043 w 4034334"/>
                <a:gd name="connsiteY85" fmla="*/ 177465 h 568327"/>
                <a:gd name="connsiteX86" fmla="*/ 297999 w 4034334"/>
                <a:gd name="connsiteY86" fmla="*/ 160596 h 568327"/>
                <a:gd name="connsiteX87" fmla="*/ 353513 w 4034334"/>
                <a:gd name="connsiteY87" fmla="*/ 105828 h 568327"/>
                <a:gd name="connsiteX88" fmla="*/ 371592 w 4034334"/>
                <a:gd name="connsiteY88" fmla="*/ 102128 h 568327"/>
                <a:gd name="connsiteX89" fmla="*/ 376105 w 4034334"/>
                <a:gd name="connsiteY89" fmla="*/ 82305 h 568327"/>
                <a:gd name="connsiteX90" fmla="*/ 440972 w 4034334"/>
                <a:gd name="connsiteY90" fmla="*/ 6829 h 568327"/>
                <a:gd name="connsiteX91" fmla="*/ 455444 w 4034334"/>
                <a:gd name="connsiteY91" fmla="*/ 1849 h 568327"/>
                <a:gd name="connsiteX92" fmla="*/ 1038270 w 4034334"/>
                <a:gd name="connsiteY92" fmla="*/ 663 h 568327"/>
                <a:gd name="connsiteX93" fmla="*/ 1430263 w 4034334"/>
                <a:gd name="connsiteY93" fmla="*/ 45 h 568327"/>
                <a:gd name="connsiteX94" fmla="*/ 1677488 w 4034334"/>
                <a:gd name="connsiteY94" fmla="*/ 168 h 568327"/>
                <a:gd name="connsiteX95" fmla="*/ 1719397 w 4034334"/>
                <a:gd name="connsiteY95" fmla="*/ 469 h 568327"/>
                <a:gd name="connsiteX96" fmla="*/ 1988440 w 4034334"/>
                <a:gd name="connsiteY96" fmla="*/ 45 h 568327"/>
                <a:gd name="connsiteX97" fmla="*/ 2235665 w 4034334"/>
                <a:gd name="connsiteY97" fmla="*/ 168 h 568327"/>
                <a:gd name="connsiteX98" fmla="*/ 2285195 w 4034334"/>
                <a:gd name="connsiteY98" fmla="*/ 524 h 568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</a:cxnLst>
              <a:rect l="l" t="t" r="r" b="b"/>
              <a:pathLst>
                <a:path w="4034334" h="568327">
                  <a:moveTo>
                    <a:pt x="101771" y="198498"/>
                  </a:moveTo>
                  <a:lnTo>
                    <a:pt x="108750" y="198498"/>
                  </a:lnTo>
                  <a:lnTo>
                    <a:pt x="108890" y="213016"/>
                  </a:lnTo>
                  <a:cubicBezTo>
                    <a:pt x="109145" y="234654"/>
                    <a:pt x="116893" y="247939"/>
                    <a:pt x="141463" y="268740"/>
                  </a:cubicBezTo>
                  <a:cubicBezTo>
                    <a:pt x="152328" y="277930"/>
                    <a:pt x="160448" y="286120"/>
                    <a:pt x="159448" y="286957"/>
                  </a:cubicBezTo>
                  <a:cubicBezTo>
                    <a:pt x="158447" y="287795"/>
                    <a:pt x="151141" y="293402"/>
                    <a:pt x="143161" y="299428"/>
                  </a:cubicBezTo>
                  <a:cubicBezTo>
                    <a:pt x="118312" y="318181"/>
                    <a:pt x="109052" y="333979"/>
                    <a:pt x="109332" y="357036"/>
                  </a:cubicBezTo>
                  <a:lnTo>
                    <a:pt x="109541" y="372485"/>
                  </a:lnTo>
                  <a:lnTo>
                    <a:pt x="99862" y="371322"/>
                  </a:lnTo>
                  <a:cubicBezTo>
                    <a:pt x="82133" y="369204"/>
                    <a:pt x="74641" y="363807"/>
                    <a:pt x="66475" y="347287"/>
                  </a:cubicBezTo>
                  <a:cubicBezTo>
                    <a:pt x="59262" y="332722"/>
                    <a:pt x="58704" y="332187"/>
                    <a:pt x="47234" y="329604"/>
                  </a:cubicBezTo>
                  <a:cubicBezTo>
                    <a:pt x="32040" y="326161"/>
                    <a:pt x="26108" y="322136"/>
                    <a:pt x="14288" y="307222"/>
                  </a:cubicBezTo>
                  <a:cubicBezTo>
                    <a:pt x="-3907" y="284259"/>
                    <a:pt x="-3534" y="286771"/>
                    <a:pt x="8704" y="269647"/>
                  </a:cubicBezTo>
                  <a:cubicBezTo>
                    <a:pt x="23432" y="248986"/>
                    <a:pt x="30714" y="243402"/>
                    <a:pt x="47001" y="240214"/>
                  </a:cubicBezTo>
                  <a:cubicBezTo>
                    <a:pt x="59960" y="237655"/>
                    <a:pt x="60774" y="237097"/>
                    <a:pt x="62148" y="229699"/>
                  </a:cubicBezTo>
                  <a:cubicBezTo>
                    <a:pt x="64078" y="219345"/>
                    <a:pt x="73781" y="208131"/>
                    <a:pt x="85413" y="202849"/>
                  </a:cubicBezTo>
                  <a:lnTo>
                    <a:pt x="85483" y="202802"/>
                  </a:lnTo>
                  <a:cubicBezTo>
                    <a:pt x="90629" y="200457"/>
                    <a:pt x="96137" y="199000"/>
                    <a:pt x="101771" y="198498"/>
                  </a:cubicBezTo>
                  <a:close/>
                  <a:moveTo>
                    <a:pt x="3923725" y="197870"/>
                  </a:moveTo>
                  <a:lnTo>
                    <a:pt x="3934149" y="199056"/>
                  </a:lnTo>
                  <a:cubicBezTo>
                    <a:pt x="3949402" y="200520"/>
                    <a:pt x="3962438" y="210664"/>
                    <a:pt x="3967606" y="225092"/>
                  </a:cubicBezTo>
                  <a:cubicBezTo>
                    <a:pt x="3971352" y="236329"/>
                    <a:pt x="3971654" y="236562"/>
                    <a:pt x="3985754" y="240424"/>
                  </a:cubicBezTo>
                  <a:cubicBezTo>
                    <a:pt x="4001877" y="244845"/>
                    <a:pt x="4007206" y="249079"/>
                    <a:pt x="4023167" y="270182"/>
                  </a:cubicBezTo>
                  <a:lnTo>
                    <a:pt x="4034334" y="284933"/>
                  </a:lnTo>
                  <a:lnTo>
                    <a:pt x="4020374" y="303546"/>
                  </a:lnTo>
                  <a:cubicBezTo>
                    <a:pt x="4005810" y="322857"/>
                    <a:pt x="4000086" y="326813"/>
                    <a:pt x="3981706" y="329838"/>
                  </a:cubicBezTo>
                  <a:cubicBezTo>
                    <a:pt x="3976191" y="330745"/>
                    <a:pt x="3971305" y="332676"/>
                    <a:pt x="3970864" y="334165"/>
                  </a:cubicBezTo>
                  <a:cubicBezTo>
                    <a:pt x="3970421" y="335654"/>
                    <a:pt x="3969375" y="339912"/>
                    <a:pt x="3968536" y="343681"/>
                  </a:cubicBezTo>
                  <a:cubicBezTo>
                    <a:pt x="3965465" y="357757"/>
                    <a:pt x="3943827" y="372904"/>
                    <a:pt x="3926657" y="372904"/>
                  </a:cubicBezTo>
                  <a:cubicBezTo>
                    <a:pt x="3922446" y="372927"/>
                    <a:pt x="3922074" y="371624"/>
                    <a:pt x="3922794" y="359153"/>
                  </a:cubicBezTo>
                  <a:cubicBezTo>
                    <a:pt x="3923644" y="350803"/>
                    <a:pt x="3922278" y="342378"/>
                    <a:pt x="3918839" y="334723"/>
                  </a:cubicBezTo>
                  <a:cubicBezTo>
                    <a:pt x="3913139" y="321787"/>
                    <a:pt x="3893153" y="300150"/>
                    <a:pt x="3879588" y="292192"/>
                  </a:cubicBezTo>
                  <a:cubicBezTo>
                    <a:pt x="3876120" y="290340"/>
                    <a:pt x="3872811" y="288199"/>
                    <a:pt x="3869701" y="285794"/>
                  </a:cubicBezTo>
                  <a:cubicBezTo>
                    <a:pt x="3869701" y="285445"/>
                    <a:pt x="3877449" y="279232"/>
                    <a:pt x="3886918" y="271997"/>
                  </a:cubicBezTo>
                  <a:cubicBezTo>
                    <a:pt x="3896636" y="264519"/>
                    <a:pt x="3905356" y="255824"/>
                    <a:pt x="3912860" y="246125"/>
                  </a:cubicBezTo>
                  <a:cubicBezTo>
                    <a:pt x="3920608" y="234864"/>
                    <a:pt x="3921724" y="231490"/>
                    <a:pt x="3922724" y="215669"/>
                  </a:cubicBezTo>
                  <a:lnTo>
                    <a:pt x="3922586" y="215645"/>
                  </a:lnTo>
                  <a:close/>
                  <a:moveTo>
                    <a:pt x="2588982" y="45"/>
                  </a:moveTo>
                  <a:cubicBezTo>
                    <a:pt x="2693832" y="-42"/>
                    <a:pt x="2774553" y="-6"/>
                    <a:pt x="2836206" y="168"/>
                  </a:cubicBezTo>
                  <a:lnTo>
                    <a:pt x="2878123" y="469"/>
                  </a:lnTo>
                  <a:lnTo>
                    <a:pt x="3147159" y="45"/>
                  </a:lnTo>
                  <a:cubicBezTo>
                    <a:pt x="3461708" y="-217"/>
                    <a:pt x="3559104" y="634"/>
                    <a:pt x="3575961" y="2989"/>
                  </a:cubicBezTo>
                  <a:cubicBezTo>
                    <a:pt x="3595873" y="5580"/>
                    <a:pt x="3614348" y="14752"/>
                    <a:pt x="3628450" y="29048"/>
                  </a:cubicBezTo>
                  <a:cubicBezTo>
                    <a:pt x="3643550" y="44288"/>
                    <a:pt x="3652415" y="61738"/>
                    <a:pt x="3657207" y="86167"/>
                  </a:cubicBezTo>
                  <a:lnTo>
                    <a:pt x="3660884" y="104780"/>
                  </a:lnTo>
                  <a:lnTo>
                    <a:pt x="3677891" y="105897"/>
                  </a:lnTo>
                  <a:cubicBezTo>
                    <a:pt x="3709301" y="107930"/>
                    <a:pt x="3727565" y="124813"/>
                    <a:pt x="3732684" y="156548"/>
                  </a:cubicBezTo>
                  <a:cubicBezTo>
                    <a:pt x="3734220" y="166158"/>
                    <a:pt x="3735663" y="174301"/>
                    <a:pt x="3735895" y="174673"/>
                  </a:cubicBezTo>
                  <a:cubicBezTo>
                    <a:pt x="3740888" y="176441"/>
                    <a:pt x="3745986" y="177902"/>
                    <a:pt x="3751158" y="179047"/>
                  </a:cubicBezTo>
                  <a:cubicBezTo>
                    <a:pt x="3759064" y="180995"/>
                    <a:pt x="3766788" y="183626"/>
                    <a:pt x="3774238" y="186911"/>
                  </a:cubicBezTo>
                  <a:cubicBezTo>
                    <a:pt x="3785476" y="192565"/>
                    <a:pt x="3800552" y="207595"/>
                    <a:pt x="3810371" y="222951"/>
                  </a:cubicBezTo>
                  <a:cubicBezTo>
                    <a:pt x="3820678" y="239261"/>
                    <a:pt x="3839291" y="279024"/>
                    <a:pt x="3839291" y="285119"/>
                  </a:cubicBezTo>
                  <a:cubicBezTo>
                    <a:pt x="3839291" y="287749"/>
                    <a:pt x="3832567" y="303546"/>
                    <a:pt x="3824331" y="320321"/>
                  </a:cubicBezTo>
                  <a:cubicBezTo>
                    <a:pt x="3801064" y="367692"/>
                    <a:pt x="3781148" y="386305"/>
                    <a:pt x="3748575" y="390959"/>
                  </a:cubicBezTo>
                  <a:lnTo>
                    <a:pt x="3735778" y="392773"/>
                  </a:lnTo>
                  <a:lnTo>
                    <a:pt x="3734057" y="406593"/>
                  </a:lnTo>
                  <a:cubicBezTo>
                    <a:pt x="3731568" y="426510"/>
                    <a:pt x="3728147" y="435142"/>
                    <a:pt x="3718608" y="445728"/>
                  </a:cubicBezTo>
                  <a:cubicBezTo>
                    <a:pt x="3708114" y="457407"/>
                    <a:pt x="3695807" y="462992"/>
                    <a:pt x="3676286" y="464993"/>
                  </a:cubicBezTo>
                  <a:lnTo>
                    <a:pt x="3661140" y="466552"/>
                  </a:lnTo>
                  <a:lnTo>
                    <a:pt x="3657138" y="484304"/>
                  </a:lnTo>
                  <a:cubicBezTo>
                    <a:pt x="3651717" y="508291"/>
                    <a:pt x="3643969" y="524113"/>
                    <a:pt x="3630661" y="538329"/>
                  </a:cubicBezTo>
                  <a:cubicBezTo>
                    <a:pt x="3618127" y="551462"/>
                    <a:pt x="3602131" y="560778"/>
                    <a:pt x="3584523" y="565201"/>
                  </a:cubicBezTo>
                  <a:cubicBezTo>
                    <a:pt x="3574938" y="567761"/>
                    <a:pt x="3450136" y="568319"/>
                    <a:pt x="2873732" y="568319"/>
                  </a:cubicBezTo>
                  <a:cubicBezTo>
                    <a:pt x="2731708" y="568319"/>
                    <a:pt x="2617936" y="568346"/>
                    <a:pt x="2526670" y="568304"/>
                  </a:cubicBezTo>
                  <a:lnTo>
                    <a:pt x="2501381" y="568252"/>
                  </a:lnTo>
                  <a:lnTo>
                    <a:pt x="2315555" y="568319"/>
                  </a:lnTo>
                  <a:cubicBezTo>
                    <a:pt x="2173531" y="568319"/>
                    <a:pt x="2059759" y="568346"/>
                    <a:pt x="1968493" y="568304"/>
                  </a:cubicBezTo>
                  <a:lnTo>
                    <a:pt x="1936854" y="568239"/>
                  </a:lnTo>
                  <a:lnTo>
                    <a:pt x="1715013" y="568319"/>
                  </a:lnTo>
                  <a:cubicBezTo>
                    <a:pt x="1620330" y="568319"/>
                    <a:pt x="1538204" y="568331"/>
                    <a:pt x="1466932" y="568327"/>
                  </a:cubicBezTo>
                  <a:lnTo>
                    <a:pt x="1328991" y="568257"/>
                  </a:lnTo>
                  <a:lnTo>
                    <a:pt x="1156836" y="568319"/>
                  </a:lnTo>
                  <a:cubicBezTo>
                    <a:pt x="399372" y="568319"/>
                    <a:pt x="445556" y="569087"/>
                    <a:pt x="423336" y="555987"/>
                  </a:cubicBezTo>
                  <a:cubicBezTo>
                    <a:pt x="396952" y="540376"/>
                    <a:pt x="384714" y="522670"/>
                    <a:pt x="375081" y="486188"/>
                  </a:cubicBezTo>
                  <a:lnTo>
                    <a:pt x="369893" y="466575"/>
                  </a:lnTo>
                  <a:lnTo>
                    <a:pt x="355631" y="465108"/>
                  </a:lnTo>
                  <a:cubicBezTo>
                    <a:pt x="346243" y="463939"/>
                    <a:pt x="337103" y="461284"/>
                    <a:pt x="328549" y="457245"/>
                  </a:cubicBezTo>
                  <a:cubicBezTo>
                    <a:pt x="311285" y="448567"/>
                    <a:pt x="303211" y="436537"/>
                    <a:pt x="298302" y="411992"/>
                  </a:cubicBezTo>
                  <a:lnTo>
                    <a:pt x="294533" y="393006"/>
                  </a:lnTo>
                  <a:lnTo>
                    <a:pt x="279992" y="390051"/>
                  </a:lnTo>
                  <a:cubicBezTo>
                    <a:pt x="261472" y="386282"/>
                    <a:pt x="248232" y="378488"/>
                    <a:pt x="234622" y="363342"/>
                  </a:cubicBezTo>
                  <a:cubicBezTo>
                    <a:pt x="222593" y="349987"/>
                    <a:pt x="212309" y="332560"/>
                    <a:pt x="199327" y="303686"/>
                  </a:cubicBezTo>
                  <a:lnTo>
                    <a:pt x="190695" y="284468"/>
                  </a:lnTo>
                  <a:lnTo>
                    <a:pt x="201863" y="260643"/>
                  </a:lnTo>
                  <a:cubicBezTo>
                    <a:pt x="225036" y="211248"/>
                    <a:pt x="243207" y="190448"/>
                    <a:pt x="270150" y="182118"/>
                  </a:cubicBezTo>
                  <a:cubicBezTo>
                    <a:pt x="276615" y="179929"/>
                    <a:pt x="283277" y="178370"/>
                    <a:pt x="290043" y="177465"/>
                  </a:cubicBezTo>
                  <a:cubicBezTo>
                    <a:pt x="294603" y="177465"/>
                    <a:pt x="295487" y="175580"/>
                    <a:pt x="297999" y="160596"/>
                  </a:cubicBezTo>
                  <a:cubicBezTo>
                    <a:pt x="304003" y="124860"/>
                    <a:pt x="321196" y="107898"/>
                    <a:pt x="353513" y="105828"/>
                  </a:cubicBezTo>
                  <a:cubicBezTo>
                    <a:pt x="363448" y="105129"/>
                    <a:pt x="371220" y="103570"/>
                    <a:pt x="371592" y="102128"/>
                  </a:cubicBezTo>
                  <a:cubicBezTo>
                    <a:pt x="371964" y="100686"/>
                    <a:pt x="373988" y="91774"/>
                    <a:pt x="376105" y="82305"/>
                  </a:cubicBezTo>
                  <a:cubicBezTo>
                    <a:pt x="384900" y="42799"/>
                    <a:pt x="405259" y="19043"/>
                    <a:pt x="440972" y="6829"/>
                  </a:cubicBezTo>
                  <a:lnTo>
                    <a:pt x="455444" y="1849"/>
                  </a:lnTo>
                  <a:lnTo>
                    <a:pt x="1038270" y="663"/>
                  </a:lnTo>
                  <a:cubicBezTo>
                    <a:pt x="1196436" y="343"/>
                    <a:pt x="1325414" y="132"/>
                    <a:pt x="1430263" y="45"/>
                  </a:cubicBezTo>
                  <a:cubicBezTo>
                    <a:pt x="1535113" y="-42"/>
                    <a:pt x="1615835" y="-6"/>
                    <a:pt x="1677488" y="168"/>
                  </a:cubicBezTo>
                  <a:lnTo>
                    <a:pt x="1719397" y="469"/>
                  </a:lnTo>
                  <a:lnTo>
                    <a:pt x="1988440" y="45"/>
                  </a:lnTo>
                  <a:cubicBezTo>
                    <a:pt x="2093290" y="-42"/>
                    <a:pt x="2174012" y="-6"/>
                    <a:pt x="2235665" y="168"/>
                  </a:cubicBezTo>
                  <a:lnTo>
                    <a:pt x="2285195" y="524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endParaRPr lang="fa-IR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11EE40CF-23CE-29A1-B0E0-A6594F0D4EA5}"/>
                </a:ext>
              </a:extLst>
            </p:cNvPr>
            <p:cNvSpPr txBox="1"/>
            <p:nvPr/>
          </p:nvSpPr>
          <p:spPr>
            <a:xfrm>
              <a:off x="7561450" y="5738882"/>
              <a:ext cx="297973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تصویر را وارد نمایید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63454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8D1781D-5598-A3E4-6063-B0D20676247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42</a:t>
            </a:fld>
            <a:endParaRPr lang="fa-IR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A53A195-4EF6-66A1-61C9-C5062E9DB6D5}"/>
              </a:ext>
            </a:extLst>
          </p:cNvPr>
          <p:cNvSpPr txBox="1"/>
          <p:nvPr/>
        </p:nvSpPr>
        <p:spPr>
          <a:xfrm>
            <a:off x="1700981" y="274926"/>
            <a:ext cx="36772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3600" dirty="0">
                <a:solidFill>
                  <a:srgbClr val="087A85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روابط عمومی شهرداری استان تهران</a:t>
            </a:r>
            <a:endParaRPr lang="fa-IR" sz="3600" dirty="0">
              <a:solidFill>
                <a:srgbClr val="087A85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C599C56-0631-2A41-9D7E-4723EB8C8852}"/>
              </a:ext>
            </a:extLst>
          </p:cNvPr>
          <p:cNvSpPr txBox="1"/>
          <p:nvPr/>
        </p:nvSpPr>
        <p:spPr>
          <a:xfrm>
            <a:off x="7152969" y="274926"/>
            <a:ext cx="36772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3600" dirty="0">
                <a:solidFill>
                  <a:srgbClr val="087A85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عنوان موضوع  بخش خود را وارد نمایید</a:t>
            </a:r>
            <a:endParaRPr lang="fa-IR" sz="3600" dirty="0">
              <a:solidFill>
                <a:srgbClr val="087A85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A5EBD7D-C388-6FC5-00DF-29EB3B82C42D}"/>
              </a:ext>
            </a:extLst>
          </p:cNvPr>
          <p:cNvPicPr>
            <a:picLocks noChangeAspect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7594" y="292800"/>
            <a:ext cx="808621" cy="808621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80FE20AF-332A-EEDA-699F-C63C8F8D24C4}"/>
              </a:ext>
            </a:extLst>
          </p:cNvPr>
          <p:cNvGrpSpPr/>
          <p:nvPr/>
        </p:nvGrpSpPr>
        <p:grpSpPr>
          <a:xfrm>
            <a:off x="4380901" y="1589126"/>
            <a:ext cx="4023322" cy="4025738"/>
            <a:chOff x="3479006" y="1109663"/>
            <a:chExt cx="5286375" cy="5289550"/>
          </a:xfrm>
        </p:grpSpPr>
        <p:sp>
          <p:nvSpPr>
            <p:cNvPr id="7" name="Freeform 31">
              <a:extLst>
                <a:ext uri="{FF2B5EF4-FFF2-40B4-BE49-F238E27FC236}">
                  <a16:creationId xmlns:a16="http://schemas.microsoft.com/office/drawing/2014/main" id="{71ABB74B-6365-0995-EEFF-AF823FB0B1D5}"/>
                </a:ext>
              </a:extLst>
            </p:cNvPr>
            <p:cNvSpPr>
              <a:spLocks/>
            </p:cNvSpPr>
            <p:nvPr/>
          </p:nvSpPr>
          <p:spPr bwMode="auto">
            <a:xfrm>
              <a:off x="7074694" y="1695450"/>
              <a:ext cx="1085850" cy="1095375"/>
            </a:xfrm>
            <a:custGeom>
              <a:avLst/>
              <a:gdLst/>
              <a:ahLst/>
              <a:cxnLst>
                <a:cxn ang="0">
                  <a:pos x="291" y="221"/>
                </a:cxn>
                <a:cxn ang="0">
                  <a:pos x="289" y="284"/>
                </a:cxn>
                <a:cxn ang="0">
                  <a:pos x="288" y="293"/>
                </a:cxn>
                <a:cxn ang="0">
                  <a:pos x="282" y="288"/>
                </a:cxn>
                <a:cxn ang="0">
                  <a:pos x="228" y="255"/>
                </a:cxn>
                <a:cxn ang="0">
                  <a:pos x="256" y="240"/>
                </a:cxn>
                <a:cxn ang="0">
                  <a:pos x="0" y="7"/>
                </a:cxn>
                <a:cxn ang="0">
                  <a:pos x="4" y="0"/>
                </a:cxn>
                <a:cxn ang="0">
                  <a:pos x="263" y="236"/>
                </a:cxn>
                <a:cxn ang="0">
                  <a:pos x="291" y="221"/>
                </a:cxn>
              </a:cxnLst>
              <a:rect l="0" t="0" r="r" b="b"/>
              <a:pathLst>
                <a:path w="291" h="293">
                  <a:moveTo>
                    <a:pt x="291" y="221"/>
                  </a:moveTo>
                  <a:cubicBezTo>
                    <a:pt x="289" y="284"/>
                    <a:pt x="289" y="284"/>
                    <a:pt x="289" y="284"/>
                  </a:cubicBezTo>
                  <a:cubicBezTo>
                    <a:pt x="288" y="293"/>
                    <a:pt x="288" y="293"/>
                    <a:pt x="288" y="293"/>
                  </a:cubicBezTo>
                  <a:cubicBezTo>
                    <a:pt x="282" y="288"/>
                    <a:pt x="282" y="288"/>
                    <a:pt x="282" y="288"/>
                  </a:cubicBezTo>
                  <a:cubicBezTo>
                    <a:pt x="228" y="255"/>
                    <a:pt x="228" y="255"/>
                    <a:pt x="228" y="255"/>
                  </a:cubicBezTo>
                  <a:cubicBezTo>
                    <a:pt x="256" y="240"/>
                    <a:pt x="256" y="240"/>
                    <a:pt x="256" y="240"/>
                  </a:cubicBezTo>
                  <a:cubicBezTo>
                    <a:pt x="195" y="140"/>
                    <a:pt x="106" y="58"/>
                    <a:pt x="0" y="7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11" y="52"/>
                    <a:pt x="201" y="134"/>
                    <a:pt x="263" y="236"/>
                  </a:cubicBezTo>
                  <a:lnTo>
                    <a:pt x="291" y="221"/>
                  </a:lnTo>
                  <a:close/>
                </a:path>
              </a:pathLst>
            </a:custGeom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lIns="82124" tIns="41061" rIns="82124" bIns="41061" anchor="ctr"/>
            <a:lstStyle/>
            <a:p>
              <a:pPr algn="ctr" defTabSz="814388">
                <a:lnSpc>
                  <a:spcPct val="90000"/>
                </a:lnSpc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8" name="Freeform 32">
              <a:extLst>
                <a:ext uri="{FF2B5EF4-FFF2-40B4-BE49-F238E27FC236}">
                  <a16:creationId xmlns:a16="http://schemas.microsoft.com/office/drawing/2014/main" id="{67EBA0F1-4E1D-8220-CA96-FC979CA01E6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50506" y="4706938"/>
              <a:ext cx="1082675" cy="1093787"/>
            </a:xfrm>
            <a:custGeom>
              <a:avLst/>
              <a:gdLst/>
              <a:ahLst/>
              <a:cxnLst>
                <a:cxn ang="0">
                  <a:pos x="290" y="286"/>
                </a:cxn>
                <a:cxn ang="0">
                  <a:pos x="287" y="293"/>
                </a:cxn>
                <a:cxn ang="0">
                  <a:pos x="28" y="57"/>
                </a:cxn>
                <a:cxn ang="0">
                  <a:pos x="0" y="72"/>
                </a:cxn>
                <a:cxn ang="0">
                  <a:pos x="2" y="9"/>
                </a:cxn>
                <a:cxn ang="0">
                  <a:pos x="2" y="9"/>
                </a:cxn>
                <a:cxn ang="0">
                  <a:pos x="2" y="0"/>
                </a:cxn>
                <a:cxn ang="0">
                  <a:pos x="8" y="4"/>
                </a:cxn>
                <a:cxn ang="0">
                  <a:pos x="63" y="38"/>
                </a:cxn>
                <a:cxn ang="0">
                  <a:pos x="35" y="53"/>
                </a:cxn>
                <a:cxn ang="0">
                  <a:pos x="290" y="286"/>
                </a:cxn>
              </a:cxnLst>
              <a:rect l="0" t="0" r="r" b="b"/>
              <a:pathLst>
                <a:path w="290" h="293">
                  <a:moveTo>
                    <a:pt x="290" y="286"/>
                  </a:moveTo>
                  <a:cubicBezTo>
                    <a:pt x="287" y="293"/>
                    <a:pt x="287" y="293"/>
                    <a:pt x="287" y="293"/>
                  </a:cubicBezTo>
                  <a:cubicBezTo>
                    <a:pt x="179" y="241"/>
                    <a:pt x="89" y="159"/>
                    <a:pt x="28" y="57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63" y="38"/>
                    <a:pt x="63" y="38"/>
                    <a:pt x="63" y="38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96" y="153"/>
                    <a:pt x="184" y="235"/>
                    <a:pt x="290" y="286"/>
                  </a:cubicBezTo>
                  <a:close/>
                </a:path>
              </a:pathLst>
            </a:custGeom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lIns="82124" tIns="41061" rIns="82124" bIns="41061" anchor="ctr"/>
            <a:lstStyle/>
            <a:p>
              <a:pPr algn="ctr" defTabSz="814388">
                <a:lnSpc>
                  <a:spcPct val="90000"/>
                </a:lnSpc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9" name="Freeform 33">
              <a:extLst>
                <a:ext uri="{FF2B5EF4-FFF2-40B4-BE49-F238E27FC236}">
                  <a16:creationId xmlns:a16="http://schemas.microsoft.com/office/drawing/2014/main" id="{93C586F5-77F2-B427-C96A-3C84D223158A}"/>
                </a:ext>
              </a:extLst>
            </p:cNvPr>
            <p:cNvSpPr>
              <a:spLocks/>
            </p:cNvSpPr>
            <p:nvPr/>
          </p:nvSpPr>
          <p:spPr bwMode="auto">
            <a:xfrm>
              <a:off x="7063581" y="4718050"/>
              <a:ext cx="1093788" cy="1085850"/>
            </a:xfrm>
            <a:custGeom>
              <a:avLst/>
              <a:gdLst/>
              <a:ahLst/>
              <a:cxnLst>
                <a:cxn ang="0">
                  <a:pos x="57" y="263"/>
                </a:cxn>
                <a:cxn ang="0">
                  <a:pos x="72" y="291"/>
                </a:cxn>
                <a:cxn ang="0">
                  <a:pos x="9" y="289"/>
                </a:cxn>
                <a:cxn ang="0">
                  <a:pos x="0" y="288"/>
                </a:cxn>
                <a:cxn ang="0">
                  <a:pos x="4" y="282"/>
                </a:cxn>
                <a:cxn ang="0">
                  <a:pos x="38" y="228"/>
                </a:cxn>
                <a:cxn ang="0">
                  <a:pos x="53" y="256"/>
                </a:cxn>
                <a:cxn ang="0">
                  <a:pos x="285" y="0"/>
                </a:cxn>
                <a:cxn ang="0">
                  <a:pos x="293" y="4"/>
                </a:cxn>
                <a:cxn ang="0">
                  <a:pos x="57" y="263"/>
                </a:cxn>
              </a:cxnLst>
              <a:rect l="0" t="0" r="r" b="b"/>
              <a:pathLst>
                <a:path w="293" h="291">
                  <a:moveTo>
                    <a:pt x="57" y="263"/>
                  </a:moveTo>
                  <a:cubicBezTo>
                    <a:pt x="72" y="291"/>
                    <a:pt x="72" y="291"/>
                    <a:pt x="72" y="291"/>
                  </a:cubicBezTo>
                  <a:cubicBezTo>
                    <a:pt x="9" y="289"/>
                    <a:pt x="9" y="289"/>
                    <a:pt x="9" y="289"/>
                  </a:cubicBezTo>
                  <a:cubicBezTo>
                    <a:pt x="0" y="288"/>
                    <a:pt x="0" y="288"/>
                    <a:pt x="0" y="288"/>
                  </a:cubicBezTo>
                  <a:cubicBezTo>
                    <a:pt x="4" y="282"/>
                    <a:pt x="4" y="282"/>
                    <a:pt x="4" y="282"/>
                  </a:cubicBezTo>
                  <a:cubicBezTo>
                    <a:pt x="38" y="228"/>
                    <a:pt x="38" y="228"/>
                    <a:pt x="38" y="228"/>
                  </a:cubicBezTo>
                  <a:cubicBezTo>
                    <a:pt x="53" y="256"/>
                    <a:pt x="53" y="256"/>
                    <a:pt x="53" y="256"/>
                  </a:cubicBezTo>
                  <a:cubicBezTo>
                    <a:pt x="153" y="195"/>
                    <a:pt x="234" y="106"/>
                    <a:pt x="285" y="0"/>
                  </a:cubicBezTo>
                  <a:cubicBezTo>
                    <a:pt x="293" y="4"/>
                    <a:pt x="293" y="4"/>
                    <a:pt x="293" y="4"/>
                  </a:cubicBezTo>
                  <a:cubicBezTo>
                    <a:pt x="241" y="111"/>
                    <a:pt x="158" y="201"/>
                    <a:pt x="57" y="263"/>
                  </a:cubicBezTo>
                  <a:close/>
                </a:path>
              </a:pathLst>
            </a:custGeom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lIns="82124" tIns="41061" rIns="82124" bIns="41061" anchor="ctr"/>
            <a:lstStyle/>
            <a:p>
              <a:pPr algn="ctr" defTabSz="814388">
                <a:lnSpc>
                  <a:spcPct val="90000"/>
                </a:lnSpc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10" name="Freeform 34">
              <a:extLst>
                <a:ext uri="{FF2B5EF4-FFF2-40B4-BE49-F238E27FC236}">
                  <a16:creationId xmlns:a16="http://schemas.microsoft.com/office/drawing/2014/main" id="{850B7E15-2545-0CF3-9AFD-FCF100C4DB87}"/>
                </a:ext>
              </a:extLst>
            </p:cNvPr>
            <p:cNvSpPr>
              <a:spLocks/>
            </p:cNvSpPr>
            <p:nvPr/>
          </p:nvSpPr>
          <p:spPr bwMode="auto">
            <a:xfrm>
              <a:off x="4053681" y="1692275"/>
              <a:ext cx="1093788" cy="1082675"/>
            </a:xfrm>
            <a:custGeom>
              <a:avLst/>
              <a:gdLst/>
              <a:ahLst/>
              <a:cxnLst>
                <a:cxn ang="0">
                  <a:pos x="293" y="2"/>
                </a:cxn>
                <a:cxn ang="0">
                  <a:pos x="289" y="9"/>
                </a:cxn>
                <a:cxn ang="0">
                  <a:pos x="289" y="9"/>
                </a:cxn>
                <a:cxn ang="0">
                  <a:pos x="255" y="63"/>
                </a:cxn>
                <a:cxn ang="0">
                  <a:pos x="240" y="35"/>
                </a:cxn>
                <a:cxn ang="0">
                  <a:pos x="7" y="290"/>
                </a:cxn>
                <a:cxn ang="0">
                  <a:pos x="0" y="287"/>
                </a:cxn>
                <a:cxn ang="0">
                  <a:pos x="236" y="28"/>
                </a:cxn>
                <a:cxn ang="0">
                  <a:pos x="221" y="0"/>
                </a:cxn>
                <a:cxn ang="0">
                  <a:pos x="284" y="2"/>
                </a:cxn>
                <a:cxn ang="0">
                  <a:pos x="293" y="2"/>
                </a:cxn>
              </a:cxnLst>
              <a:rect l="0" t="0" r="r" b="b"/>
              <a:pathLst>
                <a:path w="293" h="290">
                  <a:moveTo>
                    <a:pt x="293" y="2"/>
                  </a:moveTo>
                  <a:cubicBezTo>
                    <a:pt x="289" y="9"/>
                    <a:pt x="289" y="9"/>
                    <a:pt x="289" y="9"/>
                  </a:cubicBezTo>
                  <a:cubicBezTo>
                    <a:pt x="289" y="9"/>
                    <a:pt x="289" y="9"/>
                    <a:pt x="289" y="9"/>
                  </a:cubicBezTo>
                  <a:cubicBezTo>
                    <a:pt x="255" y="63"/>
                    <a:pt x="255" y="63"/>
                    <a:pt x="255" y="63"/>
                  </a:cubicBezTo>
                  <a:cubicBezTo>
                    <a:pt x="240" y="35"/>
                    <a:pt x="240" y="35"/>
                    <a:pt x="240" y="35"/>
                  </a:cubicBezTo>
                  <a:cubicBezTo>
                    <a:pt x="139" y="96"/>
                    <a:pt x="58" y="184"/>
                    <a:pt x="7" y="290"/>
                  </a:cubicBezTo>
                  <a:cubicBezTo>
                    <a:pt x="0" y="287"/>
                    <a:pt x="0" y="287"/>
                    <a:pt x="0" y="287"/>
                  </a:cubicBezTo>
                  <a:cubicBezTo>
                    <a:pt x="52" y="179"/>
                    <a:pt x="134" y="89"/>
                    <a:pt x="236" y="28"/>
                  </a:cubicBezTo>
                  <a:cubicBezTo>
                    <a:pt x="221" y="0"/>
                    <a:pt x="221" y="0"/>
                    <a:pt x="221" y="0"/>
                  </a:cubicBezTo>
                  <a:cubicBezTo>
                    <a:pt x="284" y="2"/>
                    <a:pt x="284" y="2"/>
                    <a:pt x="284" y="2"/>
                  </a:cubicBezTo>
                  <a:lnTo>
                    <a:pt x="293" y="2"/>
                  </a:lnTo>
                  <a:close/>
                </a:path>
              </a:pathLst>
            </a:custGeom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lIns="82124" tIns="41061" rIns="82124" bIns="41061" anchor="ctr"/>
            <a:lstStyle/>
            <a:p>
              <a:pPr algn="ctr" defTabSz="814388">
                <a:lnSpc>
                  <a:spcPct val="90000"/>
                </a:lnSpc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11" name="Rectangle 27">
              <a:extLst>
                <a:ext uri="{FF2B5EF4-FFF2-40B4-BE49-F238E27FC236}">
                  <a16:creationId xmlns:a16="http://schemas.microsoft.com/office/drawing/2014/main" id="{C775EAA1-DB7C-E8F5-00C1-3E7441A2FB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79006" y="3067050"/>
              <a:ext cx="1373188" cy="1374775"/>
            </a:xfrm>
            <a:prstGeom prst="rect">
              <a:avLst/>
            </a:prstGeom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lIns="82124" tIns="41061" rIns="82124" bIns="41061" anchor="ctr"/>
            <a:lstStyle/>
            <a:p>
              <a:pPr algn="ctr" defTabSz="814388">
                <a:lnSpc>
                  <a:spcPct val="90000"/>
                </a:lnSpc>
                <a:defRPr/>
              </a:pPr>
              <a:endParaRPr lang="en-US" sz="2400" dirty="0">
                <a:latin typeface="Arial" charset="0"/>
              </a:endParaRPr>
            </a:p>
          </p:txBody>
        </p:sp>
        <p:sp>
          <p:nvSpPr>
            <p:cNvPr id="12" name="Rectangle 28">
              <a:extLst>
                <a:ext uri="{FF2B5EF4-FFF2-40B4-BE49-F238E27FC236}">
                  <a16:creationId xmlns:a16="http://schemas.microsoft.com/office/drawing/2014/main" id="{1343C153-7F42-7611-24F6-04C5DBA8BC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92194" y="3067050"/>
              <a:ext cx="1373187" cy="1374775"/>
            </a:xfrm>
            <a:prstGeom prst="rect">
              <a:avLst/>
            </a:prstGeom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lIns="82124" tIns="41061" rIns="82124" bIns="41061" anchor="ctr"/>
            <a:lstStyle/>
            <a:p>
              <a:pPr algn="ctr" defTabSz="814388">
                <a:lnSpc>
                  <a:spcPct val="90000"/>
                </a:lnSpc>
                <a:defRPr/>
              </a:pPr>
              <a:endParaRPr lang="en-US" sz="2400" dirty="0">
                <a:latin typeface="Arial" charset="0"/>
              </a:endParaRPr>
            </a:p>
          </p:txBody>
        </p:sp>
        <p:sp>
          <p:nvSpPr>
            <p:cNvPr id="13" name="Rectangle 30">
              <a:extLst>
                <a:ext uri="{FF2B5EF4-FFF2-40B4-BE49-F238E27FC236}">
                  <a16:creationId xmlns:a16="http://schemas.microsoft.com/office/drawing/2014/main" id="{48695672-9444-31F7-95B9-4275CA44A6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34806" y="5024438"/>
              <a:ext cx="1374775" cy="1374775"/>
            </a:xfrm>
            <a:prstGeom prst="rect">
              <a:avLst/>
            </a:prstGeom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2124" tIns="41061" rIns="82124" bIns="41061" anchor="ctr"/>
            <a:lstStyle/>
            <a:p>
              <a:pPr algn="ctr" defTabSz="814388">
                <a:lnSpc>
                  <a:spcPct val="90000"/>
                </a:lnSpc>
                <a:defRPr/>
              </a:pPr>
              <a:endParaRPr lang="en-US" sz="2400" dirty="0">
                <a:latin typeface="Arial" charset="0"/>
              </a:endParaRPr>
            </a:p>
          </p:txBody>
        </p:sp>
        <p:sp>
          <p:nvSpPr>
            <p:cNvPr id="14" name="Rectangle 30">
              <a:extLst>
                <a:ext uri="{FF2B5EF4-FFF2-40B4-BE49-F238E27FC236}">
                  <a16:creationId xmlns:a16="http://schemas.microsoft.com/office/drawing/2014/main" id="{9C0BD2B5-D33D-1F46-D139-92F5EAF4DB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09406" y="1109663"/>
              <a:ext cx="1373188" cy="1374775"/>
            </a:xfrm>
            <a:prstGeom prst="rect">
              <a:avLst/>
            </a:prstGeom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2124" tIns="41061" rIns="82124" bIns="41061" anchor="ctr"/>
            <a:lstStyle/>
            <a:p>
              <a:pPr algn="ctr" defTabSz="814388">
                <a:lnSpc>
                  <a:spcPct val="90000"/>
                </a:lnSpc>
                <a:defRPr/>
              </a:pPr>
              <a:endParaRPr lang="en-US" sz="2400" dirty="0">
                <a:latin typeface="Arial" charset="0"/>
              </a:endParaRPr>
            </a:p>
          </p:txBody>
        </p:sp>
        <p:pic>
          <p:nvPicPr>
            <p:cNvPr id="15" name="Graphic 14" descr="Bullseye with solid fill">
              <a:extLst>
                <a:ext uri="{FF2B5EF4-FFF2-40B4-BE49-F238E27FC236}">
                  <a16:creationId xmlns:a16="http://schemas.microsoft.com/office/drawing/2014/main" id="{1D0D4D34-4F26-0AF4-23A9-CB0A3F726B7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758892" y="1459943"/>
              <a:ext cx="674215" cy="674215"/>
            </a:xfrm>
            <a:prstGeom prst="rect">
              <a:avLst/>
            </a:prstGeom>
          </p:spPr>
        </p:pic>
        <p:pic>
          <p:nvPicPr>
            <p:cNvPr id="16" name="Graphic 15" descr="Gears with solid fill">
              <a:extLst>
                <a:ext uri="{FF2B5EF4-FFF2-40B4-BE49-F238E27FC236}">
                  <a16:creationId xmlns:a16="http://schemas.microsoft.com/office/drawing/2014/main" id="{84DA53F5-E331-886C-B538-DBE42DB4885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5785086" y="5374718"/>
              <a:ext cx="674215" cy="674215"/>
            </a:xfrm>
            <a:prstGeom prst="rect">
              <a:avLst/>
            </a:prstGeom>
          </p:spPr>
        </p:pic>
        <p:pic>
          <p:nvPicPr>
            <p:cNvPr id="17" name="Graphic 16" descr="Hourglass 30% with solid fill">
              <a:extLst>
                <a:ext uri="{FF2B5EF4-FFF2-40B4-BE49-F238E27FC236}">
                  <a16:creationId xmlns:a16="http://schemas.microsoft.com/office/drawing/2014/main" id="{A339F396-E959-219C-B9F8-B3EBA739381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3828493" y="3417330"/>
              <a:ext cx="674215" cy="674215"/>
            </a:xfrm>
            <a:prstGeom prst="rect">
              <a:avLst/>
            </a:prstGeom>
          </p:spPr>
        </p:pic>
        <p:pic>
          <p:nvPicPr>
            <p:cNvPr id="18" name="Graphic 17" descr="Lightbulb with solid fill">
              <a:extLst>
                <a:ext uri="{FF2B5EF4-FFF2-40B4-BE49-F238E27FC236}">
                  <a16:creationId xmlns:a16="http://schemas.microsoft.com/office/drawing/2014/main" id="{B752DFD7-BCE4-2039-5D71-0F5F14F6FDC8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7741680" y="3417330"/>
              <a:ext cx="674215" cy="674215"/>
            </a:xfrm>
            <a:prstGeom prst="rect">
              <a:avLst/>
            </a:prstGeom>
          </p:spPr>
        </p:pic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44861639-A882-9AD0-7761-44CF276EB9CB}"/>
              </a:ext>
            </a:extLst>
          </p:cNvPr>
          <p:cNvSpPr txBox="1"/>
          <p:nvPr/>
        </p:nvSpPr>
        <p:spPr>
          <a:xfrm>
            <a:off x="8361937" y="1450157"/>
            <a:ext cx="2989580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6063968-68F3-9A25-23E2-4260C8E7D962}"/>
              </a:ext>
            </a:extLst>
          </p:cNvPr>
          <p:cNvSpPr txBox="1"/>
          <p:nvPr/>
        </p:nvSpPr>
        <p:spPr>
          <a:xfrm>
            <a:off x="8361937" y="3875122"/>
            <a:ext cx="2989580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05C307A-724A-6D4D-09E7-785D4DD01D17}"/>
              </a:ext>
            </a:extLst>
          </p:cNvPr>
          <p:cNvSpPr txBox="1"/>
          <p:nvPr/>
        </p:nvSpPr>
        <p:spPr>
          <a:xfrm>
            <a:off x="1427325" y="1541835"/>
            <a:ext cx="2989580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E200CD4-D939-8AB4-BB59-00EA18B45AD8}"/>
              </a:ext>
            </a:extLst>
          </p:cNvPr>
          <p:cNvSpPr txBox="1"/>
          <p:nvPr/>
        </p:nvSpPr>
        <p:spPr>
          <a:xfrm>
            <a:off x="1427325" y="3966800"/>
            <a:ext cx="2989580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29439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C5F9347-3631-6C31-4037-9DBF1B4CB31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43</a:t>
            </a:fld>
            <a:endParaRPr lang="fa-IR" dirty="0"/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7A3CA07D-9987-E4AF-5519-9A579D71426E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73" t="65" r="4275" b="16414"/>
          <a:stretch/>
        </p:blipFill>
        <p:spPr>
          <a:xfrm>
            <a:off x="1610062" y="1521611"/>
            <a:ext cx="4620117" cy="2817091"/>
          </a:xfrm>
        </p:spPr>
      </p:pic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5600C755-A712-3D87-889B-86F7A0CDC0A6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24" t="51" r="3940" b="16416"/>
          <a:stretch/>
        </p:blipFill>
        <p:spPr>
          <a:xfrm>
            <a:off x="6628642" y="1521611"/>
            <a:ext cx="4620117" cy="2817091"/>
          </a:xfr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92C21C41-302F-1569-F728-266BCC2D32E2}"/>
              </a:ext>
            </a:extLst>
          </p:cNvPr>
          <p:cNvGrpSpPr/>
          <p:nvPr/>
        </p:nvGrpSpPr>
        <p:grpSpPr>
          <a:xfrm>
            <a:off x="2310697" y="4107068"/>
            <a:ext cx="3252662" cy="458211"/>
            <a:chOff x="2310697" y="4107068"/>
            <a:chExt cx="3252662" cy="458211"/>
          </a:xfrm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F72C21A1-0DF9-E7FC-F06C-1A90F954F33A}"/>
                </a:ext>
              </a:extLst>
            </p:cNvPr>
            <p:cNvSpPr/>
            <p:nvPr/>
          </p:nvSpPr>
          <p:spPr>
            <a:xfrm>
              <a:off x="2310697" y="4107068"/>
              <a:ext cx="3252662" cy="458211"/>
            </a:xfrm>
            <a:custGeom>
              <a:avLst/>
              <a:gdLst>
                <a:gd name="connsiteX0" fmla="*/ 101771 w 4034334"/>
                <a:gd name="connsiteY0" fmla="*/ 198498 h 568327"/>
                <a:gd name="connsiteX1" fmla="*/ 108750 w 4034334"/>
                <a:gd name="connsiteY1" fmla="*/ 198498 h 568327"/>
                <a:gd name="connsiteX2" fmla="*/ 108890 w 4034334"/>
                <a:gd name="connsiteY2" fmla="*/ 213016 h 568327"/>
                <a:gd name="connsiteX3" fmla="*/ 141463 w 4034334"/>
                <a:gd name="connsiteY3" fmla="*/ 268740 h 568327"/>
                <a:gd name="connsiteX4" fmla="*/ 159448 w 4034334"/>
                <a:gd name="connsiteY4" fmla="*/ 286957 h 568327"/>
                <a:gd name="connsiteX5" fmla="*/ 143161 w 4034334"/>
                <a:gd name="connsiteY5" fmla="*/ 299428 h 568327"/>
                <a:gd name="connsiteX6" fmla="*/ 109332 w 4034334"/>
                <a:gd name="connsiteY6" fmla="*/ 357036 h 568327"/>
                <a:gd name="connsiteX7" fmla="*/ 109541 w 4034334"/>
                <a:gd name="connsiteY7" fmla="*/ 372485 h 568327"/>
                <a:gd name="connsiteX8" fmla="*/ 99862 w 4034334"/>
                <a:gd name="connsiteY8" fmla="*/ 371322 h 568327"/>
                <a:gd name="connsiteX9" fmla="*/ 66475 w 4034334"/>
                <a:gd name="connsiteY9" fmla="*/ 347287 h 568327"/>
                <a:gd name="connsiteX10" fmla="*/ 47234 w 4034334"/>
                <a:gd name="connsiteY10" fmla="*/ 329604 h 568327"/>
                <a:gd name="connsiteX11" fmla="*/ 14288 w 4034334"/>
                <a:gd name="connsiteY11" fmla="*/ 307222 h 568327"/>
                <a:gd name="connsiteX12" fmla="*/ 8704 w 4034334"/>
                <a:gd name="connsiteY12" fmla="*/ 269647 h 568327"/>
                <a:gd name="connsiteX13" fmla="*/ 47001 w 4034334"/>
                <a:gd name="connsiteY13" fmla="*/ 240214 h 568327"/>
                <a:gd name="connsiteX14" fmla="*/ 62148 w 4034334"/>
                <a:gd name="connsiteY14" fmla="*/ 229699 h 568327"/>
                <a:gd name="connsiteX15" fmla="*/ 85413 w 4034334"/>
                <a:gd name="connsiteY15" fmla="*/ 202849 h 568327"/>
                <a:gd name="connsiteX16" fmla="*/ 85483 w 4034334"/>
                <a:gd name="connsiteY16" fmla="*/ 202802 h 568327"/>
                <a:gd name="connsiteX17" fmla="*/ 101771 w 4034334"/>
                <a:gd name="connsiteY17" fmla="*/ 198498 h 568327"/>
                <a:gd name="connsiteX18" fmla="*/ 3923725 w 4034334"/>
                <a:gd name="connsiteY18" fmla="*/ 197870 h 568327"/>
                <a:gd name="connsiteX19" fmla="*/ 3934149 w 4034334"/>
                <a:gd name="connsiteY19" fmla="*/ 199056 h 568327"/>
                <a:gd name="connsiteX20" fmla="*/ 3967606 w 4034334"/>
                <a:gd name="connsiteY20" fmla="*/ 225092 h 568327"/>
                <a:gd name="connsiteX21" fmla="*/ 3985754 w 4034334"/>
                <a:gd name="connsiteY21" fmla="*/ 240424 h 568327"/>
                <a:gd name="connsiteX22" fmla="*/ 4023167 w 4034334"/>
                <a:gd name="connsiteY22" fmla="*/ 270182 h 568327"/>
                <a:gd name="connsiteX23" fmla="*/ 4034334 w 4034334"/>
                <a:gd name="connsiteY23" fmla="*/ 284933 h 568327"/>
                <a:gd name="connsiteX24" fmla="*/ 4020374 w 4034334"/>
                <a:gd name="connsiteY24" fmla="*/ 303546 h 568327"/>
                <a:gd name="connsiteX25" fmla="*/ 3981706 w 4034334"/>
                <a:gd name="connsiteY25" fmla="*/ 329838 h 568327"/>
                <a:gd name="connsiteX26" fmla="*/ 3970864 w 4034334"/>
                <a:gd name="connsiteY26" fmla="*/ 334165 h 568327"/>
                <a:gd name="connsiteX27" fmla="*/ 3968536 w 4034334"/>
                <a:gd name="connsiteY27" fmla="*/ 343681 h 568327"/>
                <a:gd name="connsiteX28" fmla="*/ 3926657 w 4034334"/>
                <a:gd name="connsiteY28" fmla="*/ 372904 h 568327"/>
                <a:gd name="connsiteX29" fmla="*/ 3922794 w 4034334"/>
                <a:gd name="connsiteY29" fmla="*/ 359153 h 568327"/>
                <a:gd name="connsiteX30" fmla="*/ 3918839 w 4034334"/>
                <a:gd name="connsiteY30" fmla="*/ 334723 h 568327"/>
                <a:gd name="connsiteX31" fmla="*/ 3879588 w 4034334"/>
                <a:gd name="connsiteY31" fmla="*/ 292192 h 568327"/>
                <a:gd name="connsiteX32" fmla="*/ 3869701 w 4034334"/>
                <a:gd name="connsiteY32" fmla="*/ 285794 h 568327"/>
                <a:gd name="connsiteX33" fmla="*/ 3886918 w 4034334"/>
                <a:gd name="connsiteY33" fmla="*/ 271997 h 568327"/>
                <a:gd name="connsiteX34" fmla="*/ 3912860 w 4034334"/>
                <a:gd name="connsiteY34" fmla="*/ 246125 h 568327"/>
                <a:gd name="connsiteX35" fmla="*/ 3922724 w 4034334"/>
                <a:gd name="connsiteY35" fmla="*/ 215669 h 568327"/>
                <a:gd name="connsiteX36" fmla="*/ 3922586 w 4034334"/>
                <a:gd name="connsiteY36" fmla="*/ 215645 h 568327"/>
                <a:gd name="connsiteX37" fmla="*/ 2588982 w 4034334"/>
                <a:gd name="connsiteY37" fmla="*/ 45 h 568327"/>
                <a:gd name="connsiteX38" fmla="*/ 2836206 w 4034334"/>
                <a:gd name="connsiteY38" fmla="*/ 168 h 568327"/>
                <a:gd name="connsiteX39" fmla="*/ 2878123 w 4034334"/>
                <a:gd name="connsiteY39" fmla="*/ 469 h 568327"/>
                <a:gd name="connsiteX40" fmla="*/ 3147159 w 4034334"/>
                <a:gd name="connsiteY40" fmla="*/ 45 h 568327"/>
                <a:gd name="connsiteX41" fmla="*/ 3575961 w 4034334"/>
                <a:gd name="connsiteY41" fmla="*/ 2989 h 568327"/>
                <a:gd name="connsiteX42" fmla="*/ 3628450 w 4034334"/>
                <a:gd name="connsiteY42" fmla="*/ 29048 h 568327"/>
                <a:gd name="connsiteX43" fmla="*/ 3657207 w 4034334"/>
                <a:gd name="connsiteY43" fmla="*/ 86167 h 568327"/>
                <a:gd name="connsiteX44" fmla="*/ 3660884 w 4034334"/>
                <a:gd name="connsiteY44" fmla="*/ 104780 h 568327"/>
                <a:gd name="connsiteX45" fmla="*/ 3677891 w 4034334"/>
                <a:gd name="connsiteY45" fmla="*/ 105897 h 568327"/>
                <a:gd name="connsiteX46" fmla="*/ 3732684 w 4034334"/>
                <a:gd name="connsiteY46" fmla="*/ 156548 h 568327"/>
                <a:gd name="connsiteX47" fmla="*/ 3735895 w 4034334"/>
                <a:gd name="connsiteY47" fmla="*/ 174673 h 568327"/>
                <a:gd name="connsiteX48" fmla="*/ 3751158 w 4034334"/>
                <a:gd name="connsiteY48" fmla="*/ 179047 h 568327"/>
                <a:gd name="connsiteX49" fmla="*/ 3774238 w 4034334"/>
                <a:gd name="connsiteY49" fmla="*/ 186911 h 568327"/>
                <a:gd name="connsiteX50" fmla="*/ 3810371 w 4034334"/>
                <a:gd name="connsiteY50" fmla="*/ 222951 h 568327"/>
                <a:gd name="connsiteX51" fmla="*/ 3839291 w 4034334"/>
                <a:gd name="connsiteY51" fmla="*/ 285119 h 568327"/>
                <a:gd name="connsiteX52" fmla="*/ 3824331 w 4034334"/>
                <a:gd name="connsiteY52" fmla="*/ 320321 h 568327"/>
                <a:gd name="connsiteX53" fmla="*/ 3748575 w 4034334"/>
                <a:gd name="connsiteY53" fmla="*/ 390959 h 568327"/>
                <a:gd name="connsiteX54" fmla="*/ 3735778 w 4034334"/>
                <a:gd name="connsiteY54" fmla="*/ 392773 h 568327"/>
                <a:gd name="connsiteX55" fmla="*/ 3734057 w 4034334"/>
                <a:gd name="connsiteY55" fmla="*/ 406593 h 568327"/>
                <a:gd name="connsiteX56" fmla="*/ 3718608 w 4034334"/>
                <a:gd name="connsiteY56" fmla="*/ 445728 h 568327"/>
                <a:gd name="connsiteX57" fmla="*/ 3676286 w 4034334"/>
                <a:gd name="connsiteY57" fmla="*/ 464993 h 568327"/>
                <a:gd name="connsiteX58" fmla="*/ 3661140 w 4034334"/>
                <a:gd name="connsiteY58" fmla="*/ 466552 h 568327"/>
                <a:gd name="connsiteX59" fmla="*/ 3657138 w 4034334"/>
                <a:gd name="connsiteY59" fmla="*/ 484304 h 568327"/>
                <a:gd name="connsiteX60" fmla="*/ 3630661 w 4034334"/>
                <a:gd name="connsiteY60" fmla="*/ 538329 h 568327"/>
                <a:gd name="connsiteX61" fmla="*/ 3584523 w 4034334"/>
                <a:gd name="connsiteY61" fmla="*/ 565201 h 568327"/>
                <a:gd name="connsiteX62" fmla="*/ 2873732 w 4034334"/>
                <a:gd name="connsiteY62" fmla="*/ 568319 h 568327"/>
                <a:gd name="connsiteX63" fmla="*/ 2526670 w 4034334"/>
                <a:gd name="connsiteY63" fmla="*/ 568304 h 568327"/>
                <a:gd name="connsiteX64" fmla="*/ 2501381 w 4034334"/>
                <a:gd name="connsiteY64" fmla="*/ 568252 h 568327"/>
                <a:gd name="connsiteX65" fmla="*/ 2315555 w 4034334"/>
                <a:gd name="connsiteY65" fmla="*/ 568319 h 568327"/>
                <a:gd name="connsiteX66" fmla="*/ 1968493 w 4034334"/>
                <a:gd name="connsiteY66" fmla="*/ 568304 h 568327"/>
                <a:gd name="connsiteX67" fmla="*/ 1936854 w 4034334"/>
                <a:gd name="connsiteY67" fmla="*/ 568239 h 568327"/>
                <a:gd name="connsiteX68" fmla="*/ 1715013 w 4034334"/>
                <a:gd name="connsiteY68" fmla="*/ 568319 h 568327"/>
                <a:gd name="connsiteX69" fmla="*/ 1466932 w 4034334"/>
                <a:gd name="connsiteY69" fmla="*/ 568327 h 568327"/>
                <a:gd name="connsiteX70" fmla="*/ 1328991 w 4034334"/>
                <a:gd name="connsiteY70" fmla="*/ 568257 h 568327"/>
                <a:gd name="connsiteX71" fmla="*/ 1156836 w 4034334"/>
                <a:gd name="connsiteY71" fmla="*/ 568319 h 568327"/>
                <a:gd name="connsiteX72" fmla="*/ 423336 w 4034334"/>
                <a:gd name="connsiteY72" fmla="*/ 555987 h 568327"/>
                <a:gd name="connsiteX73" fmla="*/ 375081 w 4034334"/>
                <a:gd name="connsiteY73" fmla="*/ 486188 h 568327"/>
                <a:gd name="connsiteX74" fmla="*/ 369893 w 4034334"/>
                <a:gd name="connsiteY74" fmla="*/ 466575 h 568327"/>
                <a:gd name="connsiteX75" fmla="*/ 355631 w 4034334"/>
                <a:gd name="connsiteY75" fmla="*/ 465108 h 568327"/>
                <a:gd name="connsiteX76" fmla="*/ 328549 w 4034334"/>
                <a:gd name="connsiteY76" fmla="*/ 457245 h 568327"/>
                <a:gd name="connsiteX77" fmla="*/ 298302 w 4034334"/>
                <a:gd name="connsiteY77" fmla="*/ 411992 h 568327"/>
                <a:gd name="connsiteX78" fmla="*/ 294533 w 4034334"/>
                <a:gd name="connsiteY78" fmla="*/ 393006 h 568327"/>
                <a:gd name="connsiteX79" fmla="*/ 279992 w 4034334"/>
                <a:gd name="connsiteY79" fmla="*/ 390051 h 568327"/>
                <a:gd name="connsiteX80" fmla="*/ 234622 w 4034334"/>
                <a:gd name="connsiteY80" fmla="*/ 363342 h 568327"/>
                <a:gd name="connsiteX81" fmla="*/ 199327 w 4034334"/>
                <a:gd name="connsiteY81" fmla="*/ 303686 h 568327"/>
                <a:gd name="connsiteX82" fmla="*/ 190695 w 4034334"/>
                <a:gd name="connsiteY82" fmla="*/ 284468 h 568327"/>
                <a:gd name="connsiteX83" fmla="*/ 201863 w 4034334"/>
                <a:gd name="connsiteY83" fmla="*/ 260643 h 568327"/>
                <a:gd name="connsiteX84" fmla="*/ 270150 w 4034334"/>
                <a:gd name="connsiteY84" fmla="*/ 182118 h 568327"/>
                <a:gd name="connsiteX85" fmla="*/ 290043 w 4034334"/>
                <a:gd name="connsiteY85" fmla="*/ 177465 h 568327"/>
                <a:gd name="connsiteX86" fmla="*/ 297999 w 4034334"/>
                <a:gd name="connsiteY86" fmla="*/ 160596 h 568327"/>
                <a:gd name="connsiteX87" fmla="*/ 353513 w 4034334"/>
                <a:gd name="connsiteY87" fmla="*/ 105828 h 568327"/>
                <a:gd name="connsiteX88" fmla="*/ 371592 w 4034334"/>
                <a:gd name="connsiteY88" fmla="*/ 102128 h 568327"/>
                <a:gd name="connsiteX89" fmla="*/ 376105 w 4034334"/>
                <a:gd name="connsiteY89" fmla="*/ 82305 h 568327"/>
                <a:gd name="connsiteX90" fmla="*/ 440972 w 4034334"/>
                <a:gd name="connsiteY90" fmla="*/ 6829 h 568327"/>
                <a:gd name="connsiteX91" fmla="*/ 455444 w 4034334"/>
                <a:gd name="connsiteY91" fmla="*/ 1849 h 568327"/>
                <a:gd name="connsiteX92" fmla="*/ 1038270 w 4034334"/>
                <a:gd name="connsiteY92" fmla="*/ 663 h 568327"/>
                <a:gd name="connsiteX93" fmla="*/ 1430263 w 4034334"/>
                <a:gd name="connsiteY93" fmla="*/ 45 h 568327"/>
                <a:gd name="connsiteX94" fmla="*/ 1677488 w 4034334"/>
                <a:gd name="connsiteY94" fmla="*/ 168 h 568327"/>
                <a:gd name="connsiteX95" fmla="*/ 1719397 w 4034334"/>
                <a:gd name="connsiteY95" fmla="*/ 469 h 568327"/>
                <a:gd name="connsiteX96" fmla="*/ 1988440 w 4034334"/>
                <a:gd name="connsiteY96" fmla="*/ 45 h 568327"/>
                <a:gd name="connsiteX97" fmla="*/ 2235665 w 4034334"/>
                <a:gd name="connsiteY97" fmla="*/ 168 h 568327"/>
                <a:gd name="connsiteX98" fmla="*/ 2285195 w 4034334"/>
                <a:gd name="connsiteY98" fmla="*/ 524 h 568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</a:cxnLst>
              <a:rect l="l" t="t" r="r" b="b"/>
              <a:pathLst>
                <a:path w="4034334" h="568327">
                  <a:moveTo>
                    <a:pt x="101771" y="198498"/>
                  </a:moveTo>
                  <a:lnTo>
                    <a:pt x="108750" y="198498"/>
                  </a:lnTo>
                  <a:lnTo>
                    <a:pt x="108890" y="213016"/>
                  </a:lnTo>
                  <a:cubicBezTo>
                    <a:pt x="109145" y="234654"/>
                    <a:pt x="116893" y="247939"/>
                    <a:pt x="141463" y="268740"/>
                  </a:cubicBezTo>
                  <a:cubicBezTo>
                    <a:pt x="152328" y="277930"/>
                    <a:pt x="160448" y="286120"/>
                    <a:pt x="159448" y="286957"/>
                  </a:cubicBezTo>
                  <a:cubicBezTo>
                    <a:pt x="158447" y="287795"/>
                    <a:pt x="151141" y="293402"/>
                    <a:pt x="143161" y="299428"/>
                  </a:cubicBezTo>
                  <a:cubicBezTo>
                    <a:pt x="118312" y="318181"/>
                    <a:pt x="109052" y="333979"/>
                    <a:pt x="109332" y="357036"/>
                  </a:cubicBezTo>
                  <a:lnTo>
                    <a:pt x="109541" y="372485"/>
                  </a:lnTo>
                  <a:lnTo>
                    <a:pt x="99862" y="371322"/>
                  </a:lnTo>
                  <a:cubicBezTo>
                    <a:pt x="82133" y="369204"/>
                    <a:pt x="74641" y="363807"/>
                    <a:pt x="66475" y="347287"/>
                  </a:cubicBezTo>
                  <a:cubicBezTo>
                    <a:pt x="59262" y="332722"/>
                    <a:pt x="58704" y="332187"/>
                    <a:pt x="47234" y="329604"/>
                  </a:cubicBezTo>
                  <a:cubicBezTo>
                    <a:pt x="32040" y="326161"/>
                    <a:pt x="26108" y="322136"/>
                    <a:pt x="14288" y="307222"/>
                  </a:cubicBezTo>
                  <a:cubicBezTo>
                    <a:pt x="-3907" y="284259"/>
                    <a:pt x="-3534" y="286771"/>
                    <a:pt x="8704" y="269647"/>
                  </a:cubicBezTo>
                  <a:cubicBezTo>
                    <a:pt x="23432" y="248986"/>
                    <a:pt x="30714" y="243402"/>
                    <a:pt x="47001" y="240214"/>
                  </a:cubicBezTo>
                  <a:cubicBezTo>
                    <a:pt x="59960" y="237655"/>
                    <a:pt x="60774" y="237097"/>
                    <a:pt x="62148" y="229699"/>
                  </a:cubicBezTo>
                  <a:cubicBezTo>
                    <a:pt x="64078" y="219345"/>
                    <a:pt x="73781" y="208131"/>
                    <a:pt x="85413" y="202849"/>
                  </a:cubicBezTo>
                  <a:lnTo>
                    <a:pt x="85483" y="202802"/>
                  </a:lnTo>
                  <a:cubicBezTo>
                    <a:pt x="90629" y="200457"/>
                    <a:pt x="96137" y="199000"/>
                    <a:pt x="101771" y="198498"/>
                  </a:cubicBezTo>
                  <a:close/>
                  <a:moveTo>
                    <a:pt x="3923725" y="197870"/>
                  </a:moveTo>
                  <a:lnTo>
                    <a:pt x="3934149" y="199056"/>
                  </a:lnTo>
                  <a:cubicBezTo>
                    <a:pt x="3949402" y="200520"/>
                    <a:pt x="3962438" y="210664"/>
                    <a:pt x="3967606" y="225092"/>
                  </a:cubicBezTo>
                  <a:cubicBezTo>
                    <a:pt x="3971352" y="236329"/>
                    <a:pt x="3971654" y="236562"/>
                    <a:pt x="3985754" y="240424"/>
                  </a:cubicBezTo>
                  <a:cubicBezTo>
                    <a:pt x="4001877" y="244845"/>
                    <a:pt x="4007206" y="249079"/>
                    <a:pt x="4023167" y="270182"/>
                  </a:cubicBezTo>
                  <a:lnTo>
                    <a:pt x="4034334" y="284933"/>
                  </a:lnTo>
                  <a:lnTo>
                    <a:pt x="4020374" y="303546"/>
                  </a:lnTo>
                  <a:cubicBezTo>
                    <a:pt x="4005810" y="322857"/>
                    <a:pt x="4000086" y="326813"/>
                    <a:pt x="3981706" y="329838"/>
                  </a:cubicBezTo>
                  <a:cubicBezTo>
                    <a:pt x="3976191" y="330745"/>
                    <a:pt x="3971305" y="332676"/>
                    <a:pt x="3970864" y="334165"/>
                  </a:cubicBezTo>
                  <a:cubicBezTo>
                    <a:pt x="3970421" y="335654"/>
                    <a:pt x="3969375" y="339912"/>
                    <a:pt x="3968536" y="343681"/>
                  </a:cubicBezTo>
                  <a:cubicBezTo>
                    <a:pt x="3965465" y="357757"/>
                    <a:pt x="3943827" y="372904"/>
                    <a:pt x="3926657" y="372904"/>
                  </a:cubicBezTo>
                  <a:cubicBezTo>
                    <a:pt x="3922446" y="372927"/>
                    <a:pt x="3922074" y="371624"/>
                    <a:pt x="3922794" y="359153"/>
                  </a:cubicBezTo>
                  <a:cubicBezTo>
                    <a:pt x="3923644" y="350803"/>
                    <a:pt x="3922278" y="342378"/>
                    <a:pt x="3918839" y="334723"/>
                  </a:cubicBezTo>
                  <a:cubicBezTo>
                    <a:pt x="3913139" y="321787"/>
                    <a:pt x="3893153" y="300150"/>
                    <a:pt x="3879588" y="292192"/>
                  </a:cubicBezTo>
                  <a:cubicBezTo>
                    <a:pt x="3876120" y="290340"/>
                    <a:pt x="3872811" y="288199"/>
                    <a:pt x="3869701" y="285794"/>
                  </a:cubicBezTo>
                  <a:cubicBezTo>
                    <a:pt x="3869701" y="285445"/>
                    <a:pt x="3877449" y="279232"/>
                    <a:pt x="3886918" y="271997"/>
                  </a:cubicBezTo>
                  <a:cubicBezTo>
                    <a:pt x="3896636" y="264519"/>
                    <a:pt x="3905356" y="255824"/>
                    <a:pt x="3912860" y="246125"/>
                  </a:cubicBezTo>
                  <a:cubicBezTo>
                    <a:pt x="3920608" y="234864"/>
                    <a:pt x="3921724" y="231490"/>
                    <a:pt x="3922724" y="215669"/>
                  </a:cubicBezTo>
                  <a:lnTo>
                    <a:pt x="3922586" y="215645"/>
                  </a:lnTo>
                  <a:close/>
                  <a:moveTo>
                    <a:pt x="2588982" y="45"/>
                  </a:moveTo>
                  <a:cubicBezTo>
                    <a:pt x="2693832" y="-42"/>
                    <a:pt x="2774553" y="-6"/>
                    <a:pt x="2836206" y="168"/>
                  </a:cubicBezTo>
                  <a:lnTo>
                    <a:pt x="2878123" y="469"/>
                  </a:lnTo>
                  <a:lnTo>
                    <a:pt x="3147159" y="45"/>
                  </a:lnTo>
                  <a:cubicBezTo>
                    <a:pt x="3461708" y="-217"/>
                    <a:pt x="3559104" y="634"/>
                    <a:pt x="3575961" y="2989"/>
                  </a:cubicBezTo>
                  <a:cubicBezTo>
                    <a:pt x="3595873" y="5580"/>
                    <a:pt x="3614348" y="14752"/>
                    <a:pt x="3628450" y="29048"/>
                  </a:cubicBezTo>
                  <a:cubicBezTo>
                    <a:pt x="3643550" y="44288"/>
                    <a:pt x="3652415" y="61738"/>
                    <a:pt x="3657207" y="86167"/>
                  </a:cubicBezTo>
                  <a:lnTo>
                    <a:pt x="3660884" y="104780"/>
                  </a:lnTo>
                  <a:lnTo>
                    <a:pt x="3677891" y="105897"/>
                  </a:lnTo>
                  <a:cubicBezTo>
                    <a:pt x="3709301" y="107930"/>
                    <a:pt x="3727565" y="124813"/>
                    <a:pt x="3732684" y="156548"/>
                  </a:cubicBezTo>
                  <a:cubicBezTo>
                    <a:pt x="3734220" y="166158"/>
                    <a:pt x="3735663" y="174301"/>
                    <a:pt x="3735895" y="174673"/>
                  </a:cubicBezTo>
                  <a:cubicBezTo>
                    <a:pt x="3740888" y="176441"/>
                    <a:pt x="3745986" y="177902"/>
                    <a:pt x="3751158" y="179047"/>
                  </a:cubicBezTo>
                  <a:cubicBezTo>
                    <a:pt x="3759064" y="180995"/>
                    <a:pt x="3766788" y="183626"/>
                    <a:pt x="3774238" y="186911"/>
                  </a:cubicBezTo>
                  <a:cubicBezTo>
                    <a:pt x="3785476" y="192565"/>
                    <a:pt x="3800552" y="207595"/>
                    <a:pt x="3810371" y="222951"/>
                  </a:cubicBezTo>
                  <a:cubicBezTo>
                    <a:pt x="3820678" y="239261"/>
                    <a:pt x="3839291" y="279024"/>
                    <a:pt x="3839291" y="285119"/>
                  </a:cubicBezTo>
                  <a:cubicBezTo>
                    <a:pt x="3839291" y="287749"/>
                    <a:pt x="3832567" y="303546"/>
                    <a:pt x="3824331" y="320321"/>
                  </a:cubicBezTo>
                  <a:cubicBezTo>
                    <a:pt x="3801064" y="367692"/>
                    <a:pt x="3781148" y="386305"/>
                    <a:pt x="3748575" y="390959"/>
                  </a:cubicBezTo>
                  <a:lnTo>
                    <a:pt x="3735778" y="392773"/>
                  </a:lnTo>
                  <a:lnTo>
                    <a:pt x="3734057" y="406593"/>
                  </a:lnTo>
                  <a:cubicBezTo>
                    <a:pt x="3731568" y="426510"/>
                    <a:pt x="3728147" y="435142"/>
                    <a:pt x="3718608" y="445728"/>
                  </a:cubicBezTo>
                  <a:cubicBezTo>
                    <a:pt x="3708114" y="457407"/>
                    <a:pt x="3695807" y="462992"/>
                    <a:pt x="3676286" y="464993"/>
                  </a:cubicBezTo>
                  <a:lnTo>
                    <a:pt x="3661140" y="466552"/>
                  </a:lnTo>
                  <a:lnTo>
                    <a:pt x="3657138" y="484304"/>
                  </a:lnTo>
                  <a:cubicBezTo>
                    <a:pt x="3651717" y="508291"/>
                    <a:pt x="3643969" y="524113"/>
                    <a:pt x="3630661" y="538329"/>
                  </a:cubicBezTo>
                  <a:cubicBezTo>
                    <a:pt x="3618127" y="551462"/>
                    <a:pt x="3602131" y="560778"/>
                    <a:pt x="3584523" y="565201"/>
                  </a:cubicBezTo>
                  <a:cubicBezTo>
                    <a:pt x="3574938" y="567761"/>
                    <a:pt x="3450136" y="568319"/>
                    <a:pt x="2873732" y="568319"/>
                  </a:cubicBezTo>
                  <a:cubicBezTo>
                    <a:pt x="2731708" y="568319"/>
                    <a:pt x="2617936" y="568346"/>
                    <a:pt x="2526670" y="568304"/>
                  </a:cubicBezTo>
                  <a:lnTo>
                    <a:pt x="2501381" y="568252"/>
                  </a:lnTo>
                  <a:lnTo>
                    <a:pt x="2315555" y="568319"/>
                  </a:lnTo>
                  <a:cubicBezTo>
                    <a:pt x="2173531" y="568319"/>
                    <a:pt x="2059759" y="568346"/>
                    <a:pt x="1968493" y="568304"/>
                  </a:cubicBezTo>
                  <a:lnTo>
                    <a:pt x="1936854" y="568239"/>
                  </a:lnTo>
                  <a:lnTo>
                    <a:pt x="1715013" y="568319"/>
                  </a:lnTo>
                  <a:cubicBezTo>
                    <a:pt x="1620330" y="568319"/>
                    <a:pt x="1538204" y="568331"/>
                    <a:pt x="1466932" y="568327"/>
                  </a:cubicBezTo>
                  <a:lnTo>
                    <a:pt x="1328991" y="568257"/>
                  </a:lnTo>
                  <a:lnTo>
                    <a:pt x="1156836" y="568319"/>
                  </a:lnTo>
                  <a:cubicBezTo>
                    <a:pt x="399372" y="568319"/>
                    <a:pt x="445556" y="569087"/>
                    <a:pt x="423336" y="555987"/>
                  </a:cubicBezTo>
                  <a:cubicBezTo>
                    <a:pt x="396952" y="540376"/>
                    <a:pt x="384714" y="522670"/>
                    <a:pt x="375081" y="486188"/>
                  </a:cubicBezTo>
                  <a:lnTo>
                    <a:pt x="369893" y="466575"/>
                  </a:lnTo>
                  <a:lnTo>
                    <a:pt x="355631" y="465108"/>
                  </a:lnTo>
                  <a:cubicBezTo>
                    <a:pt x="346243" y="463939"/>
                    <a:pt x="337103" y="461284"/>
                    <a:pt x="328549" y="457245"/>
                  </a:cubicBezTo>
                  <a:cubicBezTo>
                    <a:pt x="311285" y="448567"/>
                    <a:pt x="303211" y="436537"/>
                    <a:pt x="298302" y="411992"/>
                  </a:cubicBezTo>
                  <a:lnTo>
                    <a:pt x="294533" y="393006"/>
                  </a:lnTo>
                  <a:lnTo>
                    <a:pt x="279992" y="390051"/>
                  </a:lnTo>
                  <a:cubicBezTo>
                    <a:pt x="261472" y="386282"/>
                    <a:pt x="248232" y="378488"/>
                    <a:pt x="234622" y="363342"/>
                  </a:cubicBezTo>
                  <a:cubicBezTo>
                    <a:pt x="222593" y="349987"/>
                    <a:pt x="212309" y="332560"/>
                    <a:pt x="199327" y="303686"/>
                  </a:cubicBezTo>
                  <a:lnTo>
                    <a:pt x="190695" y="284468"/>
                  </a:lnTo>
                  <a:lnTo>
                    <a:pt x="201863" y="260643"/>
                  </a:lnTo>
                  <a:cubicBezTo>
                    <a:pt x="225036" y="211248"/>
                    <a:pt x="243207" y="190448"/>
                    <a:pt x="270150" y="182118"/>
                  </a:cubicBezTo>
                  <a:cubicBezTo>
                    <a:pt x="276615" y="179929"/>
                    <a:pt x="283277" y="178370"/>
                    <a:pt x="290043" y="177465"/>
                  </a:cubicBezTo>
                  <a:cubicBezTo>
                    <a:pt x="294603" y="177465"/>
                    <a:pt x="295487" y="175580"/>
                    <a:pt x="297999" y="160596"/>
                  </a:cubicBezTo>
                  <a:cubicBezTo>
                    <a:pt x="304003" y="124860"/>
                    <a:pt x="321196" y="107898"/>
                    <a:pt x="353513" y="105828"/>
                  </a:cubicBezTo>
                  <a:cubicBezTo>
                    <a:pt x="363448" y="105129"/>
                    <a:pt x="371220" y="103570"/>
                    <a:pt x="371592" y="102128"/>
                  </a:cubicBezTo>
                  <a:cubicBezTo>
                    <a:pt x="371964" y="100686"/>
                    <a:pt x="373988" y="91774"/>
                    <a:pt x="376105" y="82305"/>
                  </a:cubicBezTo>
                  <a:cubicBezTo>
                    <a:pt x="384900" y="42799"/>
                    <a:pt x="405259" y="19043"/>
                    <a:pt x="440972" y="6829"/>
                  </a:cubicBezTo>
                  <a:lnTo>
                    <a:pt x="455444" y="1849"/>
                  </a:lnTo>
                  <a:lnTo>
                    <a:pt x="1038270" y="663"/>
                  </a:lnTo>
                  <a:cubicBezTo>
                    <a:pt x="1196436" y="343"/>
                    <a:pt x="1325414" y="132"/>
                    <a:pt x="1430263" y="45"/>
                  </a:cubicBezTo>
                  <a:cubicBezTo>
                    <a:pt x="1535113" y="-42"/>
                    <a:pt x="1615835" y="-6"/>
                    <a:pt x="1677488" y="168"/>
                  </a:cubicBezTo>
                  <a:lnTo>
                    <a:pt x="1719397" y="469"/>
                  </a:lnTo>
                  <a:lnTo>
                    <a:pt x="1988440" y="45"/>
                  </a:lnTo>
                  <a:cubicBezTo>
                    <a:pt x="2093290" y="-42"/>
                    <a:pt x="2174012" y="-6"/>
                    <a:pt x="2235665" y="168"/>
                  </a:cubicBezTo>
                  <a:lnTo>
                    <a:pt x="2285195" y="524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endParaRPr lang="fa-IR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92A27FB5-1B24-44CD-3F89-B2E0638C3376}"/>
                </a:ext>
              </a:extLst>
            </p:cNvPr>
            <p:cNvSpPr txBox="1"/>
            <p:nvPr/>
          </p:nvSpPr>
          <p:spPr>
            <a:xfrm>
              <a:off x="2451554" y="4155571"/>
              <a:ext cx="297973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تصویر را وارد نمایید</a:t>
              </a: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CBF5085F-1C7D-C2C7-9C14-7F717C05A909}"/>
              </a:ext>
            </a:extLst>
          </p:cNvPr>
          <p:cNvGrpSpPr/>
          <p:nvPr/>
        </p:nvGrpSpPr>
        <p:grpSpPr>
          <a:xfrm>
            <a:off x="7383249" y="4108039"/>
            <a:ext cx="3252662" cy="458211"/>
            <a:chOff x="7383249" y="4108039"/>
            <a:chExt cx="3252662" cy="458211"/>
          </a:xfrm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72567F64-F5D5-6820-0942-B9BDC752A7A5}"/>
                </a:ext>
              </a:extLst>
            </p:cNvPr>
            <p:cNvSpPr/>
            <p:nvPr/>
          </p:nvSpPr>
          <p:spPr>
            <a:xfrm>
              <a:off x="7383249" y="4108039"/>
              <a:ext cx="3252662" cy="458211"/>
            </a:xfrm>
            <a:custGeom>
              <a:avLst/>
              <a:gdLst>
                <a:gd name="connsiteX0" fmla="*/ 101771 w 4034334"/>
                <a:gd name="connsiteY0" fmla="*/ 198498 h 568327"/>
                <a:gd name="connsiteX1" fmla="*/ 108750 w 4034334"/>
                <a:gd name="connsiteY1" fmla="*/ 198498 h 568327"/>
                <a:gd name="connsiteX2" fmla="*/ 108890 w 4034334"/>
                <a:gd name="connsiteY2" fmla="*/ 213016 h 568327"/>
                <a:gd name="connsiteX3" fmla="*/ 141463 w 4034334"/>
                <a:gd name="connsiteY3" fmla="*/ 268740 h 568327"/>
                <a:gd name="connsiteX4" fmla="*/ 159448 w 4034334"/>
                <a:gd name="connsiteY4" fmla="*/ 286957 h 568327"/>
                <a:gd name="connsiteX5" fmla="*/ 143161 w 4034334"/>
                <a:gd name="connsiteY5" fmla="*/ 299428 h 568327"/>
                <a:gd name="connsiteX6" fmla="*/ 109332 w 4034334"/>
                <a:gd name="connsiteY6" fmla="*/ 357036 h 568327"/>
                <a:gd name="connsiteX7" fmla="*/ 109541 w 4034334"/>
                <a:gd name="connsiteY7" fmla="*/ 372485 h 568327"/>
                <a:gd name="connsiteX8" fmla="*/ 99862 w 4034334"/>
                <a:gd name="connsiteY8" fmla="*/ 371322 h 568327"/>
                <a:gd name="connsiteX9" fmla="*/ 66475 w 4034334"/>
                <a:gd name="connsiteY9" fmla="*/ 347287 h 568327"/>
                <a:gd name="connsiteX10" fmla="*/ 47234 w 4034334"/>
                <a:gd name="connsiteY10" fmla="*/ 329604 h 568327"/>
                <a:gd name="connsiteX11" fmla="*/ 14288 w 4034334"/>
                <a:gd name="connsiteY11" fmla="*/ 307222 h 568327"/>
                <a:gd name="connsiteX12" fmla="*/ 8704 w 4034334"/>
                <a:gd name="connsiteY12" fmla="*/ 269647 h 568327"/>
                <a:gd name="connsiteX13" fmla="*/ 47001 w 4034334"/>
                <a:gd name="connsiteY13" fmla="*/ 240214 h 568327"/>
                <a:gd name="connsiteX14" fmla="*/ 62148 w 4034334"/>
                <a:gd name="connsiteY14" fmla="*/ 229699 h 568327"/>
                <a:gd name="connsiteX15" fmla="*/ 85413 w 4034334"/>
                <a:gd name="connsiteY15" fmla="*/ 202849 h 568327"/>
                <a:gd name="connsiteX16" fmla="*/ 85483 w 4034334"/>
                <a:gd name="connsiteY16" fmla="*/ 202802 h 568327"/>
                <a:gd name="connsiteX17" fmla="*/ 101771 w 4034334"/>
                <a:gd name="connsiteY17" fmla="*/ 198498 h 568327"/>
                <a:gd name="connsiteX18" fmla="*/ 3923725 w 4034334"/>
                <a:gd name="connsiteY18" fmla="*/ 197870 h 568327"/>
                <a:gd name="connsiteX19" fmla="*/ 3934149 w 4034334"/>
                <a:gd name="connsiteY19" fmla="*/ 199056 h 568327"/>
                <a:gd name="connsiteX20" fmla="*/ 3967606 w 4034334"/>
                <a:gd name="connsiteY20" fmla="*/ 225092 h 568327"/>
                <a:gd name="connsiteX21" fmla="*/ 3985754 w 4034334"/>
                <a:gd name="connsiteY21" fmla="*/ 240424 h 568327"/>
                <a:gd name="connsiteX22" fmla="*/ 4023167 w 4034334"/>
                <a:gd name="connsiteY22" fmla="*/ 270182 h 568327"/>
                <a:gd name="connsiteX23" fmla="*/ 4034334 w 4034334"/>
                <a:gd name="connsiteY23" fmla="*/ 284933 h 568327"/>
                <a:gd name="connsiteX24" fmla="*/ 4020374 w 4034334"/>
                <a:gd name="connsiteY24" fmla="*/ 303546 h 568327"/>
                <a:gd name="connsiteX25" fmla="*/ 3981706 w 4034334"/>
                <a:gd name="connsiteY25" fmla="*/ 329838 h 568327"/>
                <a:gd name="connsiteX26" fmla="*/ 3970864 w 4034334"/>
                <a:gd name="connsiteY26" fmla="*/ 334165 h 568327"/>
                <a:gd name="connsiteX27" fmla="*/ 3968536 w 4034334"/>
                <a:gd name="connsiteY27" fmla="*/ 343681 h 568327"/>
                <a:gd name="connsiteX28" fmla="*/ 3926657 w 4034334"/>
                <a:gd name="connsiteY28" fmla="*/ 372904 h 568327"/>
                <a:gd name="connsiteX29" fmla="*/ 3922794 w 4034334"/>
                <a:gd name="connsiteY29" fmla="*/ 359153 h 568327"/>
                <a:gd name="connsiteX30" fmla="*/ 3918839 w 4034334"/>
                <a:gd name="connsiteY30" fmla="*/ 334723 h 568327"/>
                <a:gd name="connsiteX31" fmla="*/ 3879588 w 4034334"/>
                <a:gd name="connsiteY31" fmla="*/ 292192 h 568327"/>
                <a:gd name="connsiteX32" fmla="*/ 3869701 w 4034334"/>
                <a:gd name="connsiteY32" fmla="*/ 285794 h 568327"/>
                <a:gd name="connsiteX33" fmla="*/ 3886918 w 4034334"/>
                <a:gd name="connsiteY33" fmla="*/ 271997 h 568327"/>
                <a:gd name="connsiteX34" fmla="*/ 3912860 w 4034334"/>
                <a:gd name="connsiteY34" fmla="*/ 246125 h 568327"/>
                <a:gd name="connsiteX35" fmla="*/ 3922724 w 4034334"/>
                <a:gd name="connsiteY35" fmla="*/ 215669 h 568327"/>
                <a:gd name="connsiteX36" fmla="*/ 3922586 w 4034334"/>
                <a:gd name="connsiteY36" fmla="*/ 215645 h 568327"/>
                <a:gd name="connsiteX37" fmla="*/ 2588982 w 4034334"/>
                <a:gd name="connsiteY37" fmla="*/ 45 h 568327"/>
                <a:gd name="connsiteX38" fmla="*/ 2836206 w 4034334"/>
                <a:gd name="connsiteY38" fmla="*/ 168 h 568327"/>
                <a:gd name="connsiteX39" fmla="*/ 2878123 w 4034334"/>
                <a:gd name="connsiteY39" fmla="*/ 469 h 568327"/>
                <a:gd name="connsiteX40" fmla="*/ 3147159 w 4034334"/>
                <a:gd name="connsiteY40" fmla="*/ 45 h 568327"/>
                <a:gd name="connsiteX41" fmla="*/ 3575961 w 4034334"/>
                <a:gd name="connsiteY41" fmla="*/ 2989 h 568327"/>
                <a:gd name="connsiteX42" fmla="*/ 3628450 w 4034334"/>
                <a:gd name="connsiteY42" fmla="*/ 29048 h 568327"/>
                <a:gd name="connsiteX43" fmla="*/ 3657207 w 4034334"/>
                <a:gd name="connsiteY43" fmla="*/ 86167 h 568327"/>
                <a:gd name="connsiteX44" fmla="*/ 3660884 w 4034334"/>
                <a:gd name="connsiteY44" fmla="*/ 104780 h 568327"/>
                <a:gd name="connsiteX45" fmla="*/ 3677891 w 4034334"/>
                <a:gd name="connsiteY45" fmla="*/ 105897 h 568327"/>
                <a:gd name="connsiteX46" fmla="*/ 3732684 w 4034334"/>
                <a:gd name="connsiteY46" fmla="*/ 156548 h 568327"/>
                <a:gd name="connsiteX47" fmla="*/ 3735895 w 4034334"/>
                <a:gd name="connsiteY47" fmla="*/ 174673 h 568327"/>
                <a:gd name="connsiteX48" fmla="*/ 3751158 w 4034334"/>
                <a:gd name="connsiteY48" fmla="*/ 179047 h 568327"/>
                <a:gd name="connsiteX49" fmla="*/ 3774238 w 4034334"/>
                <a:gd name="connsiteY49" fmla="*/ 186911 h 568327"/>
                <a:gd name="connsiteX50" fmla="*/ 3810371 w 4034334"/>
                <a:gd name="connsiteY50" fmla="*/ 222951 h 568327"/>
                <a:gd name="connsiteX51" fmla="*/ 3839291 w 4034334"/>
                <a:gd name="connsiteY51" fmla="*/ 285119 h 568327"/>
                <a:gd name="connsiteX52" fmla="*/ 3824331 w 4034334"/>
                <a:gd name="connsiteY52" fmla="*/ 320321 h 568327"/>
                <a:gd name="connsiteX53" fmla="*/ 3748575 w 4034334"/>
                <a:gd name="connsiteY53" fmla="*/ 390959 h 568327"/>
                <a:gd name="connsiteX54" fmla="*/ 3735778 w 4034334"/>
                <a:gd name="connsiteY54" fmla="*/ 392773 h 568327"/>
                <a:gd name="connsiteX55" fmla="*/ 3734057 w 4034334"/>
                <a:gd name="connsiteY55" fmla="*/ 406593 h 568327"/>
                <a:gd name="connsiteX56" fmla="*/ 3718608 w 4034334"/>
                <a:gd name="connsiteY56" fmla="*/ 445728 h 568327"/>
                <a:gd name="connsiteX57" fmla="*/ 3676286 w 4034334"/>
                <a:gd name="connsiteY57" fmla="*/ 464993 h 568327"/>
                <a:gd name="connsiteX58" fmla="*/ 3661140 w 4034334"/>
                <a:gd name="connsiteY58" fmla="*/ 466552 h 568327"/>
                <a:gd name="connsiteX59" fmla="*/ 3657138 w 4034334"/>
                <a:gd name="connsiteY59" fmla="*/ 484304 h 568327"/>
                <a:gd name="connsiteX60" fmla="*/ 3630661 w 4034334"/>
                <a:gd name="connsiteY60" fmla="*/ 538329 h 568327"/>
                <a:gd name="connsiteX61" fmla="*/ 3584523 w 4034334"/>
                <a:gd name="connsiteY61" fmla="*/ 565201 h 568327"/>
                <a:gd name="connsiteX62" fmla="*/ 2873732 w 4034334"/>
                <a:gd name="connsiteY62" fmla="*/ 568319 h 568327"/>
                <a:gd name="connsiteX63" fmla="*/ 2526670 w 4034334"/>
                <a:gd name="connsiteY63" fmla="*/ 568304 h 568327"/>
                <a:gd name="connsiteX64" fmla="*/ 2501381 w 4034334"/>
                <a:gd name="connsiteY64" fmla="*/ 568252 h 568327"/>
                <a:gd name="connsiteX65" fmla="*/ 2315555 w 4034334"/>
                <a:gd name="connsiteY65" fmla="*/ 568319 h 568327"/>
                <a:gd name="connsiteX66" fmla="*/ 1968493 w 4034334"/>
                <a:gd name="connsiteY66" fmla="*/ 568304 h 568327"/>
                <a:gd name="connsiteX67" fmla="*/ 1936854 w 4034334"/>
                <a:gd name="connsiteY67" fmla="*/ 568239 h 568327"/>
                <a:gd name="connsiteX68" fmla="*/ 1715013 w 4034334"/>
                <a:gd name="connsiteY68" fmla="*/ 568319 h 568327"/>
                <a:gd name="connsiteX69" fmla="*/ 1466932 w 4034334"/>
                <a:gd name="connsiteY69" fmla="*/ 568327 h 568327"/>
                <a:gd name="connsiteX70" fmla="*/ 1328991 w 4034334"/>
                <a:gd name="connsiteY70" fmla="*/ 568257 h 568327"/>
                <a:gd name="connsiteX71" fmla="*/ 1156836 w 4034334"/>
                <a:gd name="connsiteY71" fmla="*/ 568319 h 568327"/>
                <a:gd name="connsiteX72" fmla="*/ 423336 w 4034334"/>
                <a:gd name="connsiteY72" fmla="*/ 555987 h 568327"/>
                <a:gd name="connsiteX73" fmla="*/ 375081 w 4034334"/>
                <a:gd name="connsiteY73" fmla="*/ 486188 h 568327"/>
                <a:gd name="connsiteX74" fmla="*/ 369893 w 4034334"/>
                <a:gd name="connsiteY74" fmla="*/ 466575 h 568327"/>
                <a:gd name="connsiteX75" fmla="*/ 355631 w 4034334"/>
                <a:gd name="connsiteY75" fmla="*/ 465108 h 568327"/>
                <a:gd name="connsiteX76" fmla="*/ 328549 w 4034334"/>
                <a:gd name="connsiteY76" fmla="*/ 457245 h 568327"/>
                <a:gd name="connsiteX77" fmla="*/ 298302 w 4034334"/>
                <a:gd name="connsiteY77" fmla="*/ 411992 h 568327"/>
                <a:gd name="connsiteX78" fmla="*/ 294533 w 4034334"/>
                <a:gd name="connsiteY78" fmla="*/ 393006 h 568327"/>
                <a:gd name="connsiteX79" fmla="*/ 279992 w 4034334"/>
                <a:gd name="connsiteY79" fmla="*/ 390051 h 568327"/>
                <a:gd name="connsiteX80" fmla="*/ 234622 w 4034334"/>
                <a:gd name="connsiteY80" fmla="*/ 363342 h 568327"/>
                <a:gd name="connsiteX81" fmla="*/ 199327 w 4034334"/>
                <a:gd name="connsiteY81" fmla="*/ 303686 h 568327"/>
                <a:gd name="connsiteX82" fmla="*/ 190695 w 4034334"/>
                <a:gd name="connsiteY82" fmla="*/ 284468 h 568327"/>
                <a:gd name="connsiteX83" fmla="*/ 201863 w 4034334"/>
                <a:gd name="connsiteY83" fmla="*/ 260643 h 568327"/>
                <a:gd name="connsiteX84" fmla="*/ 270150 w 4034334"/>
                <a:gd name="connsiteY84" fmla="*/ 182118 h 568327"/>
                <a:gd name="connsiteX85" fmla="*/ 290043 w 4034334"/>
                <a:gd name="connsiteY85" fmla="*/ 177465 h 568327"/>
                <a:gd name="connsiteX86" fmla="*/ 297999 w 4034334"/>
                <a:gd name="connsiteY86" fmla="*/ 160596 h 568327"/>
                <a:gd name="connsiteX87" fmla="*/ 353513 w 4034334"/>
                <a:gd name="connsiteY87" fmla="*/ 105828 h 568327"/>
                <a:gd name="connsiteX88" fmla="*/ 371592 w 4034334"/>
                <a:gd name="connsiteY88" fmla="*/ 102128 h 568327"/>
                <a:gd name="connsiteX89" fmla="*/ 376105 w 4034334"/>
                <a:gd name="connsiteY89" fmla="*/ 82305 h 568327"/>
                <a:gd name="connsiteX90" fmla="*/ 440972 w 4034334"/>
                <a:gd name="connsiteY90" fmla="*/ 6829 h 568327"/>
                <a:gd name="connsiteX91" fmla="*/ 455444 w 4034334"/>
                <a:gd name="connsiteY91" fmla="*/ 1849 h 568327"/>
                <a:gd name="connsiteX92" fmla="*/ 1038270 w 4034334"/>
                <a:gd name="connsiteY92" fmla="*/ 663 h 568327"/>
                <a:gd name="connsiteX93" fmla="*/ 1430263 w 4034334"/>
                <a:gd name="connsiteY93" fmla="*/ 45 h 568327"/>
                <a:gd name="connsiteX94" fmla="*/ 1677488 w 4034334"/>
                <a:gd name="connsiteY94" fmla="*/ 168 h 568327"/>
                <a:gd name="connsiteX95" fmla="*/ 1719397 w 4034334"/>
                <a:gd name="connsiteY95" fmla="*/ 469 h 568327"/>
                <a:gd name="connsiteX96" fmla="*/ 1988440 w 4034334"/>
                <a:gd name="connsiteY96" fmla="*/ 45 h 568327"/>
                <a:gd name="connsiteX97" fmla="*/ 2235665 w 4034334"/>
                <a:gd name="connsiteY97" fmla="*/ 168 h 568327"/>
                <a:gd name="connsiteX98" fmla="*/ 2285195 w 4034334"/>
                <a:gd name="connsiteY98" fmla="*/ 524 h 568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</a:cxnLst>
              <a:rect l="l" t="t" r="r" b="b"/>
              <a:pathLst>
                <a:path w="4034334" h="568327">
                  <a:moveTo>
                    <a:pt x="101771" y="198498"/>
                  </a:moveTo>
                  <a:lnTo>
                    <a:pt x="108750" y="198498"/>
                  </a:lnTo>
                  <a:lnTo>
                    <a:pt x="108890" y="213016"/>
                  </a:lnTo>
                  <a:cubicBezTo>
                    <a:pt x="109145" y="234654"/>
                    <a:pt x="116893" y="247939"/>
                    <a:pt x="141463" y="268740"/>
                  </a:cubicBezTo>
                  <a:cubicBezTo>
                    <a:pt x="152328" y="277930"/>
                    <a:pt x="160448" y="286120"/>
                    <a:pt x="159448" y="286957"/>
                  </a:cubicBezTo>
                  <a:cubicBezTo>
                    <a:pt x="158447" y="287795"/>
                    <a:pt x="151141" y="293402"/>
                    <a:pt x="143161" y="299428"/>
                  </a:cubicBezTo>
                  <a:cubicBezTo>
                    <a:pt x="118312" y="318181"/>
                    <a:pt x="109052" y="333979"/>
                    <a:pt x="109332" y="357036"/>
                  </a:cubicBezTo>
                  <a:lnTo>
                    <a:pt x="109541" y="372485"/>
                  </a:lnTo>
                  <a:lnTo>
                    <a:pt x="99862" y="371322"/>
                  </a:lnTo>
                  <a:cubicBezTo>
                    <a:pt x="82133" y="369204"/>
                    <a:pt x="74641" y="363807"/>
                    <a:pt x="66475" y="347287"/>
                  </a:cubicBezTo>
                  <a:cubicBezTo>
                    <a:pt x="59262" y="332722"/>
                    <a:pt x="58704" y="332187"/>
                    <a:pt x="47234" y="329604"/>
                  </a:cubicBezTo>
                  <a:cubicBezTo>
                    <a:pt x="32040" y="326161"/>
                    <a:pt x="26108" y="322136"/>
                    <a:pt x="14288" y="307222"/>
                  </a:cubicBezTo>
                  <a:cubicBezTo>
                    <a:pt x="-3907" y="284259"/>
                    <a:pt x="-3534" y="286771"/>
                    <a:pt x="8704" y="269647"/>
                  </a:cubicBezTo>
                  <a:cubicBezTo>
                    <a:pt x="23432" y="248986"/>
                    <a:pt x="30714" y="243402"/>
                    <a:pt x="47001" y="240214"/>
                  </a:cubicBezTo>
                  <a:cubicBezTo>
                    <a:pt x="59960" y="237655"/>
                    <a:pt x="60774" y="237097"/>
                    <a:pt x="62148" y="229699"/>
                  </a:cubicBezTo>
                  <a:cubicBezTo>
                    <a:pt x="64078" y="219345"/>
                    <a:pt x="73781" y="208131"/>
                    <a:pt x="85413" y="202849"/>
                  </a:cubicBezTo>
                  <a:lnTo>
                    <a:pt x="85483" y="202802"/>
                  </a:lnTo>
                  <a:cubicBezTo>
                    <a:pt x="90629" y="200457"/>
                    <a:pt x="96137" y="199000"/>
                    <a:pt x="101771" y="198498"/>
                  </a:cubicBezTo>
                  <a:close/>
                  <a:moveTo>
                    <a:pt x="3923725" y="197870"/>
                  </a:moveTo>
                  <a:lnTo>
                    <a:pt x="3934149" y="199056"/>
                  </a:lnTo>
                  <a:cubicBezTo>
                    <a:pt x="3949402" y="200520"/>
                    <a:pt x="3962438" y="210664"/>
                    <a:pt x="3967606" y="225092"/>
                  </a:cubicBezTo>
                  <a:cubicBezTo>
                    <a:pt x="3971352" y="236329"/>
                    <a:pt x="3971654" y="236562"/>
                    <a:pt x="3985754" y="240424"/>
                  </a:cubicBezTo>
                  <a:cubicBezTo>
                    <a:pt x="4001877" y="244845"/>
                    <a:pt x="4007206" y="249079"/>
                    <a:pt x="4023167" y="270182"/>
                  </a:cubicBezTo>
                  <a:lnTo>
                    <a:pt x="4034334" y="284933"/>
                  </a:lnTo>
                  <a:lnTo>
                    <a:pt x="4020374" y="303546"/>
                  </a:lnTo>
                  <a:cubicBezTo>
                    <a:pt x="4005810" y="322857"/>
                    <a:pt x="4000086" y="326813"/>
                    <a:pt x="3981706" y="329838"/>
                  </a:cubicBezTo>
                  <a:cubicBezTo>
                    <a:pt x="3976191" y="330745"/>
                    <a:pt x="3971305" y="332676"/>
                    <a:pt x="3970864" y="334165"/>
                  </a:cubicBezTo>
                  <a:cubicBezTo>
                    <a:pt x="3970421" y="335654"/>
                    <a:pt x="3969375" y="339912"/>
                    <a:pt x="3968536" y="343681"/>
                  </a:cubicBezTo>
                  <a:cubicBezTo>
                    <a:pt x="3965465" y="357757"/>
                    <a:pt x="3943827" y="372904"/>
                    <a:pt x="3926657" y="372904"/>
                  </a:cubicBezTo>
                  <a:cubicBezTo>
                    <a:pt x="3922446" y="372927"/>
                    <a:pt x="3922074" y="371624"/>
                    <a:pt x="3922794" y="359153"/>
                  </a:cubicBezTo>
                  <a:cubicBezTo>
                    <a:pt x="3923644" y="350803"/>
                    <a:pt x="3922278" y="342378"/>
                    <a:pt x="3918839" y="334723"/>
                  </a:cubicBezTo>
                  <a:cubicBezTo>
                    <a:pt x="3913139" y="321787"/>
                    <a:pt x="3893153" y="300150"/>
                    <a:pt x="3879588" y="292192"/>
                  </a:cubicBezTo>
                  <a:cubicBezTo>
                    <a:pt x="3876120" y="290340"/>
                    <a:pt x="3872811" y="288199"/>
                    <a:pt x="3869701" y="285794"/>
                  </a:cubicBezTo>
                  <a:cubicBezTo>
                    <a:pt x="3869701" y="285445"/>
                    <a:pt x="3877449" y="279232"/>
                    <a:pt x="3886918" y="271997"/>
                  </a:cubicBezTo>
                  <a:cubicBezTo>
                    <a:pt x="3896636" y="264519"/>
                    <a:pt x="3905356" y="255824"/>
                    <a:pt x="3912860" y="246125"/>
                  </a:cubicBezTo>
                  <a:cubicBezTo>
                    <a:pt x="3920608" y="234864"/>
                    <a:pt x="3921724" y="231490"/>
                    <a:pt x="3922724" y="215669"/>
                  </a:cubicBezTo>
                  <a:lnTo>
                    <a:pt x="3922586" y="215645"/>
                  </a:lnTo>
                  <a:close/>
                  <a:moveTo>
                    <a:pt x="2588982" y="45"/>
                  </a:moveTo>
                  <a:cubicBezTo>
                    <a:pt x="2693832" y="-42"/>
                    <a:pt x="2774553" y="-6"/>
                    <a:pt x="2836206" y="168"/>
                  </a:cubicBezTo>
                  <a:lnTo>
                    <a:pt x="2878123" y="469"/>
                  </a:lnTo>
                  <a:lnTo>
                    <a:pt x="3147159" y="45"/>
                  </a:lnTo>
                  <a:cubicBezTo>
                    <a:pt x="3461708" y="-217"/>
                    <a:pt x="3559104" y="634"/>
                    <a:pt x="3575961" y="2989"/>
                  </a:cubicBezTo>
                  <a:cubicBezTo>
                    <a:pt x="3595873" y="5580"/>
                    <a:pt x="3614348" y="14752"/>
                    <a:pt x="3628450" y="29048"/>
                  </a:cubicBezTo>
                  <a:cubicBezTo>
                    <a:pt x="3643550" y="44288"/>
                    <a:pt x="3652415" y="61738"/>
                    <a:pt x="3657207" y="86167"/>
                  </a:cubicBezTo>
                  <a:lnTo>
                    <a:pt x="3660884" y="104780"/>
                  </a:lnTo>
                  <a:lnTo>
                    <a:pt x="3677891" y="105897"/>
                  </a:lnTo>
                  <a:cubicBezTo>
                    <a:pt x="3709301" y="107930"/>
                    <a:pt x="3727565" y="124813"/>
                    <a:pt x="3732684" y="156548"/>
                  </a:cubicBezTo>
                  <a:cubicBezTo>
                    <a:pt x="3734220" y="166158"/>
                    <a:pt x="3735663" y="174301"/>
                    <a:pt x="3735895" y="174673"/>
                  </a:cubicBezTo>
                  <a:cubicBezTo>
                    <a:pt x="3740888" y="176441"/>
                    <a:pt x="3745986" y="177902"/>
                    <a:pt x="3751158" y="179047"/>
                  </a:cubicBezTo>
                  <a:cubicBezTo>
                    <a:pt x="3759064" y="180995"/>
                    <a:pt x="3766788" y="183626"/>
                    <a:pt x="3774238" y="186911"/>
                  </a:cubicBezTo>
                  <a:cubicBezTo>
                    <a:pt x="3785476" y="192565"/>
                    <a:pt x="3800552" y="207595"/>
                    <a:pt x="3810371" y="222951"/>
                  </a:cubicBezTo>
                  <a:cubicBezTo>
                    <a:pt x="3820678" y="239261"/>
                    <a:pt x="3839291" y="279024"/>
                    <a:pt x="3839291" y="285119"/>
                  </a:cubicBezTo>
                  <a:cubicBezTo>
                    <a:pt x="3839291" y="287749"/>
                    <a:pt x="3832567" y="303546"/>
                    <a:pt x="3824331" y="320321"/>
                  </a:cubicBezTo>
                  <a:cubicBezTo>
                    <a:pt x="3801064" y="367692"/>
                    <a:pt x="3781148" y="386305"/>
                    <a:pt x="3748575" y="390959"/>
                  </a:cubicBezTo>
                  <a:lnTo>
                    <a:pt x="3735778" y="392773"/>
                  </a:lnTo>
                  <a:lnTo>
                    <a:pt x="3734057" y="406593"/>
                  </a:lnTo>
                  <a:cubicBezTo>
                    <a:pt x="3731568" y="426510"/>
                    <a:pt x="3728147" y="435142"/>
                    <a:pt x="3718608" y="445728"/>
                  </a:cubicBezTo>
                  <a:cubicBezTo>
                    <a:pt x="3708114" y="457407"/>
                    <a:pt x="3695807" y="462992"/>
                    <a:pt x="3676286" y="464993"/>
                  </a:cubicBezTo>
                  <a:lnTo>
                    <a:pt x="3661140" y="466552"/>
                  </a:lnTo>
                  <a:lnTo>
                    <a:pt x="3657138" y="484304"/>
                  </a:lnTo>
                  <a:cubicBezTo>
                    <a:pt x="3651717" y="508291"/>
                    <a:pt x="3643969" y="524113"/>
                    <a:pt x="3630661" y="538329"/>
                  </a:cubicBezTo>
                  <a:cubicBezTo>
                    <a:pt x="3618127" y="551462"/>
                    <a:pt x="3602131" y="560778"/>
                    <a:pt x="3584523" y="565201"/>
                  </a:cubicBezTo>
                  <a:cubicBezTo>
                    <a:pt x="3574938" y="567761"/>
                    <a:pt x="3450136" y="568319"/>
                    <a:pt x="2873732" y="568319"/>
                  </a:cubicBezTo>
                  <a:cubicBezTo>
                    <a:pt x="2731708" y="568319"/>
                    <a:pt x="2617936" y="568346"/>
                    <a:pt x="2526670" y="568304"/>
                  </a:cubicBezTo>
                  <a:lnTo>
                    <a:pt x="2501381" y="568252"/>
                  </a:lnTo>
                  <a:lnTo>
                    <a:pt x="2315555" y="568319"/>
                  </a:lnTo>
                  <a:cubicBezTo>
                    <a:pt x="2173531" y="568319"/>
                    <a:pt x="2059759" y="568346"/>
                    <a:pt x="1968493" y="568304"/>
                  </a:cubicBezTo>
                  <a:lnTo>
                    <a:pt x="1936854" y="568239"/>
                  </a:lnTo>
                  <a:lnTo>
                    <a:pt x="1715013" y="568319"/>
                  </a:lnTo>
                  <a:cubicBezTo>
                    <a:pt x="1620330" y="568319"/>
                    <a:pt x="1538204" y="568331"/>
                    <a:pt x="1466932" y="568327"/>
                  </a:cubicBezTo>
                  <a:lnTo>
                    <a:pt x="1328991" y="568257"/>
                  </a:lnTo>
                  <a:lnTo>
                    <a:pt x="1156836" y="568319"/>
                  </a:lnTo>
                  <a:cubicBezTo>
                    <a:pt x="399372" y="568319"/>
                    <a:pt x="445556" y="569087"/>
                    <a:pt x="423336" y="555987"/>
                  </a:cubicBezTo>
                  <a:cubicBezTo>
                    <a:pt x="396952" y="540376"/>
                    <a:pt x="384714" y="522670"/>
                    <a:pt x="375081" y="486188"/>
                  </a:cubicBezTo>
                  <a:lnTo>
                    <a:pt x="369893" y="466575"/>
                  </a:lnTo>
                  <a:lnTo>
                    <a:pt x="355631" y="465108"/>
                  </a:lnTo>
                  <a:cubicBezTo>
                    <a:pt x="346243" y="463939"/>
                    <a:pt x="337103" y="461284"/>
                    <a:pt x="328549" y="457245"/>
                  </a:cubicBezTo>
                  <a:cubicBezTo>
                    <a:pt x="311285" y="448567"/>
                    <a:pt x="303211" y="436537"/>
                    <a:pt x="298302" y="411992"/>
                  </a:cubicBezTo>
                  <a:lnTo>
                    <a:pt x="294533" y="393006"/>
                  </a:lnTo>
                  <a:lnTo>
                    <a:pt x="279992" y="390051"/>
                  </a:lnTo>
                  <a:cubicBezTo>
                    <a:pt x="261472" y="386282"/>
                    <a:pt x="248232" y="378488"/>
                    <a:pt x="234622" y="363342"/>
                  </a:cubicBezTo>
                  <a:cubicBezTo>
                    <a:pt x="222593" y="349987"/>
                    <a:pt x="212309" y="332560"/>
                    <a:pt x="199327" y="303686"/>
                  </a:cubicBezTo>
                  <a:lnTo>
                    <a:pt x="190695" y="284468"/>
                  </a:lnTo>
                  <a:lnTo>
                    <a:pt x="201863" y="260643"/>
                  </a:lnTo>
                  <a:cubicBezTo>
                    <a:pt x="225036" y="211248"/>
                    <a:pt x="243207" y="190448"/>
                    <a:pt x="270150" y="182118"/>
                  </a:cubicBezTo>
                  <a:cubicBezTo>
                    <a:pt x="276615" y="179929"/>
                    <a:pt x="283277" y="178370"/>
                    <a:pt x="290043" y="177465"/>
                  </a:cubicBezTo>
                  <a:cubicBezTo>
                    <a:pt x="294603" y="177465"/>
                    <a:pt x="295487" y="175580"/>
                    <a:pt x="297999" y="160596"/>
                  </a:cubicBezTo>
                  <a:cubicBezTo>
                    <a:pt x="304003" y="124860"/>
                    <a:pt x="321196" y="107898"/>
                    <a:pt x="353513" y="105828"/>
                  </a:cubicBezTo>
                  <a:cubicBezTo>
                    <a:pt x="363448" y="105129"/>
                    <a:pt x="371220" y="103570"/>
                    <a:pt x="371592" y="102128"/>
                  </a:cubicBezTo>
                  <a:cubicBezTo>
                    <a:pt x="371964" y="100686"/>
                    <a:pt x="373988" y="91774"/>
                    <a:pt x="376105" y="82305"/>
                  </a:cubicBezTo>
                  <a:cubicBezTo>
                    <a:pt x="384900" y="42799"/>
                    <a:pt x="405259" y="19043"/>
                    <a:pt x="440972" y="6829"/>
                  </a:cubicBezTo>
                  <a:lnTo>
                    <a:pt x="455444" y="1849"/>
                  </a:lnTo>
                  <a:lnTo>
                    <a:pt x="1038270" y="663"/>
                  </a:lnTo>
                  <a:cubicBezTo>
                    <a:pt x="1196436" y="343"/>
                    <a:pt x="1325414" y="132"/>
                    <a:pt x="1430263" y="45"/>
                  </a:cubicBezTo>
                  <a:cubicBezTo>
                    <a:pt x="1535113" y="-42"/>
                    <a:pt x="1615835" y="-6"/>
                    <a:pt x="1677488" y="168"/>
                  </a:cubicBezTo>
                  <a:lnTo>
                    <a:pt x="1719397" y="469"/>
                  </a:lnTo>
                  <a:lnTo>
                    <a:pt x="1988440" y="45"/>
                  </a:lnTo>
                  <a:cubicBezTo>
                    <a:pt x="2093290" y="-42"/>
                    <a:pt x="2174012" y="-6"/>
                    <a:pt x="2235665" y="168"/>
                  </a:cubicBezTo>
                  <a:lnTo>
                    <a:pt x="2285195" y="524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endParaRPr lang="fa-IR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879BCD98-C36C-E9D4-5F9A-8EE24941E3FD}"/>
                </a:ext>
              </a:extLst>
            </p:cNvPr>
            <p:cNvSpPr txBox="1"/>
            <p:nvPr/>
          </p:nvSpPr>
          <p:spPr>
            <a:xfrm>
              <a:off x="7524106" y="4156542"/>
              <a:ext cx="297973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تصویر را وارد نمایید</a:t>
              </a: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F48DFFA2-1942-B60D-0578-C1C4DF60E513}"/>
              </a:ext>
            </a:extLst>
          </p:cNvPr>
          <p:cNvSpPr txBox="1"/>
          <p:nvPr/>
        </p:nvSpPr>
        <p:spPr>
          <a:xfrm>
            <a:off x="1700981" y="274926"/>
            <a:ext cx="36772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3600" dirty="0">
                <a:solidFill>
                  <a:srgbClr val="087A85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روابط عمومی شهرداری استان تهران</a:t>
            </a:r>
            <a:endParaRPr lang="fa-IR" sz="3600" dirty="0">
              <a:solidFill>
                <a:srgbClr val="087A85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7EEA0F4-E8B2-F528-63E7-A60E7C54ED69}"/>
              </a:ext>
            </a:extLst>
          </p:cNvPr>
          <p:cNvSpPr txBox="1"/>
          <p:nvPr/>
        </p:nvSpPr>
        <p:spPr>
          <a:xfrm>
            <a:off x="7152969" y="274926"/>
            <a:ext cx="36772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3600" dirty="0">
                <a:solidFill>
                  <a:srgbClr val="087A85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عنوان موضوع  بخش خود را وارد نمایید</a:t>
            </a:r>
            <a:endParaRPr lang="fa-IR" sz="3600" dirty="0">
              <a:solidFill>
                <a:srgbClr val="087A85"/>
              </a:solidFill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2182EF87-9390-1692-5206-5C5083823793}"/>
              </a:ext>
            </a:extLst>
          </p:cNvPr>
          <p:cNvPicPr>
            <a:picLocks noChangeAspect="1"/>
          </p:cNvPicPr>
          <p:nvPr/>
        </p:nvPicPr>
        <p:blipFill>
          <a:blip r:embed="rId4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7594" y="292800"/>
            <a:ext cx="808621" cy="808621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2FD8F4B4-2CFF-C382-7E33-707249231600}"/>
              </a:ext>
            </a:extLst>
          </p:cNvPr>
          <p:cNvSpPr txBox="1"/>
          <p:nvPr/>
        </p:nvSpPr>
        <p:spPr>
          <a:xfrm>
            <a:off x="1539131" y="4845364"/>
            <a:ext cx="10037423" cy="13734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8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8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175610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FF654BD-39D4-C393-BE1E-4839936FB37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44</a:t>
            </a:fld>
            <a:endParaRPr lang="fa-IR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78324C4-8B6A-8FB3-2E35-2EEF002E0FBD}"/>
              </a:ext>
            </a:extLst>
          </p:cNvPr>
          <p:cNvSpPr txBox="1"/>
          <p:nvPr/>
        </p:nvSpPr>
        <p:spPr>
          <a:xfrm>
            <a:off x="1700981" y="274926"/>
            <a:ext cx="36772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3600" dirty="0">
                <a:solidFill>
                  <a:srgbClr val="087A85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روابط عمومی شهرداری استان تهران</a:t>
            </a:r>
            <a:endParaRPr lang="fa-IR" sz="3600" dirty="0">
              <a:solidFill>
                <a:srgbClr val="087A85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D3B41A0-E0A8-6548-B760-1BA40FF70D10}"/>
              </a:ext>
            </a:extLst>
          </p:cNvPr>
          <p:cNvSpPr txBox="1"/>
          <p:nvPr/>
        </p:nvSpPr>
        <p:spPr>
          <a:xfrm>
            <a:off x="7152969" y="274926"/>
            <a:ext cx="36772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3600" dirty="0">
                <a:solidFill>
                  <a:srgbClr val="087A85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عنوان موضوع  بخش خود را وارد نمایید</a:t>
            </a:r>
            <a:endParaRPr lang="fa-IR" sz="3600" dirty="0">
              <a:solidFill>
                <a:srgbClr val="087A85"/>
              </a:solidFill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5ECB2132-933C-07BE-E466-25BDBA144213}"/>
              </a:ext>
            </a:extLst>
          </p:cNvPr>
          <p:cNvPicPr>
            <a:picLocks noChangeAspect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7594" y="292800"/>
            <a:ext cx="808621" cy="808621"/>
          </a:xfrm>
          <a:prstGeom prst="rect">
            <a:avLst/>
          </a:prstGeom>
        </p:spPr>
      </p:pic>
      <p:sp>
        <p:nvSpPr>
          <p:cNvPr id="3" name="Oval 40">
            <a:extLst>
              <a:ext uri="{FF2B5EF4-FFF2-40B4-BE49-F238E27FC236}">
                <a16:creationId xmlns:a16="http://schemas.microsoft.com/office/drawing/2014/main" id="{44176FC2-95D5-1C0B-8C72-D414BEC4A6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76706" y="4030926"/>
            <a:ext cx="1150938" cy="1150938"/>
          </a:xfrm>
          <a:prstGeom prst="ellipse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UA"/>
          </a:p>
        </p:txBody>
      </p:sp>
      <p:sp>
        <p:nvSpPr>
          <p:cNvPr id="4" name="Oval 41">
            <a:extLst>
              <a:ext uri="{FF2B5EF4-FFF2-40B4-BE49-F238E27FC236}">
                <a16:creationId xmlns:a16="http://schemas.microsoft.com/office/drawing/2014/main" id="{6DAFB825-7C8C-2C6D-C432-101CE6866A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76706" y="2400563"/>
            <a:ext cx="1150938" cy="1146175"/>
          </a:xfrm>
          <a:prstGeom prst="ellipse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UA"/>
          </a:p>
        </p:txBody>
      </p:sp>
      <p:sp>
        <p:nvSpPr>
          <p:cNvPr id="5" name="Oval 42">
            <a:extLst>
              <a:ext uri="{FF2B5EF4-FFF2-40B4-BE49-F238E27FC236}">
                <a16:creationId xmlns:a16="http://schemas.microsoft.com/office/drawing/2014/main" id="{662239B8-8106-1B2C-5555-3C57B37724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47931" y="4030926"/>
            <a:ext cx="1149350" cy="1150938"/>
          </a:xfrm>
          <a:prstGeom prst="ellipse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UA"/>
          </a:p>
        </p:txBody>
      </p:sp>
      <p:sp>
        <p:nvSpPr>
          <p:cNvPr id="6" name="Oval 43">
            <a:extLst>
              <a:ext uri="{FF2B5EF4-FFF2-40B4-BE49-F238E27FC236}">
                <a16:creationId xmlns:a16="http://schemas.microsoft.com/office/drawing/2014/main" id="{27FE42B6-BFD0-9088-C2C9-6347C10AD2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47931" y="2400563"/>
            <a:ext cx="1149350" cy="1146175"/>
          </a:xfrm>
          <a:prstGeom prst="ellipse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UA"/>
          </a:p>
        </p:txBody>
      </p:sp>
      <p:sp>
        <p:nvSpPr>
          <p:cNvPr id="7" name="Freeform 44">
            <a:extLst>
              <a:ext uri="{FF2B5EF4-FFF2-40B4-BE49-F238E27FC236}">
                <a16:creationId xmlns:a16="http://schemas.microsoft.com/office/drawing/2014/main" id="{CC0ACFFE-4CA8-2D71-BBD2-3B353C5DB68F}"/>
              </a:ext>
            </a:extLst>
          </p:cNvPr>
          <p:cNvSpPr>
            <a:spLocks/>
          </p:cNvSpPr>
          <p:nvPr/>
        </p:nvSpPr>
        <p:spPr bwMode="auto">
          <a:xfrm>
            <a:off x="7152969" y="4030926"/>
            <a:ext cx="3014663" cy="1866900"/>
          </a:xfrm>
          <a:custGeom>
            <a:avLst/>
            <a:gdLst>
              <a:gd name="T0" fmla="*/ 0 w 792"/>
              <a:gd name="T1" fmla="*/ 400 h 490"/>
              <a:gd name="T2" fmla="*/ 0 w 792"/>
              <a:gd name="T3" fmla="*/ 344 h 490"/>
              <a:gd name="T4" fmla="*/ 193 w 792"/>
              <a:gd name="T5" fmla="*/ 151 h 490"/>
              <a:gd name="T6" fmla="*/ 121 w 792"/>
              <a:gd name="T7" fmla="*/ 0 h 490"/>
              <a:gd name="T8" fmla="*/ 702 w 792"/>
              <a:gd name="T9" fmla="*/ 0 h 490"/>
              <a:gd name="T10" fmla="*/ 792 w 792"/>
              <a:gd name="T11" fmla="*/ 90 h 490"/>
              <a:gd name="T12" fmla="*/ 792 w 792"/>
              <a:gd name="T13" fmla="*/ 400 h 490"/>
              <a:gd name="T14" fmla="*/ 702 w 792"/>
              <a:gd name="T15" fmla="*/ 490 h 490"/>
              <a:gd name="T16" fmla="*/ 90 w 792"/>
              <a:gd name="T17" fmla="*/ 490 h 490"/>
              <a:gd name="T18" fmla="*/ 0 w 792"/>
              <a:gd name="T19" fmla="*/ 400 h 4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92" h="490">
                <a:moveTo>
                  <a:pt x="0" y="400"/>
                </a:moveTo>
                <a:cubicBezTo>
                  <a:pt x="0" y="344"/>
                  <a:pt x="0" y="344"/>
                  <a:pt x="0" y="344"/>
                </a:cubicBezTo>
                <a:cubicBezTo>
                  <a:pt x="107" y="344"/>
                  <a:pt x="193" y="258"/>
                  <a:pt x="193" y="151"/>
                </a:cubicBezTo>
                <a:cubicBezTo>
                  <a:pt x="193" y="90"/>
                  <a:pt x="165" y="35"/>
                  <a:pt x="121" y="0"/>
                </a:cubicBezTo>
                <a:cubicBezTo>
                  <a:pt x="702" y="0"/>
                  <a:pt x="702" y="0"/>
                  <a:pt x="702" y="0"/>
                </a:cubicBezTo>
                <a:cubicBezTo>
                  <a:pt x="751" y="0"/>
                  <a:pt x="792" y="40"/>
                  <a:pt x="792" y="90"/>
                </a:cubicBezTo>
                <a:cubicBezTo>
                  <a:pt x="792" y="400"/>
                  <a:pt x="792" y="400"/>
                  <a:pt x="792" y="400"/>
                </a:cubicBezTo>
                <a:cubicBezTo>
                  <a:pt x="792" y="449"/>
                  <a:pt x="751" y="490"/>
                  <a:pt x="702" y="490"/>
                </a:cubicBezTo>
                <a:cubicBezTo>
                  <a:pt x="90" y="490"/>
                  <a:pt x="90" y="490"/>
                  <a:pt x="90" y="490"/>
                </a:cubicBezTo>
                <a:cubicBezTo>
                  <a:pt x="41" y="490"/>
                  <a:pt x="0" y="449"/>
                  <a:pt x="0" y="400"/>
                </a:cubicBez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UA"/>
          </a:p>
        </p:txBody>
      </p:sp>
      <p:sp>
        <p:nvSpPr>
          <p:cNvPr id="8" name="Freeform 45">
            <a:extLst>
              <a:ext uri="{FF2B5EF4-FFF2-40B4-BE49-F238E27FC236}">
                <a16:creationId xmlns:a16="http://schemas.microsoft.com/office/drawing/2014/main" id="{A2C378F9-537A-64CE-7B96-718BC9116C21}"/>
              </a:ext>
            </a:extLst>
          </p:cNvPr>
          <p:cNvSpPr>
            <a:spLocks/>
          </p:cNvSpPr>
          <p:nvPr/>
        </p:nvSpPr>
        <p:spPr bwMode="auto">
          <a:xfrm>
            <a:off x="7152969" y="1683013"/>
            <a:ext cx="3014663" cy="1863725"/>
          </a:xfrm>
          <a:custGeom>
            <a:avLst/>
            <a:gdLst>
              <a:gd name="T0" fmla="*/ 0 w 792"/>
              <a:gd name="T1" fmla="*/ 90 h 489"/>
              <a:gd name="T2" fmla="*/ 0 w 792"/>
              <a:gd name="T3" fmla="*/ 145 h 489"/>
              <a:gd name="T4" fmla="*/ 193 w 792"/>
              <a:gd name="T5" fmla="*/ 338 h 489"/>
              <a:gd name="T6" fmla="*/ 121 w 792"/>
              <a:gd name="T7" fmla="*/ 489 h 489"/>
              <a:gd name="T8" fmla="*/ 702 w 792"/>
              <a:gd name="T9" fmla="*/ 489 h 489"/>
              <a:gd name="T10" fmla="*/ 792 w 792"/>
              <a:gd name="T11" fmla="*/ 399 h 489"/>
              <a:gd name="T12" fmla="*/ 792 w 792"/>
              <a:gd name="T13" fmla="*/ 90 h 489"/>
              <a:gd name="T14" fmla="*/ 702 w 792"/>
              <a:gd name="T15" fmla="*/ 0 h 489"/>
              <a:gd name="T16" fmla="*/ 90 w 792"/>
              <a:gd name="T17" fmla="*/ 0 h 489"/>
              <a:gd name="T18" fmla="*/ 0 w 792"/>
              <a:gd name="T19" fmla="*/ 90 h 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92" h="489">
                <a:moveTo>
                  <a:pt x="0" y="90"/>
                </a:moveTo>
                <a:cubicBezTo>
                  <a:pt x="0" y="145"/>
                  <a:pt x="0" y="145"/>
                  <a:pt x="0" y="145"/>
                </a:cubicBezTo>
                <a:cubicBezTo>
                  <a:pt x="107" y="145"/>
                  <a:pt x="193" y="232"/>
                  <a:pt x="193" y="338"/>
                </a:cubicBezTo>
                <a:cubicBezTo>
                  <a:pt x="193" y="399"/>
                  <a:pt x="165" y="454"/>
                  <a:pt x="121" y="489"/>
                </a:cubicBezTo>
                <a:cubicBezTo>
                  <a:pt x="702" y="489"/>
                  <a:pt x="702" y="489"/>
                  <a:pt x="702" y="489"/>
                </a:cubicBezTo>
                <a:cubicBezTo>
                  <a:pt x="751" y="489"/>
                  <a:pt x="792" y="449"/>
                  <a:pt x="792" y="399"/>
                </a:cubicBezTo>
                <a:cubicBezTo>
                  <a:pt x="792" y="90"/>
                  <a:pt x="792" y="90"/>
                  <a:pt x="792" y="90"/>
                </a:cubicBezTo>
                <a:cubicBezTo>
                  <a:pt x="792" y="40"/>
                  <a:pt x="751" y="0"/>
                  <a:pt x="702" y="0"/>
                </a:cubicBezTo>
                <a:cubicBezTo>
                  <a:pt x="90" y="0"/>
                  <a:pt x="90" y="0"/>
                  <a:pt x="90" y="0"/>
                </a:cubicBezTo>
                <a:cubicBezTo>
                  <a:pt x="41" y="0"/>
                  <a:pt x="0" y="40"/>
                  <a:pt x="0" y="90"/>
                </a:cubicBez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UA"/>
          </a:p>
        </p:txBody>
      </p:sp>
      <p:sp>
        <p:nvSpPr>
          <p:cNvPr id="9" name="Freeform 46">
            <a:extLst>
              <a:ext uri="{FF2B5EF4-FFF2-40B4-BE49-F238E27FC236}">
                <a16:creationId xmlns:a16="http://schemas.microsoft.com/office/drawing/2014/main" id="{B5818C57-902A-0A7B-D476-D2EFC6E66C22}"/>
              </a:ext>
            </a:extLst>
          </p:cNvPr>
          <p:cNvSpPr>
            <a:spLocks/>
          </p:cNvSpPr>
          <p:nvPr/>
        </p:nvSpPr>
        <p:spPr bwMode="auto">
          <a:xfrm>
            <a:off x="2507944" y="4030926"/>
            <a:ext cx="3014663" cy="1866900"/>
          </a:xfrm>
          <a:custGeom>
            <a:avLst/>
            <a:gdLst>
              <a:gd name="T0" fmla="*/ 792 w 792"/>
              <a:gd name="T1" fmla="*/ 400 h 490"/>
              <a:gd name="T2" fmla="*/ 792 w 792"/>
              <a:gd name="T3" fmla="*/ 344 h 490"/>
              <a:gd name="T4" fmla="*/ 599 w 792"/>
              <a:gd name="T5" fmla="*/ 151 h 490"/>
              <a:gd name="T6" fmla="*/ 671 w 792"/>
              <a:gd name="T7" fmla="*/ 0 h 490"/>
              <a:gd name="T8" fmla="*/ 90 w 792"/>
              <a:gd name="T9" fmla="*/ 0 h 490"/>
              <a:gd name="T10" fmla="*/ 0 w 792"/>
              <a:gd name="T11" fmla="*/ 90 h 490"/>
              <a:gd name="T12" fmla="*/ 0 w 792"/>
              <a:gd name="T13" fmla="*/ 400 h 490"/>
              <a:gd name="T14" fmla="*/ 90 w 792"/>
              <a:gd name="T15" fmla="*/ 490 h 490"/>
              <a:gd name="T16" fmla="*/ 702 w 792"/>
              <a:gd name="T17" fmla="*/ 490 h 490"/>
              <a:gd name="T18" fmla="*/ 792 w 792"/>
              <a:gd name="T19" fmla="*/ 400 h 4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92" h="490">
                <a:moveTo>
                  <a:pt x="792" y="400"/>
                </a:moveTo>
                <a:cubicBezTo>
                  <a:pt x="792" y="344"/>
                  <a:pt x="792" y="344"/>
                  <a:pt x="792" y="344"/>
                </a:cubicBezTo>
                <a:cubicBezTo>
                  <a:pt x="685" y="344"/>
                  <a:pt x="599" y="258"/>
                  <a:pt x="599" y="151"/>
                </a:cubicBezTo>
                <a:cubicBezTo>
                  <a:pt x="599" y="90"/>
                  <a:pt x="627" y="35"/>
                  <a:pt x="671" y="0"/>
                </a:cubicBezTo>
                <a:cubicBezTo>
                  <a:pt x="90" y="0"/>
                  <a:pt x="90" y="0"/>
                  <a:pt x="90" y="0"/>
                </a:cubicBezTo>
                <a:cubicBezTo>
                  <a:pt x="41" y="0"/>
                  <a:pt x="0" y="40"/>
                  <a:pt x="0" y="90"/>
                </a:cubicBezTo>
                <a:cubicBezTo>
                  <a:pt x="0" y="400"/>
                  <a:pt x="0" y="400"/>
                  <a:pt x="0" y="400"/>
                </a:cubicBezTo>
                <a:cubicBezTo>
                  <a:pt x="0" y="449"/>
                  <a:pt x="41" y="490"/>
                  <a:pt x="90" y="490"/>
                </a:cubicBezTo>
                <a:cubicBezTo>
                  <a:pt x="702" y="490"/>
                  <a:pt x="702" y="490"/>
                  <a:pt x="702" y="490"/>
                </a:cubicBezTo>
                <a:cubicBezTo>
                  <a:pt x="751" y="490"/>
                  <a:pt x="792" y="449"/>
                  <a:pt x="792" y="400"/>
                </a:cubicBez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UA"/>
          </a:p>
        </p:txBody>
      </p:sp>
      <p:sp>
        <p:nvSpPr>
          <p:cNvPr id="10" name="Freeform 47">
            <a:extLst>
              <a:ext uri="{FF2B5EF4-FFF2-40B4-BE49-F238E27FC236}">
                <a16:creationId xmlns:a16="http://schemas.microsoft.com/office/drawing/2014/main" id="{34BA0510-DBB5-21FA-06D7-3E0E57497C49}"/>
              </a:ext>
            </a:extLst>
          </p:cNvPr>
          <p:cNvSpPr>
            <a:spLocks/>
          </p:cNvSpPr>
          <p:nvPr/>
        </p:nvSpPr>
        <p:spPr bwMode="auto">
          <a:xfrm>
            <a:off x="2507944" y="1683013"/>
            <a:ext cx="3014663" cy="1863725"/>
          </a:xfrm>
          <a:custGeom>
            <a:avLst/>
            <a:gdLst>
              <a:gd name="T0" fmla="*/ 792 w 792"/>
              <a:gd name="T1" fmla="*/ 90 h 489"/>
              <a:gd name="T2" fmla="*/ 792 w 792"/>
              <a:gd name="T3" fmla="*/ 145 h 489"/>
              <a:gd name="T4" fmla="*/ 599 w 792"/>
              <a:gd name="T5" fmla="*/ 338 h 489"/>
              <a:gd name="T6" fmla="*/ 671 w 792"/>
              <a:gd name="T7" fmla="*/ 489 h 489"/>
              <a:gd name="T8" fmla="*/ 90 w 792"/>
              <a:gd name="T9" fmla="*/ 489 h 489"/>
              <a:gd name="T10" fmla="*/ 0 w 792"/>
              <a:gd name="T11" fmla="*/ 399 h 489"/>
              <a:gd name="T12" fmla="*/ 0 w 792"/>
              <a:gd name="T13" fmla="*/ 90 h 489"/>
              <a:gd name="T14" fmla="*/ 90 w 792"/>
              <a:gd name="T15" fmla="*/ 0 h 489"/>
              <a:gd name="T16" fmla="*/ 702 w 792"/>
              <a:gd name="T17" fmla="*/ 0 h 489"/>
              <a:gd name="T18" fmla="*/ 792 w 792"/>
              <a:gd name="T19" fmla="*/ 90 h 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92" h="489">
                <a:moveTo>
                  <a:pt x="792" y="90"/>
                </a:moveTo>
                <a:cubicBezTo>
                  <a:pt x="792" y="145"/>
                  <a:pt x="792" y="145"/>
                  <a:pt x="792" y="145"/>
                </a:cubicBezTo>
                <a:cubicBezTo>
                  <a:pt x="685" y="145"/>
                  <a:pt x="599" y="232"/>
                  <a:pt x="599" y="338"/>
                </a:cubicBezTo>
                <a:cubicBezTo>
                  <a:pt x="599" y="399"/>
                  <a:pt x="627" y="454"/>
                  <a:pt x="671" y="489"/>
                </a:cubicBezTo>
                <a:cubicBezTo>
                  <a:pt x="90" y="489"/>
                  <a:pt x="90" y="489"/>
                  <a:pt x="90" y="489"/>
                </a:cubicBezTo>
                <a:cubicBezTo>
                  <a:pt x="41" y="489"/>
                  <a:pt x="0" y="449"/>
                  <a:pt x="0" y="399"/>
                </a:cubicBezTo>
                <a:cubicBezTo>
                  <a:pt x="0" y="90"/>
                  <a:pt x="0" y="90"/>
                  <a:pt x="0" y="90"/>
                </a:cubicBezTo>
                <a:cubicBezTo>
                  <a:pt x="0" y="40"/>
                  <a:pt x="41" y="0"/>
                  <a:pt x="90" y="0"/>
                </a:cubicBezTo>
                <a:cubicBezTo>
                  <a:pt x="702" y="0"/>
                  <a:pt x="702" y="0"/>
                  <a:pt x="702" y="0"/>
                </a:cubicBezTo>
                <a:cubicBezTo>
                  <a:pt x="751" y="0"/>
                  <a:pt x="792" y="40"/>
                  <a:pt x="792" y="90"/>
                </a:cubicBez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UA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99ED7ED-C79D-2030-0B34-B565B71CA446}"/>
              </a:ext>
            </a:extLst>
          </p:cNvPr>
          <p:cNvSpPr txBox="1"/>
          <p:nvPr/>
        </p:nvSpPr>
        <p:spPr>
          <a:xfrm>
            <a:off x="7790123" y="1810811"/>
            <a:ext cx="221544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649B26A-10FF-4862-2A65-DA7DF0366957}"/>
              </a:ext>
            </a:extLst>
          </p:cNvPr>
          <p:cNvSpPr txBox="1"/>
          <p:nvPr/>
        </p:nvSpPr>
        <p:spPr>
          <a:xfrm>
            <a:off x="2570422" y="1882687"/>
            <a:ext cx="221544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7C9166B-72EA-E82D-02E5-403636B81405}"/>
              </a:ext>
            </a:extLst>
          </p:cNvPr>
          <p:cNvSpPr txBox="1"/>
          <p:nvPr/>
        </p:nvSpPr>
        <p:spPr>
          <a:xfrm>
            <a:off x="2523647" y="4184655"/>
            <a:ext cx="221544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C218856-9CF4-1DD7-8E9C-EDA4AA15F206}"/>
              </a:ext>
            </a:extLst>
          </p:cNvPr>
          <p:cNvSpPr txBox="1"/>
          <p:nvPr/>
        </p:nvSpPr>
        <p:spPr>
          <a:xfrm>
            <a:off x="7903293" y="4189324"/>
            <a:ext cx="221544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A5E4238-6E44-0F95-A212-32B22FB3222B}"/>
              </a:ext>
            </a:extLst>
          </p:cNvPr>
          <p:cNvSpPr txBox="1"/>
          <p:nvPr/>
        </p:nvSpPr>
        <p:spPr>
          <a:xfrm>
            <a:off x="6745316" y="2693831"/>
            <a:ext cx="86206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3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01</a:t>
            </a:r>
            <a:endParaRPr lang="en-US" sz="32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B57A795-C703-61B0-B547-D3A2735026AD}"/>
              </a:ext>
            </a:extLst>
          </p:cNvPr>
          <p:cNvSpPr txBox="1"/>
          <p:nvPr/>
        </p:nvSpPr>
        <p:spPr>
          <a:xfrm>
            <a:off x="5091573" y="2693831"/>
            <a:ext cx="86206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3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02</a:t>
            </a:r>
            <a:endParaRPr lang="en-US" sz="32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E26FF5D-6FCF-2067-4EE0-C7079AC89992}"/>
              </a:ext>
            </a:extLst>
          </p:cNvPr>
          <p:cNvSpPr txBox="1"/>
          <p:nvPr/>
        </p:nvSpPr>
        <p:spPr>
          <a:xfrm>
            <a:off x="6787413" y="4359096"/>
            <a:ext cx="86206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3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03</a:t>
            </a:r>
            <a:endParaRPr lang="en-US" sz="32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01CB19E-F122-3A57-F1B2-DC12DC313989}"/>
              </a:ext>
            </a:extLst>
          </p:cNvPr>
          <p:cNvSpPr txBox="1"/>
          <p:nvPr/>
        </p:nvSpPr>
        <p:spPr>
          <a:xfrm>
            <a:off x="5133670" y="4359096"/>
            <a:ext cx="86206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3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04</a:t>
            </a:r>
            <a:endParaRPr lang="en-US" sz="32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43158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750"/>
                            </p:stCondLst>
                            <p:childTnLst>
                              <p:par>
                                <p:cTn id="4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250"/>
                            </p:stCondLst>
                            <p:childTnLst>
                              <p:par>
                                <p:cTn id="5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750"/>
                            </p:stCondLst>
                            <p:childTnLst>
                              <p:par>
                                <p:cTn id="5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250"/>
                            </p:stCondLst>
                            <p:childTnLst>
                              <p:par>
                                <p:cTn id="5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/>
      <p:bldP spid="12" grpId="0"/>
      <p:bldP spid="13" grpId="0"/>
      <p:bldP spid="14" grpId="0"/>
      <p:bldP spid="15" grpId="0"/>
      <p:bldP spid="16" grpId="0"/>
      <p:bldP spid="20" grpId="0"/>
      <p:bldP spid="21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4168220-BF71-646A-44A2-092D663433DA}"/>
              </a:ext>
            </a:extLst>
          </p:cNvPr>
          <p:cNvSpPr txBox="1"/>
          <p:nvPr/>
        </p:nvSpPr>
        <p:spPr>
          <a:xfrm>
            <a:off x="1179443" y="2835246"/>
            <a:ext cx="9833113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7700" dirty="0">
                <a:solidFill>
                  <a:srgbClr val="087A85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با تشکر از توجه شما</a:t>
            </a:r>
            <a:endParaRPr lang="fa-IR" sz="7700" dirty="0">
              <a:solidFill>
                <a:srgbClr val="087A8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20415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EA225E4B-622A-5372-64D9-033AB65B1B5A}"/>
              </a:ext>
            </a:extLst>
          </p:cNvPr>
          <p:cNvGrpSpPr/>
          <p:nvPr/>
        </p:nvGrpSpPr>
        <p:grpSpPr>
          <a:xfrm>
            <a:off x="8656897" y="1983233"/>
            <a:ext cx="2246117" cy="2183607"/>
            <a:chOff x="8656897" y="1983233"/>
            <a:chExt cx="2246117" cy="2183607"/>
          </a:xfrm>
        </p:grpSpPr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226EBA56-8135-84F5-037C-3AC7FDFCD1CC}"/>
                </a:ext>
              </a:extLst>
            </p:cNvPr>
            <p:cNvSpPr>
              <a:spLocks/>
            </p:cNvSpPr>
            <p:nvPr/>
          </p:nvSpPr>
          <p:spPr bwMode="auto">
            <a:xfrm>
              <a:off x="8656897" y="1983233"/>
              <a:ext cx="2246117" cy="2183607"/>
            </a:xfrm>
            <a:custGeom>
              <a:avLst/>
              <a:gdLst>
                <a:gd name="connsiteX0" fmla="*/ 1278433 w 2246117"/>
                <a:gd name="connsiteY0" fmla="*/ 0 h 2183607"/>
                <a:gd name="connsiteX1" fmla="*/ 1618713 w 2246117"/>
                <a:gd name="connsiteY1" fmla="*/ 66080 h 2183607"/>
                <a:gd name="connsiteX2" fmla="*/ 1678200 w 2246117"/>
                <a:gd name="connsiteY2" fmla="*/ 93629 h 2183607"/>
                <a:gd name="connsiteX3" fmla="*/ 1700049 w 2246117"/>
                <a:gd name="connsiteY3" fmla="*/ 72348 h 2183607"/>
                <a:gd name="connsiteX4" fmla="*/ 1752385 w 2246117"/>
                <a:gd name="connsiteY4" fmla="*/ 23768 h 2183607"/>
                <a:gd name="connsiteX5" fmla="*/ 1818366 w 2246117"/>
                <a:gd name="connsiteY5" fmla="*/ 1813 h 2183607"/>
                <a:gd name="connsiteX6" fmla="*/ 1890339 w 2246117"/>
                <a:gd name="connsiteY6" fmla="*/ 25852 h 2183607"/>
                <a:gd name="connsiteX7" fmla="*/ 1908999 w 2246117"/>
                <a:gd name="connsiteY7" fmla="*/ 38447 h 2183607"/>
                <a:gd name="connsiteX8" fmla="*/ 1924250 w 2246117"/>
                <a:gd name="connsiteY8" fmla="*/ 25166 h 2183607"/>
                <a:gd name="connsiteX9" fmla="*/ 2012734 w 2246117"/>
                <a:gd name="connsiteY9" fmla="*/ 21988 h 2183607"/>
                <a:gd name="connsiteX10" fmla="*/ 2030593 w 2246117"/>
                <a:gd name="connsiteY10" fmla="*/ 34562 h 2183607"/>
                <a:gd name="connsiteX11" fmla="*/ 2047101 w 2246117"/>
                <a:gd name="connsiteY11" fmla="*/ 25481 h 2183607"/>
                <a:gd name="connsiteX12" fmla="*/ 2073106 w 2246117"/>
                <a:gd name="connsiteY12" fmla="*/ 12802 h 2183607"/>
                <a:gd name="connsiteX13" fmla="*/ 2133663 w 2246117"/>
                <a:gd name="connsiteY13" fmla="*/ 12928 h 2183607"/>
                <a:gd name="connsiteX14" fmla="*/ 2209995 w 2246117"/>
                <a:gd name="connsiteY14" fmla="*/ 41082 h 2183607"/>
                <a:gd name="connsiteX15" fmla="*/ 2226837 w 2246117"/>
                <a:gd name="connsiteY15" fmla="*/ 83227 h 2183607"/>
                <a:gd name="connsiteX16" fmla="*/ 2222130 w 2246117"/>
                <a:gd name="connsiteY16" fmla="*/ 206042 h 2183607"/>
                <a:gd name="connsiteX17" fmla="*/ 2212873 w 2246117"/>
                <a:gd name="connsiteY17" fmla="*/ 218271 h 2183607"/>
                <a:gd name="connsiteX18" fmla="*/ 2222981 w 2246117"/>
                <a:gd name="connsiteY18" fmla="*/ 231344 h 2183607"/>
                <a:gd name="connsiteX19" fmla="*/ 2242700 w 2246117"/>
                <a:gd name="connsiteY19" fmla="*/ 277209 h 2183607"/>
                <a:gd name="connsiteX20" fmla="*/ 2223180 w 2246117"/>
                <a:gd name="connsiteY20" fmla="*/ 328818 h 2183607"/>
                <a:gd name="connsiteX21" fmla="*/ 2211733 w 2246117"/>
                <a:gd name="connsiteY21" fmla="*/ 342796 h 2183607"/>
                <a:gd name="connsiteX22" fmla="*/ 2223208 w 2246117"/>
                <a:gd name="connsiteY22" fmla="*/ 361087 h 2183607"/>
                <a:gd name="connsiteX23" fmla="*/ 2246095 w 2246117"/>
                <a:gd name="connsiteY23" fmla="*/ 428709 h 2183607"/>
                <a:gd name="connsiteX24" fmla="*/ 2229724 w 2246117"/>
                <a:gd name="connsiteY24" fmla="*/ 489913 h 2183607"/>
                <a:gd name="connsiteX25" fmla="*/ 2166557 w 2246117"/>
                <a:gd name="connsiteY25" fmla="*/ 556187 h 2183607"/>
                <a:gd name="connsiteX26" fmla="*/ 2127202 w 2246117"/>
                <a:gd name="connsiteY26" fmla="*/ 595766 h 2183607"/>
                <a:gd name="connsiteX27" fmla="*/ 2144936 w 2246117"/>
                <a:gd name="connsiteY27" fmla="*/ 646645 h 2183607"/>
                <a:gd name="connsiteX28" fmla="*/ 1917946 w 2246117"/>
                <a:gd name="connsiteY28" fmla="*/ 1544241 h 2183607"/>
                <a:gd name="connsiteX29" fmla="*/ 1279027 w 2246117"/>
                <a:gd name="connsiteY29" fmla="*/ 2183607 h 2183607"/>
                <a:gd name="connsiteX30" fmla="*/ 938679 w 2246117"/>
                <a:gd name="connsiteY30" fmla="*/ 1843819 h 2183607"/>
                <a:gd name="connsiteX31" fmla="*/ 905381 w 2246117"/>
                <a:gd name="connsiteY31" fmla="*/ 1810576 h 2183607"/>
                <a:gd name="connsiteX32" fmla="*/ 860414 w 2246117"/>
                <a:gd name="connsiteY32" fmla="*/ 1765682 h 2183607"/>
                <a:gd name="connsiteX33" fmla="*/ 770986 w 2246117"/>
                <a:gd name="connsiteY33" fmla="*/ 1676401 h 2183607"/>
                <a:gd name="connsiteX34" fmla="*/ 974440 w 2246117"/>
                <a:gd name="connsiteY34" fmla="*/ 1595438 h 2183607"/>
                <a:gd name="connsiteX35" fmla="*/ 966112 w 2246117"/>
                <a:gd name="connsiteY35" fmla="*/ 1201341 h 2183607"/>
                <a:gd name="connsiteX36" fmla="*/ 597276 w 2246117"/>
                <a:gd name="connsiteY36" fmla="*/ 1198960 h 2183607"/>
                <a:gd name="connsiteX37" fmla="*/ 506852 w 2246117"/>
                <a:gd name="connsiteY37" fmla="*/ 1412082 h 2183607"/>
                <a:gd name="connsiteX38" fmla="*/ 443496 w 2246117"/>
                <a:gd name="connsiteY38" fmla="*/ 1348532 h 2183607"/>
                <a:gd name="connsiteX39" fmla="*/ 428669 w 2246117"/>
                <a:gd name="connsiteY39" fmla="*/ 1333660 h 2183607"/>
                <a:gd name="connsiteX40" fmla="*/ 383109 w 2246117"/>
                <a:gd name="connsiteY40" fmla="*/ 1287962 h 2183607"/>
                <a:gd name="connsiteX41" fmla="*/ 0 w 2246117"/>
                <a:gd name="connsiteY41" fmla="*/ 903685 h 2183607"/>
                <a:gd name="connsiteX42" fmla="*/ 638919 w 2246117"/>
                <a:gd name="connsiteY42" fmla="*/ 264319 h 2183607"/>
                <a:gd name="connsiteX43" fmla="*/ 1278433 w 2246117"/>
                <a:gd name="connsiteY43" fmla="*/ 0 h 2183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2246117" h="2183607">
                  <a:moveTo>
                    <a:pt x="1278433" y="0"/>
                  </a:moveTo>
                  <a:cubicBezTo>
                    <a:pt x="1394140" y="0"/>
                    <a:pt x="1509847" y="22027"/>
                    <a:pt x="1618713" y="66080"/>
                  </a:cubicBezTo>
                  <a:lnTo>
                    <a:pt x="1678200" y="93629"/>
                  </a:lnTo>
                  <a:lnTo>
                    <a:pt x="1700049" y="72348"/>
                  </a:lnTo>
                  <a:cubicBezTo>
                    <a:pt x="1730908" y="42501"/>
                    <a:pt x="1746325" y="28310"/>
                    <a:pt x="1752385" y="23768"/>
                  </a:cubicBezTo>
                  <a:cubicBezTo>
                    <a:pt x="1771315" y="9298"/>
                    <a:pt x="1794539" y="1570"/>
                    <a:pt x="1818366" y="1813"/>
                  </a:cubicBezTo>
                  <a:cubicBezTo>
                    <a:pt x="1843822" y="2016"/>
                    <a:pt x="1865876" y="9294"/>
                    <a:pt x="1890339" y="25852"/>
                  </a:cubicBezTo>
                  <a:lnTo>
                    <a:pt x="1908999" y="38447"/>
                  </a:lnTo>
                  <a:lnTo>
                    <a:pt x="1924250" y="25166"/>
                  </a:lnTo>
                  <a:cubicBezTo>
                    <a:pt x="1952394" y="612"/>
                    <a:pt x="1981887" y="-447"/>
                    <a:pt x="2012734" y="21988"/>
                  </a:cubicBezTo>
                  <a:cubicBezTo>
                    <a:pt x="2022063" y="28794"/>
                    <a:pt x="2030086" y="34444"/>
                    <a:pt x="2030593" y="34562"/>
                  </a:cubicBezTo>
                  <a:cubicBezTo>
                    <a:pt x="2036275" y="31876"/>
                    <a:pt x="2041789" y="28843"/>
                    <a:pt x="2047101" y="25481"/>
                  </a:cubicBezTo>
                  <a:cubicBezTo>
                    <a:pt x="2055385" y="20510"/>
                    <a:pt x="2064088" y="16266"/>
                    <a:pt x="2073106" y="12802"/>
                  </a:cubicBezTo>
                  <a:cubicBezTo>
                    <a:pt x="2087295" y="8165"/>
                    <a:pt x="2112556" y="8211"/>
                    <a:pt x="2133663" y="12928"/>
                  </a:cubicBezTo>
                  <a:cubicBezTo>
                    <a:pt x="2155978" y="18040"/>
                    <a:pt x="2204898" y="35951"/>
                    <a:pt x="2209995" y="41082"/>
                  </a:cubicBezTo>
                  <a:cubicBezTo>
                    <a:pt x="2212194" y="43296"/>
                    <a:pt x="2219743" y="62217"/>
                    <a:pt x="2226837" y="83227"/>
                  </a:cubicBezTo>
                  <a:cubicBezTo>
                    <a:pt x="2246862" y="142563"/>
                    <a:pt x="2245660" y="174886"/>
                    <a:pt x="2222130" y="206042"/>
                  </a:cubicBezTo>
                  <a:lnTo>
                    <a:pt x="2212873" y="218271"/>
                  </a:lnTo>
                  <a:lnTo>
                    <a:pt x="2222981" y="231344"/>
                  </a:lnTo>
                  <a:cubicBezTo>
                    <a:pt x="2237540" y="250193"/>
                    <a:pt x="2241878" y="260321"/>
                    <a:pt x="2242700" y="277209"/>
                  </a:cubicBezTo>
                  <a:cubicBezTo>
                    <a:pt x="2243632" y="295817"/>
                    <a:pt x="2237941" y="310810"/>
                    <a:pt x="2223180" y="328818"/>
                  </a:cubicBezTo>
                  <a:lnTo>
                    <a:pt x="2211733" y="342796"/>
                  </a:lnTo>
                  <a:lnTo>
                    <a:pt x="2223208" y="361087"/>
                  </a:lnTo>
                  <a:cubicBezTo>
                    <a:pt x="2238703" y="385814"/>
                    <a:pt x="2245411" y="405613"/>
                    <a:pt x="2246095" y="428709"/>
                  </a:cubicBezTo>
                  <a:cubicBezTo>
                    <a:pt x="2246525" y="450246"/>
                    <a:pt x="2240849" y="471465"/>
                    <a:pt x="2229724" y="489913"/>
                  </a:cubicBezTo>
                  <a:cubicBezTo>
                    <a:pt x="2227501" y="493727"/>
                    <a:pt x="2211402" y="510852"/>
                    <a:pt x="2166557" y="556187"/>
                  </a:cubicBezTo>
                  <a:lnTo>
                    <a:pt x="2127202" y="595766"/>
                  </a:lnTo>
                  <a:lnTo>
                    <a:pt x="2144936" y="646645"/>
                  </a:lnTo>
                  <a:cubicBezTo>
                    <a:pt x="2235733" y="954473"/>
                    <a:pt x="2160069" y="1301131"/>
                    <a:pt x="1917946" y="1544241"/>
                  </a:cubicBezTo>
                  <a:cubicBezTo>
                    <a:pt x="1917946" y="1544241"/>
                    <a:pt x="1917946" y="1544241"/>
                    <a:pt x="1279027" y="2183607"/>
                  </a:cubicBezTo>
                  <a:cubicBezTo>
                    <a:pt x="1279027" y="2183607"/>
                    <a:pt x="1279027" y="2183607"/>
                    <a:pt x="938679" y="1843819"/>
                  </a:cubicBezTo>
                  <a:lnTo>
                    <a:pt x="905381" y="1810576"/>
                  </a:lnTo>
                  <a:lnTo>
                    <a:pt x="860414" y="1765682"/>
                  </a:lnTo>
                  <a:cubicBezTo>
                    <a:pt x="832507" y="1737821"/>
                    <a:pt x="802739" y="1708102"/>
                    <a:pt x="770986" y="1676401"/>
                  </a:cubicBezTo>
                  <a:cubicBezTo>
                    <a:pt x="844753" y="1678782"/>
                    <a:pt x="918520" y="1651398"/>
                    <a:pt x="974440" y="1595438"/>
                  </a:cubicBezTo>
                  <a:cubicBezTo>
                    <a:pt x="1083901" y="1485901"/>
                    <a:pt x="1080332" y="1307307"/>
                    <a:pt x="966112" y="1201341"/>
                  </a:cubicBezTo>
                  <a:cubicBezTo>
                    <a:pt x="862600" y="1106091"/>
                    <a:pt x="700788" y="1104901"/>
                    <a:pt x="597276" y="1198960"/>
                  </a:cubicBezTo>
                  <a:cubicBezTo>
                    <a:pt x="534217" y="1256110"/>
                    <a:pt x="504472" y="1334691"/>
                    <a:pt x="506852" y="1412082"/>
                  </a:cubicBezTo>
                  <a:cubicBezTo>
                    <a:pt x="506852" y="1412082"/>
                    <a:pt x="506852" y="1412082"/>
                    <a:pt x="443496" y="1348532"/>
                  </a:cubicBezTo>
                  <a:lnTo>
                    <a:pt x="428669" y="1333660"/>
                  </a:lnTo>
                  <a:lnTo>
                    <a:pt x="383109" y="1287962"/>
                  </a:lnTo>
                  <a:cubicBezTo>
                    <a:pt x="308863" y="1213490"/>
                    <a:pt x="190069" y="1094334"/>
                    <a:pt x="0" y="903685"/>
                  </a:cubicBezTo>
                  <a:cubicBezTo>
                    <a:pt x="0" y="903685"/>
                    <a:pt x="0" y="903685"/>
                    <a:pt x="638919" y="264319"/>
                  </a:cubicBezTo>
                  <a:cubicBezTo>
                    <a:pt x="815603" y="88107"/>
                    <a:pt x="1047018" y="0"/>
                    <a:pt x="1278433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5598B230-B088-4E35-53FC-B3C547215C40}"/>
                </a:ext>
              </a:extLst>
            </p:cNvPr>
            <p:cNvSpPr txBox="1"/>
            <p:nvPr/>
          </p:nvSpPr>
          <p:spPr>
            <a:xfrm>
              <a:off x="9089184" y="2292162"/>
              <a:ext cx="1731198" cy="800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4A78B2D3-F13C-36EF-E75A-6099D93CB375}"/>
              </a:ext>
            </a:extLst>
          </p:cNvPr>
          <p:cNvGrpSpPr/>
          <p:nvPr/>
        </p:nvGrpSpPr>
        <p:grpSpPr>
          <a:xfrm>
            <a:off x="7301172" y="2965102"/>
            <a:ext cx="2557463" cy="2876508"/>
            <a:chOff x="7301172" y="2965102"/>
            <a:chExt cx="2557463" cy="2876508"/>
          </a:xfrm>
        </p:grpSpPr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F9F28E69-5507-7220-B3AA-B2AA15E733A1}"/>
                </a:ext>
              </a:extLst>
            </p:cNvPr>
            <p:cNvSpPr>
              <a:spLocks/>
            </p:cNvSpPr>
            <p:nvPr/>
          </p:nvSpPr>
          <p:spPr bwMode="auto">
            <a:xfrm>
              <a:off x="7301172" y="2965102"/>
              <a:ext cx="2557463" cy="2876508"/>
            </a:xfrm>
            <a:custGeom>
              <a:avLst/>
              <a:gdLst>
                <a:gd name="connsiteX0" fmla="*/ 1220177 w 2557463"/>
                <a:gd name="connsiteY0" fmla="*/ 2681156 h 2876508"/>
                <a:gd name="connsiteX1" fmla="*/ 1236548 w 2557463"/>
                <a:gd name="connsiteY1" fmla="*/ 2701586 h 2876508"/>
                <a:gd name="connsiteX2" fmla="*/ 1267247 w 2557463"/>
                <a:gd name="connsiteY2" fmla="*/ 2732369 h 2876508"/>
                <a:gd name="connsiteX3" fmla="*/ 1303386 w 2557463"/>
                <a:gd name="connsiteY3" fmla="*/ 2744073 h 2876508"/>
                <a:gd name="connsiteX4" fmla="*/ 1303415 w 2557463"/>
                <a:gd name="connsiteY4" fmla="*/ 2743910 h 2876508"/>
                <a:gd name="connsiteX5" fmla="*/ 1324506 w 2557463"/>
                <a:gd name="connsiteY5" fmla="*/ 2745261 h 2876508"/>
                <a:gd name="connsiteX6" fmla="*/ 1323099 w 2557463"/>
                <a:gd name="connsiteY6" fmla="*/ 2757630 h 2876508"/>
                <a:gd name="connsiteX7" fmla="*/ 1292205 w 2557463"/>
                <a:gd name="connsiteY7" fmla="*/ 2797330 h 2876508"/>
                <a:gd name="connsiteX8" fmla="*/ 1274012 w 2557463"/>
                <a:gd name="connsiteY8" fmla="*/ 2818864 h 2876508"/>
                <a:gd name="connsiteX9" fmla="*/ 1238702 w 2557463"/>
                <a:gd name="connsiteY9" fmla="*/ 2863258 h 2876508"/>
                <a:gd name="connsiteX10" fmla="*/ 1221198 w 2557463"/>
                <a:gd name="connsiteY10" fmla="*/ 2876508 h 2876508"/>
                <a:gd name="connsiteX11" fmla="*/ 1199112 w 2557463"/>
                <a:gd name="connsiteY11" fmla="*/ 2859944 h 2876508"/>
                <a:gd name="connsiteX12" fmla="*/ 1167915 w 2557463"/>
                <a:gd name="connsiteY12" fmla="*/ 2814061 h 2876508"/>
                <a:gd name="connsiteX13" fmla="*/ 1162780 w 2557463"/>
                <a:gd name="connsiteY13" fmla="*/ 2801196 h 2876508"/>
                <a:gd name="connsiteX14" fmla="*/ 1151489 w 2557463"/>
                <a:gd name="connsiteY14" fmla="*/ 2798433 h 2876508"/>
                <a:gd name="connsiteX15" fmla="*/ 1116813 w 2557463"/>
                <a:gd name="connsiteY15" fmla="*/ 2748740 h 2876508"/>
                <a:gd name="connsiteX16" fmla="*/ 1133130 w 2557463"/>
                <a:gd name="connsiteY16" fmla="*/ 2744156 h 2876508"/>
                <a:gd name="connsiteX17" fmla="*/ 1162118 w 2557463"/>
                <a:gd name="connsiteY17" fmla="*/ 2739463 h 2876508"/>
                <a:gd name="connsiteX18" fmla="*/ 1212585 w 2557463"/>
                <a:gd name="connsiteY18" fmla="*/ 2692889 h 2876508"/>
                <a:gd name="connsiteX19" fmla="*/ 1220177 w 2557463"/>
                <a:gd name="connsiteY19" fmla="*/ 2681156 h 2876508"/>
                <a:gd name="connsiteX20" fmla="*/ 1279326 w 2557463"/>
                <a:gd name="connsiteY20" fmla="*/ 0 h 2876508"/>
                <a:gd name="connsiteX21" fmla="*/ 1541956 w 2557463"/>
                <a:gd name="connsiteY21" fmla="*/ 262753 h 2876508"/>
                <a:gd name="connsiteX22" fmla="*/ 1558976 w 2557463"/>
                <a:gd name="connsiteY22" fmla="*/ 279781 h 2876508"/>
                <a:gd name="connsiteX23" fmla="*/ 1606819 w 2557463"/>
                <a:gd name="connsiteY23" fmla="*/ 327645 h 2876508"/>
                <a:gd name="connsiteX24" fmla="*/ 1845800 w 2557463"/>
                <a:gd name="connsiteY24" fmla="*/ 566738 h 2876508"/>
                <a:gd name="connsiteX25" fmla="*/ 1910064 w 2557463"/>
                <a:gd name="connsiteY25" fmla="*/ 564357 h 2876508"/>
                <a:gd name="connsiteX26" fmla="*/ 1965998 w 2557463"/>
                <a:gd name="connsiteY26" fmla="*/ 533400 h 2876508"/>
                <a:gd name="connsiteX27" fmla="*/ 1974328 w 2557463"/>
                <a:gd name="connsiteY27" fmla="*/ 509588 h 2876508"/>
                <a:gd name="connsiteX28" fmla="*/ 1975518 w 2557463"/>
                <a:gd name="connsiteY28" fmla="*/ 457200 h 2876508"/>
                <a:gd name="connsiteX29" fmla="*/ 1974328 w 2557463"/>
                <a:gd name="connsiteY29" fmla="*/ 448866 h 2876508"/>
                <a:gd name="connsiteX30" fmla="*/ 2025501 w 2557463"/>
                <a:gd name="connsiteY30" fmla="*/ 298847 h 2876508"/>
                <a:gd name="connsiteX31" fmla="*/ 2135285 w 2557463"/>
                <a:gd name="connsiteY31" fmla="*/ 255091 h 2876508"/>
                <a:gd name="connsiteX32" fmla="*/ 2246854 w 2557463"/>
                <a:gd name="connsiteY32" fmla="*/ 295275 h 2876508"/>
                <a:gd name="connsiteX33" fmla="*/ 2302788 w 2557463"/>
                <a:gd name="connsiteY33" fmla="*/ 420291 h 2876508"/>
                <a:gd name="connsiteX34" fmla="*/ 2253995 w 2557463"/>
                <a:gd name="connsiteY34" fmla="*/ 536972 h 2876508"/>
                <a:gd name="connsiteX35" fmla="*/ 2108806 w 2557463"/>
                <a:gd name="connsiteY35" fmla="*/ 583407 h 2876508"/>
                <a:gd name="connsiteX36" fmla="*/ 2101666 w 2557463"/>
                <a:gd name="connsiteY36" fmla="*/ 582216 h 2876508"/>
                <a:gd name="connsiteX37" fmla="*/ 2048112 w 2557463"/>
                <a:gd name="connsiteY37" fmla="*/ 583407 h 2876508"/>
                <a:gd name="connsiteX38" fmla="*/ 2024311 w 2557463"/>
                <a:gd name="connsiteY38" fmla="*/ 591741 h 2876508"/>
                <a:gd name="connsiteX39" fmla="*/ 1993369 w 2557463"/>
                <a:gd name="connsiteY39" fmla="*/ 647700 h 2876508"/>
                <a:gd name="connsiteX40" fmla="*/ 1990989 w 2557463"/>
                <a:gd name="connsiteY40" fmla="*/ 713185 h 2876508"/>
                <a:gd name="connsiteX41" fmla="*/ 2557463 w 2557463"/>
                <a:gd name="connsiteY41" fmla="*/ 1278732 h 2876508"/>
                <a:gd name="connsiteX42" fmla="*/ 1918395 w 2557463"/>
                <a:gd name="connsiteY42" fmla="*/ 1918097 h 2876508"/>
                <a:gd name="connsiteX43" fmla="*/ 1619111 w 2557463"/>
                <a:gd name="connsiteY43" fmla="*/ 2117006 h 2876508"/>
                <a:gd name="connsiteX44" fmla="*/ 1559024 w 2557463"/>
                <a:gd name="connsiteY44" fmla="*/ 2138050 h 2876508"/>
                <a:gd name="connsiteX45" fmla="*/ 1559011 w 2557463"/>
                <a:gd name="connsiteY45" fmla="*/ 2143537 h 2876508"/>
                <a:gd name="connsiteX46" fmla="*/ 1555749 w 2557463"/>
                <a:gd name="connsiteY46" fmla="*/ 2332608 h 2876508"/>
                <a:gd name="connsiteX47" fmla="*/ 1524828 w 2557463"/>
                <a:gd name="connsiteY47" fmla="*/ 2394892 h 2876508"/>
                <a:gd name="connsiteX48" fmla="*/ 1457051 w 2557463"/>
                <a:gd name="connsiteY48" fmla="*/ 2429015 h 2876508"/>
                <a:gd name="connsiteX49" fmla="*/ 1434965 w 2557463"/>
                <a:gd name="connsiteY49" fmla="*/ 2433378 h 2876508"/>
                <a:gd name="connsiteX50" fmla="*/ 1433640 w 2557463"/>
                <a:gd name="connsiteY50" fmla="*/ 2453558 h 2876508"/>
                <a:gd name="connsiteX51" fmla="*/ 1373538 w 2557463"/>
                <a:gd name="connsiteY51" fmla="*/ 2518575 h 2876508"/>
                <a:gd name="connsiteX52" fmla="*/ 1352031 w 2557463"/>
                <a:gd name="connsiteY52" fmla="*/ 2522385 h 2876508"/>
                <a:gd name="connsiteX53" fmla="*/ 1346841 w 2557463"/>
                <a:gd name="connsiteY53" fmla="*/ 2540496 h 2876508"/>
                <a:gd name="connsiteX54" fmla="*/ 1337510 w 2557463"/>
                <a:gd name="connsiteY54" fmla="*/ 2567882 h 2876508"/>
                <a:gd name="connsiteX55" fmla="*/ 1294745 w 2557463"/>
                <a:gd name="connsiteY55" fmla="*/ 2610757 h 2876508"/>
                <a:gd name="connsiteX56" fmla="*/ 1220978 w 2557463"/>
                <a:gd name="connsiteY56" fmla="*/ 2645073 h 2876508"/>
                <a:gd name="connsiteX57" fmla="*/ 1179208 w 2557463"/>
                <a:gd name="connsiteY57" fmla="*/ 2627322 h 2876508"/>
                <a:gd name="connsiteX58" fmla="*/ 1095389 w 2557463"/>
                <a:gd name="connsiteY58" fmla="*/ 2537431 h 2876508"/>
                <a:gd name="connsiteX59" fmla="*/ 1093237 w 2557463"/>
                <a:gd name="connsiteY59" fmla="*/ 2522246 h 2876508"/>
                <a:gd name="connsiteX60" fmla="*/ 1076839 w 2557463"/>
                <a:gd name="connsiteY60" fmla="*/ 2520204 h 2876508"/>
                <a:gd name="connsiteX61" fmla="*/ 1030402 w 2557463"/>
                <a:gd name="connsiteY61" fmla="*/ 2501872 h 2876508"/>
                <a:gd name="connsiteX62" fmla="*/ 1007542 w 2557463"/>
                <a:gd name="connsiteY62" fmla="*/ 2451653 h 2876508"/>
                <a:gd name="connsiteX63" fmla="*/ 1005692 w 2557463"/>
                <a:gd name="connsiteY63" fmla="*/ 2433681 h 2876508"/>
                <a:gd name="connsiteX64" fmla="*/ 984628 w 2557463"/>
                <a:gd name="connsiteY64" fmla="*/ 2428933 h 2876508"/>
                <a:gd name="connsiteX65" fmla="*/ 920522 w 2557463"/>
                <a:gd name="connsiteY65" fmla="*/ 2397515 h 2876508"/>
                <a:gd name="connsiteX66" fmla="*/ 888636 w 2557463"/>
                <a:gd name="connsiteY66" fmla="*/ 2342769 h 2876508"/>
                <a:gd name="connsiteX67" fmla="*/ 885461 w 2557463"/>
                <a:gd name="connsiteY67" fmla="*/ 2122764 h 2876508"/>
                <a:gd name="connsiteX68" fmla="*/ 885381 w 2557463"/>
                <a:gd name="connsiteY68" fmla="*/ 2092113 h 2876508"/>
                <a:gd name="connsiteX69" fmla="*/ 858731 w 2557463"/>
                <a:gd name="connsiteY69" fmla="*/ 2079711 h 2876508"/>
                <a:gd name="connsiteX70" fmla="*/ 640259 w 2557463"/>
                <a:gd name="connsiteY70" fmla="*/ 1918097 h 2876508"/>
                <a:gd name="connsiteX71" fmla="*/ 0 w 2557463"/>
                <a:gd name="connsiteY71" fmla="*/ 1278732 h 2876508"/>
                <a:gd name="connsiteX72" fmla="*/ 508161 w 2557463"/>
                <a:gd name="connsiteY72" fmla="*/ 771525 h 2876508"/>
                <a:gd name="connsiteX73" fmla="*/ 597416 w 2557463"/>
                <a:gd name="connsiteY73" fmla="*/ 983457 h 2876508"/>
                <a:gd name="connsiteX74" fmla="*/ 879742 w 2557463"/>
                <a:gd name="connsiteY74" fmla="*/ 1036030 h 2876508"/>
                <a:gd name="connsiteX75" fmla="*/ 885008 w 2557463"/>
                <a:gd name="connsiteY75" fmla="*/ 1033420 h 2876508"/>
                <a:gd name="connsiteX76" fmla="*/ 925055 w 2557463"/>
                <a:gd name="connsiteY76" fmla="*/ 1013571 h 2876508"/>
                <a:gd name="connsiteX77" fmla="*/ 966338 w 2557463"/>
                <a:gd name="connsiteY77" fmla="*/ 982266 h 2876508"/>
                <a:gd name="connsiteX78" fmla="*/ 974669 w 2557463"/>
                <a:gd name="connsiteY78" fmla="*/ 586978 h 2876508"/>
                <a:gd name="connsiteX79" fmla="*/ 929669 w 2557463"/>
                <a:gd name="connsiteY79" fmla="*/ 550571 h 2876508"/>
                <a:gd name="connsiteX80" fmla="*/ 884931 w 2557463"/>
                <a:gd name="connsiteY80" fmla="*/ 527842 h 2876508"/>
                <a:gd name="connsiteX81" fmla="*/ 879760 w 2557463"/>
                <a:gd name="connsiteY81" fmla="*/ 525215 h 2876508"/>
                <a:gd name="connsiteX82" fmla="*/ 772356 w 2557463"/>
                <a:gd name="connsiteY82" fmla="*/ 507207 h 2876508"/>
                <a:gd name="connsiteX83" fmla="*/ 861596 w 2557463"/>
                <a:gd name="connsiteY83" fmla="*/ 417926 h 2876508"/>
                <a:gd name="connsiteX84" fmla="*/ 885018 w 2557463"/>
                <a:gd name="connsiteY84" fmla="*/ 394493 h 2876508"/>
                <a:gd name="connsiteX85" fmla="*/ 939696 w 2557463"/>
                <a:gd name="connsiteY85" fmla="*/ 339789 h 2876508"/>
                <a:gd name="connsiteX86" fmla="*/ 1279326 w 2557463"/>
                <a:gd name="connsiteY86" fmla="*/ 0 h 28765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2557463" h="2876508">
                  <a:moveTo>
                    <a:pt x="1220177" y="2681156"/>
                  </a:moveTo>
                  <a:cubicBezTo>
                    <a:pt x="1220591" y="2681156"/>
                    <a:pt x="1227963" y="2690349"/>
                    <a:pt x="1236548" y="2701586"/>
                  </a:cubicBezTo>
                  <a:cubicBezTo>
                    <a:pt x="1245421" y="2713118"/>
                    <a:pt x="1255739" y="2723465"/>
                    <a:pt x="1267247" y="2732369"/>
                  </a:cubicBezTo>
                  <a:cubicBezTo>
                    <a:pt x="1280610" y="2741563"/>
                    <a:pt x="1284613" y="2742887"/>
                    <a:pt x="1303386" y="2744073"/>
                  </a:cubicBezTo>
                  <a:lnTo>
                    <a:pt x="1303415" y="2743910"/>
                  </a:lnTo>
                  <a:lnTo>
                    <a:pt x="1324506" y="2745261"/>
                  </a:lnTo>
                  <a:lnTo>
                    <a:pt x="1323099" y="2757630"/>
                  </a:lnTo>
                  <a:cubicBezTo>
                    <a:pt x="1321362" y="2775729"/>
                    <a:pt x="1309325" y="2791197"/>
                    <a:pt x="1292205" y="2797330"/>
                  </a:cubicBezTo>
                  <a:cubicBezTo>
                    <a:pt x="1278871" y="2801775"/>
                    <a:pt x="1278595" y="2802133"/>
                    <a:pt x="1274012" y="2818864"/>
                  </a:cubicBezTo>
                  <a:cubicBezTo>
                    <a:pt x="1268766" y="2837995"/>
                    <a:pt x="1263742" y="2844319"/>
                    <a:pt x="1238702" y="2863258"/>
                  </a:cubicBezTo>
                  <a:lnTo>
                    <a:pt x="1221198" y="2876508"/>
                  </a:lnTo>
                  <a:lnTo>
                    <a:pt x="1199112" y="2859944"/>
                  </a:lnTo>
                  <a:cubicBezTo>
                    <a:pt x="1176198" y="2842662"/>
                    <a:pt x="1171504" y="2835870"/>
                    <a:pt x="1167915" y="2814061"/>
                  </a:cubicBezTo>
                  <a:cubicBezTo>
                    <a:pt x="1166839" y="2807517"/>
                    <a:pt x="1164547" y="2801719"/>
                    <a:pt x="1162780" y="2801196"/>
                  </a:cubicBezTo>
                  <a:cubicBezTo>
                    <a:pt x="1161014" y="2800670"/>
                    <a:pt x="1155961" y="2799428"/>
                    <a:pt x="1151489" y="2798433"/>
                  </a:cubicBezTo>
                  <a:cubicBezTo>
                    <a:pt x="1134786" y="2794789"/>
                    <a:pt x="1116813" y="2769114"/>
                    <a:pt x="1116813" y="2748740"/>
                  </a:cubicBezTo>
                  <a:cubicBezTo>
                    <a:pt x="1116786" y="2743743"/>
                    <a:pt x="1118332" y="2743302"/>
                    <a:pt x="1133130" y="2744156"/>
                  </a:cubicBezTo>
                  <a:cubicBezTo>
                    <a:pt x="1143038" y="2745165"/>
                    <a:pt x="1153035" y="2743544"/>
                    <a:pt x="1162118" y="2739463"/>
                  </a:cubicBezTo>
                  <a:cubicBezTo>
                    <a:pt x="1177468" y="2732700"/>
                    <a:pt x="1203142" y="2708985"/>
                    <a:pt x="1212585" y="2692889"/>
                  </a:cubicBezTo>
                  <a:cubicBezTo>
                    <a:pt x="1214783" y="2688774"/>
                    <a:pt x="1217323" y="2684847"/>
                    <a:pt x="1220177" y="2681156"/>
                  </a:cubicBezTo>
                  <a:close/>
                  <a:moveTo>
                    <a:pt x="1279326" y="0"/>
                  </a:moveTo>
                  <a:cubicBezTo>
                    <a:pt x="1385540" y="106264"/>
                    <a:pt x="1471839" y="192602"/>
                    <a:pt x="1541956" y="262753"/>
                  </a:cubicBezTo>
                  <a:lnTo>
                    <a:pt x="1558976" y="279781"/>
                  </a:lnTo>
                  <a:lnTo>
                    <a:pt x="1606819" y="327645"/>
                  </a:lnTo>
                  <a:cubicBezTo>
                    <a:pt x="1845800" y="566738"/>
                    <a:pt x="1845800" y="566738"/>
                    <a:pt x="1845800" y="566738"/>
                  </a:cubicBezTo>
                  <a:cubicBezTo>
                    <a:pt x="1910064" y="564357"/>
                    <a:pt x="1910064" y="564357"/>
                    <a:pt x="1910064" y="564357"/>
                  </a:cubicBezTo>
                  <a:cubicBezTo>
                    <a:pt x="1932676" y="564357"/>
                    <a:pt x="1954097" y="552450"/>
                    <a:pt x="1965998" y="533400"/>
                  </a:cubicBezTo>
                  <a:cubicBezTo>
                    <a:pt x="1970758" y="526257"/>
                    <a:pt x="1973138" y="517922"/>
                    <a:pt x="1974328" y="509588"/>
                  </a:cubicBezTo>
                  <a:cubicBezTo>
                    <a:pt x="1977898" y="491728"/>
                    <a:pt x="1976708" y="472678"/>
                    <a:pt x="1975518" y="457200"/>
                  </a:cubicBezTo>
                  <a:cubicBezTo>
                    <a:pt x="1975518" y="453628"/>
                    <a:pt x="1975518" y="451247"/>
                    <a:pt x="1974328" y="448866"/>
                  </a:cubicBezTo>
                  <a:cubicBezTo>
                    <a:pt x="1965998" y="395288"/>
                    <a:pt x="1982659" y="339328"/>
                    <a:pt x="2025501" y="298847"/>
                  </a:cubicBezTo>
                  <a:cubicBezTo>
                    <a:pt x="2055848" y="270272"/>
                    <a:pt x="2095418" y="255687"/>
                    <a:pt x="2135285" y="255091"/>
                  </a:cubicBezTo>
                  <a:cubicBezTo>
                    <a:pt x="2175153" y="254496"/>
                    <a:pt x="2215318" y="267891"/>
                    <a:pt x="2246854" y="295275"/>
                  </a:cubicBezTo>
                  <a:cubicBezTo>
                    <a:pt x="2283746" y="328613"/>
                    <a:pt x="2302788" y="373856"/>
                    <a:pt x="2302788" y="420291"/>
                  </a:cubicBezTo>
                  <a:cubicBezTo>
                    <a:pt x="2302788" y="461963"/>
                    <a:pt x="2287317" y="504825"/>
                    <a:pt x="2253995" y="536972"/>
                  </a:cubicBezTo>
                  <a:cubicBezTo>
                    <a:pt x="2214722" y="576263"/>
                    <a:pt x="2159979" y="591741"/>
                    <a:pt x="2108806" y="583407"/>
                  </a:cubicBezTo>
                  <a:cubicBezTo>
                    <a:pt x="2106426" y="582216"/>
                    <a:pt x="2104046" y="582216"/>
                    <a:pt x="2101666" y="582216"/>
                  </a:cubicBezTo>
                  <a:cubicBezTo>
                    <a:pt x="2085005" y="581025"/>
                    <a:pt x="2065964" y="579835"/>
                    <a:pt x="2048112" y="583407"/>
                  </a:cubicBezTo>
                  <a:cubicBezTo>
                    <a:pt x="2039782" y="584597"/>
                    <a:pt x="2031452" y="586978"/>
                    <a:pt x="2024311" y="591741"/>
                  </a:cubicBezTo>
                  <a:cubicBezTo>
                    <a:pt x="2005270" y="603647"/>
                    <a:pt x="1993369" y="625078"/>
                    <a:pt x="1993369" y="647700"/>
                  </a:cubicBezTo>
                  <a:cubicBezTo>
                    <a:pt x="1990989" y="713185"/>
                    <a:pt x="1990989" y="713185"/>
                    <a:pt x="1990989" y="713185"/>
                  </a:cubicBezTo>
                  <a:lnTo>
                    <a:pt x="2557463" y="1278732"/>
                  </a:lnTo>
                  <a:cubicBezTo>
                    <a:pt x="1918395" y="1918097"/>
                    <a:pt x="1918395" y="1918097"/>
                    <a:pt x="1918395" y="1918097"/>
                  </a:cubicBezTo>
                  <a:cubicBezTo>
                    <a:pt x="1830032" y="2006501"/>
                    <a:pt x="1727984" y="2072804"/>
                    <a:pt x="1619111" y="2117006"/>
                  </a:cubicBezTo>
                  <a:lnTo>
                    <a:pt x="1559024" y="2138050"/>
                  </a:lnTo>
                  <a:lnTo>
                    <a:pt x="1559011" y="2143537"/>
                  </a:lnTo>
                  <a:cubicBezTo>
                    <a:pt x="1558545" y="2270276"/>
                    <a:pt x="1557496" y="2320108"/>
                    <a:pt x="1555749" y="2332608"/>
                  </a:cubicBezTo>
                  <a:cubicBezTo>
                    <a:pt x="1552675" y="2356235"/>
                    <a:pt x="1541791" y="2378159"/>
                    <a:pt x="1524828" y="2394892"/>
                  </a:cubicBezTo>
                  <a:cubicBezTo>
                    <a:pt x="1506744" y="2412809"/>
                    <a:pt x="1486039" y="2423327"/>
                    <a:pt x="1457051" y="2429015"/>
                  </a:cubicBezTo>
                  <a:lnTo>
                    <a:pt x="1434965" y="2433378"/>
                  </a:lnTo>
                  <a:lnTo>
                    <a:pt x="1433640" y="2453558"/>
                  </a:lnTo>
                  <a:cubicBezTo>
                    <a:pt x="1431228" y="2490829"/>
                    <a:pt x="1411195" y="2512500"/>
                    <a:pt x="1373538" y="2518575"/>
                  </a:cubicBezTo>
                  <a:cubicBezTo>
                    <a:pt x="1362135" y="2520397"/>
                    <a:pt x="1352473" y="2522108"/>
                    <a:pt x="1352031" y="2522385"/>
                  </a:cubicBezTo>
                  <a:cubicBezTo>
                    <a:pt x="1349934" y="2528309"/>
                    <a:pt x="1348200" y="2534358"/>
                    <a:pt x="1346841" y="2540496"/>
                  </a:cubicBezTo>
                  <a:cubicBezTo>
                    <a:pt x="1344530" y="2549877"/>
                    <a:pt x="1341408" y="2559042"/>
                    <a:pt x="1337510" y="2567882"/>
                  </a:cubicBezTo>
                  <a:cubicBezTo>
                    <a:pt x="1330801" y="2581217"/>
                    <a:pt x="1312967" y="2599106"/>
                    <a:pt x="1294745" y="2610757"/>
                  </a:cubicBezTo>
                  <a:cubicBezTo>
                    <a:pt x="1275392" y="2622987"/>
                    <a:pt x="1228210" y="2645073"/>
                    <a:pt x="1220978" y="2645073"/>
                  </a:cubicBezTo>
                  <a:cubicBezTo>
                    <a:pt x="1217857" y="2645073"/>
                    <a:pt x="1199112" y="2637094"/>
                    <a:pt x="1179208" y="2627322"/>
                  </a:cubicBezTo>
                  <a:cubicBezTo>
                    <a:pt x="1122998" y="2599713"/>
                    <a:pt x="1100912" y="2576081"/>
                    <a:pt x="1095389" y="2537431"/>
                  </a:cubicBezTo>
                  <a:lnTo>
                    <a:pt x="1093237" y="2522246"/>
                  </a:lnTo>
                  <a:lnTo>
                    <a:pt x="1076839" y="2520204"/>
                  </a:lnTo>
                  <a:cubicBezTo>
                    <a:pt x="1053205" y="2517250"/>
                    <a:pt x="1042963" y="2513191"/>
                    <a:pt x="1030402" y="2501872"/>
                  </a:cubicBezTo>
                  <a:cubicBezTo>
                    <a:pt x="1016543" y="2489420"/>
                    <a:pt x="1009916" y="2474817"/>
                    <a:pt x="1007542" y="2451653"/>
                  </a:cubicBezTo>
                  <a:lnTo>
                    <a:pt x="1005692" y="2433681"/>
                  </a:lnTo>
                  <a:lnTo>
                    <a:pt x="984628" y="2428933"/>
                  </a:lnTo>
                  <a:cubicBezTo>
                    <a:pt x="956165" y="2422500"/>
                    <a:pt x="937391" y="2413307"/>
                    <a:pt x="920522" y="2397515"/>
                  </a:cubicBezTo>
                  <a:cubicBezTo>
                    <a:pt x="904939" y="2382643"/>
                    <a:pt x="893885" y="2363662"/>
                    <a:pt x="888636" y="2342769"/>
                  </a:cubicBezTo>
                  <a:cubicBezTo>
                    <a:pt x="886928" y="2336371"/>
                    <a:pt x="885971" y="2286716"/>
                    <a:pt x="885461" y="2122764"/>
                  </a:cubicBezTo>
                  <a:lnTo>
                    <a:pt x="885381" y="2092113"/>
                  </a:lnTo>
                  <a:lnTo>
                    <a:pt x="858731" y="2079711"/>
                  </a:lnTo>
                  <a:cubicBezTo>
                    <a:pt x="780097" y="2038271"/>
                    <a:pt x="706308" y="1984400"/>
                    <a:pt x="640259" y="1918097"/>
                  </a:cubicBezTo>
                  <a:cubicBezTo>
                    <a:pt x="0" y="1278732"/>
                    <a:pt x="0" y="1278732"/>
                    <a:pt x="0" y="1278732"/>
                  </a:cubicBezTo>
                  <a:cubicBezTo>
                    <a:pt x="508161" y="771525"/>
                    <a:pt x="508161" y="771525"/>
                    <a:pt x="508161" y="771525"/>
                  </a:cubicBezTo>
                  <a:cubicBezTo>
                    <a:pt x="504590" y="848916"/>
                    <a:pt x="535532" y="927497"/>
                    <a:pt x="597416" y="983457"/>
                  </a:cubicBezTo>
                  <a:cubicBezTo>
                    <a:pt x="675961" y="1054895"/>
                    <a:pt x="785968" y="1072084"/>
                    <a:pt x="879742" y="1036030"/>
                  </a:cubicBezTo>
                  <a:lnTo>
                    <a:pt x="885008" y="1033420"/>
                  </a:lnTo>
                  <a:lnTo>
                    <a:pt x="925055" y="1013571"/>
                  </a:lnTo>
                  <a:cubicBezTo>
                    <a:pt x="939562" y="1004609"/>
                    <a:pt x="953396" y="994172"/>
                    <a:pt x="966338" y="982266"/>
                  </a:cubicBezTo>
                  <a:cubicBezTo>
                    <a:pt x="1081775" y="876300"/>
                    <a:pt x="1084155" y="696516"/>
                    <a:pt x="974669" y="586978"/>
                  </a:cubicBezTo>
                  <a:cubicBezTo>
                    <a:pt x="960686" y="572988"/>
                    <a:pt x="945587" y="560859"/>
                    <a:pt x="929669" y="550571"/>
                  </a:cubicBezTo>
                  <a:lnTo>
                    <a:pt x="884931" y="527842"/>
                  </a:lnTo>
                  <a:lnTo>
                    <a:pt x="879760" y="525215"/>
                  </a:lnTo>
                  <a:cubicBezTo>
                    <a:pt x="845248" y="511969"/>
                    <a:pt x="808654" y="506016"/>
                    <a:pt x="772356" y="507207"/>
                  </a:cubicBezTo>
                  <a:cubicBezTo>
                    <a:pt x="804042" y="475507"/>
                    <a:pt x="833747" y="445788"/>
                    <a:pt x="861596" y="417926"/>
                  </a:cubicBezTo>
                  <a:lnTo>
                    <a:pt x="885018" y="394493"/>
                  </a:lnTo>
                  <a:lnTo>
                    <a:pt x="939696" y="339789"/>
                  </a:lnTo>
                  <a:cubicBezTo>
                    <a:pt x="1279326" y="0"/>
                    <a:pt x="1279326" y="0"/>
                    <a:pt x="1279326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9F21DCE5-1562-E360-DEFB-E76E7D95CEA2}"/>
                </a:ext>
              </a:extLst>
            </p:cNvPr>
            <p:cNvSpPr txBox="1"/>
            <p:nvPr/>
          </p:nvSpPr>
          <p:spPr>
            <a:xfrm>
              <a:off x="7641425" y="4039802"/>
              <a:ext cx="1731198" cy="800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82B84005-419A-9A31-5755-D05E96AE3F49}"/>
              </a:ext>
            </a:extLst>
          </p:cNvPr>
          <p:cNvGrpSpPr/>
          <p:nvPr/>
        </p:nvGrpSpPr>
        <p:grpSpPr>
          <a:xfrm>
            <a:off x="5945447" y="1341212"/>
            <a:ext cx="2557463" cy="2825628"/>
            <a:chOff x="5945447" y="1341212"/>
            <a:chExt cx="2557463" cy="2825628"/>
          </a:xfrm>
        </p:grpSpPr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45F40374-C305-98E2-71DF-4ACF85689977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945447" y="1341212"/>
              <a:ext cx="2557463" cy="2825628"/>
            </a:xfrm>
            <a:custGeom>
              <a:avLst/>
              <a:gdLst>
                <a:gd name="connsiteX0" fmla="*/ 1277506 w 2557463"/>
                <a:gd name="connsiteY0" fmla="*/ 2594193 h 2825628"/>
                <a:gd name="connsiteX1" fmla="*/ 1351273 w 2557463"/>
                <a:gd name="connsiteY1" fmla="*/ 2559877 h 2825628"/>
                <a:gd name="connsiteX2" fmla="*/ 1394038 w 2557463"/>
                <a:gd name="connsiteY2" fmla="*/ 2517002 h 2825628"/>
                <a:gd name="connsiteX3" fmla="*/ 1403369 w 2557463"/>
                <a:gd name="connsiteY3" fmla="*/ 2489616 h 2825628"/>
                <a:gd name="connsiteX4" fmla="*/ 1408559 w 2557463"/>
                <a:gd name="connsiteY4" fmla="*/ 2471505 h 2825628"/>
                <a:gd name="connsiteX5" fmla="*/ 1430066 w 2557463"/>
                <a:gd name="connsiteY5" fmla="*/ 2467695 h 2825628"/>
                <a:gd name="connsiteX6" fmla="*/ 1490168 w 2557463"/>
                <a:gd name="connsiteY6" fmla="*/ 2402678 h 2825628"/>
                <a:gd name="connsiteX7" fmla="*/ 1491493 w 2557463"/>
                <a:gd name="connsiteY7" fmla="*/ 2382498 h 2825628"/>
                <a:gd name="connsiteX8" fmla="*/ 1513579 w 2557463"/>
                <a:gd name="connsiteY8" fmla="*/ 2378135 h 2825628"/>
                <a:gd name="connsiteX9" fmla="*/ 1581356 w 2557463"/>
                <a:gd name="connsiteY9" fmla="*/ 2344012 h 2825628"/>
                <a:gd name="connsiteX10" fmla="*/ 1612277 w 2557463"/>
                <a:gd name="connsiteY10" fmla="*/ 2281728 h 2825628"/>
                <a:gd name="connsiteX11" fmla="*/ 1615079 w 2557463"/>
                <a:gd name="connsiteY11" fmla="*/ 2173910 h 2825628"/>
                <a:gd name="connsiteX12" fmla="*/ 1615395 w 2557463"/>
                <a:gd name="connsiteY12" fmla="*/ 2118059 h 2825628"/>
                <a:gd name="connsiteX13" fmla="*/ 1618674 w 2557463"/>
                <a:gd name="connsiteY13" fmla="*/ 2117087 h 2825628"/>
                <a:gd name="connsiteX14" fmla="*/ 1918097 w 2557463"/>
                <a:gd name="connsiteY14" fmla="*/ 1918282 h 2825628"/>
                <a:gd name="connsiteX15" fmla="*/ 2557463 w 2557463"/>
                <a:gd name="connsiteY15" fmla="*/ 1279252 h 2825628"/>
                <a:gd name="connsiteX16" fmla="*/ 1990726 w 2557463"/>
                <a:gd name="connsiteY16" fmla="*/ 712811 h 2825628"/>
                <a:gd name="connsiteX17" fmla="*/ 1993107 w 2557463"/>
                <a:gd name="connsiteY17" fmla="*/ 648551 h 2825628"/>
                <a:gd name="connsiteX18" fmla="*/ 2047876 w 2557463"/>
                <a:gd name="connsiteY18" fmla="*/ 583101 h 2825628"/>
                <a:gd name="connsiteX19" fmla="*/ 2101454 w 2557463"/>
                <a:gd name="connsiteY19" fmla="*/ 581911 h 2825628"/>
                <a:gd name="connsiteX20" fmla="*/ 2109788 w 2557463"/>
                <a:gd name="connsiteY20" fmla="*/ 583101 h 2825628"/>
                <a:gd name="connsiteX21" fmla="*/ 2258616 w 2557463"/>
                <a:gd name="connsiteY21" fmla="*/ 533121 h 2825628"/>
                <a:gd name="connsiteX22" fmla="*/ 2262188 w 2557463"/>
                <a:gd name="connsiteY22" fmla="*/ 311780 h 2825628"/>
                <a:gd name="connsiteX23" fmla="*/ 2137172 w 2557463"/>
                <a:gd name="connsiteY23" fmla="*/ 254660 h 2825628"/>
                <a:gd name="connsiteX24" fmla="*/ 2020491 w 2557463"/>
                <a:gd name="connsiteY24" fmla="*/ 303450 h 2825628"/>
                <a:gd name="connsiteX25" fmla="*/ 1975247 w 2557463"/>
                <a:gd name="connsiteY25" fmla="*/ 448630 h 2825628"/>
                <a:gd name="connsiteX26" fmla="*/ 1975247 w 2557463"/>
                <a:gd name="connsiteY26" fmla="*/ 456960 h 2825628"/>
                <a:gd name="connsiteX27" fmla="*/ 1974057 w 2557463"/>
                <a:gd name="connsiteY27" fmla="*/ 509320 h 2825628"/>
                <a:gd name="connsiteX28" fmla="*/ 1909763 w 2557463"/>
                <a:gd name="connsiteY28" fmla="*/ 565251 h 2825628"/>
                <a:gd name="connsiteX29" fmla="*/ 1845469 w 2557463"/>
                <a:gd name="connsiteY29" fmla="*/ 566441 h 2825628"/>
                <a:gd name="connsiteX30" fmla="*/ 1278732 w 2557463"/>
                <a:gd name="connsiteY30" fmla="*/ 0 h 2825628"/>
                <a:gd name="connsiteX31" fmla="*/ 771525 w 2557463"/>
                <a:gd name="connsiteY31" fmla="*/ 508130 h 2825628"/>
                <a:gd name="connsiteX32" fmla="*/ 983457 w 2557463"/>
                <a:gd name="connsiteY32" fmla="*/ 597381 h 2825628"/>
                <a:gd name="connsiteX33" fmla="*/ 982266 w 2557463"/>
                <a:gd name="connsiteY33" fmla="*/ 966281 h 2825628"/>
                <a:gd name="connsiteX34" fmla="*/ 586978 w 2557463"/>
                <a:gd name="connsiteY34" fmla="*/ 974611 h 2825628"/>
                <a:gd name="connsiteX35" fmla="*/ 507206 w 2557463"/>
                <a:gd name="connsiteY35" fmla="*/ 771121 h 2825628"/>
                <a:gd name="connsiteX36" fmla="*/ 0 w 2557463"/>
                <a:gd name="connsiteY36" fmla="*/ 1279252 h 2825628"/>
                <a:gd name="connsiteX37" fmla="*/ 639366 w 2557463"/>
                <a:gd name="connsiteY37" fmla="*/ 1918282 h 2825628"/>
                <a:gd name="connsiteX38" fmla="*/ 938120 w 2557463"/>
                <a:gd name="connsiteY38" fmla="*/ 2117087 h 2825628"/>
                <a:gd name="connsiteX39" fmla="*/ 942165 w 2557463"/>
                <a:gd name="connsiteY39" fmla="*/ 2118287 h 2825628"/>
                <a:gd name="connsiteX40" fmla="*/ 942202 w 2557463"/>
                <a:gd name="connsiteY40" fmla="*/ 2128147 h 2825628"/>
                <a:gd name="connsiteX41" fmla="*/ 945164 w 2557463"/>
                <a:gd name="connsiteY41" fmla="*/ 2291889 h 2825628"/>
                <a:gd name="connsiteX42" fmla="*/ 977050 w 2557463"/>
                <a:gd name="connsiteY42" fmla="*/ 2346635 h 2825628"/>
                <a:gd name="connsiteX43" fmla="*/ 1041156 w 2557463"/>
                <a:gd name="connsiteY43" fmla="*/ 2378053 h 2825628"/>
                <a:gd name="connsiteX44" fmla="*/ 1062220 w 2557463"/>
                <a:gd name="connsiteY44" fmla="*/ 2382801 h 2825628"/>
                <a:gd name="connsiteX45" fmla="*/ 1064070 w 2557463"/>
                <a:gd name="connsiteY45" fmla="*/ 2400773 h 2825628"/>
                <a:gd name="connsiteX46" fmla="*/ 1086930 w 2557463"/>
                <a:gd name="connsiteY46" fmla="*/ 2450992 h 2825628"/>
                <a:gd name="connsiteX47" fmla="*/ 1133367 w 2557463"/>
                <a:gd name="connsiteY47" fmla="*/ 2469324 h 2825628"/>
                <a:gd name="connsiteX48" fmla="*/ 1149765 w 2557463"/>
                <a:gd name="connsiteY48" fmla="*/ 2471366 h 2825628"/>
                <a:gd name="connsiteX49" fmla="*/ 1151917 w 2557463"/>
                <a:gd name="connsiteY49" fmla="*/ 2486551 h 2825628"/>
                <a:gd name="connsiteX50" fmla="*/ 1235736 w 2557463"/>
                <a:gd name="connsiteY50" fmla="*/ 2576442 h 2825628"/>
                <a:gd name="connsiteX51" fmla="*/ 1277506 w 2557463"/>
                <a:gd name="connsiteY51" fmla="*/ 2594193 h 2825628"/>
                <a:gd name="connsiteX52" fmla="*/ 1277726 w 2557463"/>
                <a:gd name="connsiteY52" fmla="*/ 2825628 h 2825628"/>
                <a:gd name="connsiteX53" fmla="*/ 1295230 w 2557463"/>
                <a:gd name="connsiteY53" fmla="*/ 2812378 h 2825628"/>
                <a:gd name="connsiteX54" fmla="*/ 1330540 w 2557463"/>
                <a:gd name="connsiteY54" fmla="*/ 2767984 h 2825628"/>
                <a:gd name="connsiteX55" fmla="*/ 1348733 w 2557463"/>
                <a:gd name="connsiteY55" fmla="*/ 2746450 h 2825628"/>
                <a:gd name="connsiteX56" fmla="*/ 1379627 w 2557463"/>
                <a:gd name="connsiteY56" fmla="*/ 2706750 h 2825628"/>
                <a:gd name="connsiteX57" fmla="*/ 1381034 w 2557463"/>
                <a:gd name="connsiteY57" fmla="*/ 2694381 h 2825628"/>
                <a:gd name="connsiteX58" fmla="*/ 1359943 w 2557463"/>
                <a:gd name="connsiteY58" fmla="*/ 2693030 h 2825628"/>
                <a:gd name="connsiteX59" fmla="*/ 1359914 w 2557463"/>
                <a:gd name="connsiteY59" fmla="*/ 2693193 h 2825628"/>
                <a:gd name="connsiteX60" fmla="*/ 1323775 w 2557463"/>
                <a:gd name="connsiteY60" fmla="*/ 2681489 h 2825628"/>
                <a:gd name="connsiteX61" fmla="*/ 1293076 w 2557463"/>
                <a:gd name="connsiteY61" fmla="*/ 2650706 h 2825628"/>
                <a:gd name="connsiteX62" fmla="*/ 1276705 w 2557463"/>
                <a:gd name="connsiteY62" fmla="*/ 2630276 h 2825628"/>
                <a:gd name="connsiteX63" fmla="*/ 1269113 w 2557463"/>
                <a:gd name="connsiteY63" fmla="*/ 2642009 h 2825628"/>
                <a:gd name="connsiteX64" fmla="*/ 1218646 w 2557463"/>
                <a:gd name="connsiteY64" fmla="*/ 2688583 h 2825628"/>
                <a:gd name="connsiteX65" fmla="*/ 1189658 w 2557463"/>
                <a:gd name="connsiteY65" fmla="*/ 2693276 h 2825628"/>
                <a:gd name="connsiteX66" fmla="*/ 1173341 w 2557463"/>
                <a:gd name="connsiteY66" fmla="*/ 2697860 h 2825628"/>
                <a:gd name="connsiteX67" fmla="*/ 1208017 w 2557463"/>
                <a:gd name="connsiteY67" fmla="*/ 2747553 h 2825628"/>
                <a:gd name="connsiteX68" fmla="*/ 1219308 w 2557463"/>
                <a:gd name="connsiteY68" fmla="*/ 2750316 h 2825628"/>
                <a:gd name="connsiteX69" fmla="*/ 1224443 w 2557463"/>
                <a:gd name="connsiteY69" fmla="*/ 2763181 h 2825628"/>
                <a:gd name="connsiteX70" fmla="*/ 1255640 w 2557463"/>
                <a:gd name="connsiteY70" fmla="*/ 2809064 h 2825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2557463" h="2825628">
                  <a:moveTo>
                    <a:pt x="1277506" y="2594193"/>
                  </a:moveTo>
                  <a:cubicBezTo>
                    <a:pt x="1284738" y="2594193"/>
                    <a:pt x="1331920" y="2572107"/>
                    <a:pt x="1351273" y="2559877"/>
                  </a:cubicBezTo>
                  <a:cubicBezTo>
                    <a:pt x="1369495" y="2548226"/>
                    <a:pt x="1387329" y="2530337"/>
                    <a:pt x="1394038" y="2517002"/>
                  </a:cubicBezTo>
                  <a:cubicBezTo>
                    <a:pt x="1397936" y="2508162"/>
                    <a:pt x="1401058" y="2498997"/>
                    <a:pt x="1403369" y="2489616"/>
                  </a:cubicBezTo>
                  <a:cubicBezTo>
                    <a:pt x="1404728" y="2483478"/>
                    <a:pt x="1406462" y="2477429"/>
                    <a:pt x="1408559" y="2471505"/>
                  </a:cubicBezTo>
                  <a:cubicBezTo>
                    <a:pt x="1409001" y="2471228"/>
                    <a:pt x="1418663" y="2469517"/>
                    <a:pt x="1430066" y="2467695"/>
                  </a:cubicBezTo>
                  <a:cubicBezTo>
                    <a:pt x="1467723" y="2461620"/>
                    <a:pt x="1487756" y="2439949"/>
                    <a:pt x="1490168" y="2402678"/>
                  </a:cubicBezTo>
                  <a:lnTo>
                    <a:pt x="1491493" y="2382498"/>
                  </a:lnTo>
                  <a:lnTo>
                    <a:pt x="1513579" y="2378135"/>
                  </a:lnTo>
                  <a:cubicBezTo>
                    <a:pt x="1542567" y="2372447"/>
                    <a:pt x="1563272" y="2361929"/>
                    <a:pt x="1581356" y="2344012"/>
                  </a:cubicBezTo>
                  <a:cubicBezTo>
                    <a:pt x="1598319" y="2327279"/>
                    <a:pt x="1609203" y="2305355"/>
                    <a:pt x="1612277" y="2281728"/>
                  </a:cubicBezTo>
                  <a:cubicBezTo>
                    <a:pt x="1613588" y="2272353"/>
                    <a:pt x="1614505" y="2241979"/>
                    <a:pt x="1615079" y="2173910"/>
                  </a:cubicBezTo>
                  <a:lnTo>
                    <a:pt x="1615395" y="2118059"/>
                  </a:lnTo>
                  <a:lnTo>
                    <a:pt x="1618674" y="2117087"/>
                  </a:lnTo>
                  <a:cubicBezTo>
                    <a:pt x="1727597" y="2072908"/>
                    <a:pt x="1829693" y="2006640"/>
                    <a:pt x="1918097" y="1918282"/>
                  </a:cubicBezTo>
                  <a:cubicBezTo>
                    <a:pt x="2557463" y="1279252"/>
                    <a:pt x="2557463" y="1279252"/>
                    <a:pt x="2557463" y="1279252"/>
                  </a:cubicBezTo>
                  <a:cubicBezTo>
                    <a:pt x="1990726" y="712811"/>
                    <a:pt x="1990726" y="712811"/>
                    <a:pt x="1990726" y="712811"/>
                  </a:cubicBezTo>
                  <a:cubicBezTo>
                    <a:pt x="1993107" y="648551"/>
                    <a:pt x="1993107" y="648551"/>
                    <a:pt x="1993107" y="648551"/>
                  </a:cubicBezTo>
                  <a:cubicBezTo>
                    <a:pt x="1993107" y="616421"/>
                    <a:pt x="2016919" y="587861"/>
                    <a:pt x="2047876" y="583101"/>
                  </a:cubicBezTo>
                  <a:cubicBezTo>
                    <a:pt x="2065735" y="580721"/>
                    <a:pt x="2084785" y="580721"/>
                    <a:pt x="2101454" y="581911"/>
                  </a:cubicBezTo>
                  <a:cubicBezTo>
                    <a:pt x="2103835" y="581911"/>
                    <a:pt x="2106216" y="583101"/>
                    <a:pt x="2109788" y="583101"/>
                  </a:cubicBezTo>
                  <a:cubicBezTo>
                    <a:pt x="2162176" y="592621"/>
                    <a:pt x="2219326" y="575961"/>
                    <a:pt x="2258616" y="533121"/>
                  </a:cubicBezTo>
                  <a:cubicBezTo>
                    <a:pt x="2315766" y="471240"/>
                    <a:pt x="2316957" y="374850"/>
                    <a:pt x="2262188" y="311780"/>
                  </a:cubicBezTo>
                  <a:cubicBezTo>
                    <a:pt x="2228851" y="273700"/>
                    <a:pt x="2183607" y="254660"/>
                    <a:pt x="2137172" y="254660"/>
                  </a:cubicBezTo>
                  <a:cubicBezTo>
                    <a:pt x="2095501" y="254660"/>
                    <a:pt x="2052638" y="271320"/>
                    <a:pt x="2020491" y="303450"/>
                  </a:cubicBezTo>
                  <a:cubicBezTo>
                    <a:pt x="1981201" y="342720"/>
                    <a:pt x="1965722" y="397460"/>
                    <a:pt x="1975247" y="448630"/>
                  </a:cubicBezTo>
                  <a:cubicBezTo>
                    <a:pt x="1975247" y="451010"/>
                    <a:pt x="1975247" y="454580"/>
                    <a:pt x="1975247" y="456960"/>
                  </a:cubicBezTo>
                  <a:cubicBezTo>
                    <a:pt x="1976438" y="472430"/>
                    <a:pt x="1977629" y="491470"/>
                    <a:pt x="1974057" y="509320"/>
                  </a:cubicBezTo>
                  <a:cubicBezTo>
                    <a:pt x="1970485" y="541451"/>
                    <a:pt x="1941910" y="564061"/>
                    <a:pt x="1909763" y="565251"/>
                  </a:cubicBezTo>
                  <a:cubicBezTo>
                    <a:pt x="1845469" y="566441"/>
                    <a:pt x="1845469" y="566441"/>
                    <a:pt x="1845469" y="566441"/>
                  </a:cubicBezTo>
                  <a:cubicBezTo>
                    <a:pt x="1278732" y="0"/>
                    <a:pt x="1278732" y="0"/>
                    <a:pt x="1278732" y="0"/>
                  </a:cubicBezTo>
                  <a:cubicBezTo>
                    <a:pt x="771525" y="508130"/>
                    <a:pt x="771525" y="508130"/>
                    <a:pt x="771525" y="508130"/>
                  </a:cubicBezTo>
                  <a:cubicBezTo>
                    <a:pt x="848916" y="504560"/>
                    <a:pt x="926306" y="534311"/>
                    <a:pt x="983457" y="597381"/>
                  </a:cubicBezTo>
                  <a:cubicBezTo>
                    <a:pt x="1077516" y="700911"/>
                    <a:pt x="1077516" y="862751"/>
                    <a:pt x="982266" y="966281"/>
                  </a:cubicBezTo>
                  <a:cubicBezTo>
                    <a:pt x="876300" y="1081711"/>
                    <a:pt x="696516" y="1084091"/>
                    <a:pt x="586978" y="974611"/>
                  </a:cubicBezTo>
                  <a:cubicBezTo>
                    <a:pt x="531019" y="918681"/>
                    <a:pt x="504825" y="844901"/>
                    <a:pt x="507206" y="771121"/>
                  </a:cubicBezTo>
                  <a:cubicBezTo>
                    <a:pt x="0" y="1279252"/>
                    <a:pt x="0" y="1279252"/>
                    <a:pt x="0" y="1279252"/>
                  </a:cubicBezTo>
                  <a:cubicBezTo>
                    <a:pt x="639366" y="1918282"/>
                    <a:pt x="639366" y="1918282"/>
                    <a:pt x="639366" y="1918282"/>
                  </a:cubicBezTo>
                  <a:cubicBezTo>
                    <a:pt x="727472" y="2006640"/>
                    <a:pt x="829345" y="2072908"/>
                    <a:pt x="938120" y="2117087"/>
                  </a:cubicBezTo>
                  <a:lnTo>
                    <a:pt x="942165" y="2118287"/>
                  </a:lnTo>
                  <a:lnTo>
                    <a:pt x="942202" y="2128147"/>
                  </a:lnTo>
                  <a:cubicBezTo>
                    <a:pt x="942750" y="2247574"/>
                    <a:pt x="943670" y="2286291"/>
                    <a:pt x="945164" y="2291889"/>
                  </a:cubicBezTo>
                  <a:cubicBezTo>
                    <a:pt x="950413" y="2312782"/>
                    <a:pt x="961467" y="2331763"/>
                    <a:pt x="977050" y="2346635"/>
                  </a:cubicBezTo>
                  <a:cubicBezTo>
                    <a:pt x="993919" y="2362427"/>
                    <a:pt x="1012693" y="2371620"/>
                    <a:pt x="1041156" y="2378053"/>
                  </a:cubicBezTo>
                  <a:lnTo>
                    <a:pt x="1062220" y="2382801"/>
                  </a:lnTo>
                  <a:lnTo>
                    <a:pt x="1064070" y="2400773"/>
                  </a:lnTo>
                  <a:cubicBezTo>
                    <a:pt x="1066444" y="2423937"/>
                    <a:pt x="1073071" y="2438540"/>
                    <a:pt x="1086930" y="2450992"/>
                  </a:cubicBezTo>
                  <a:cubicBezTo>
                    <a:pt x="1099491" y="2462311"/>
                    <a:pt x="1109733" y="2466370"/>
                    <a:pt x="1133367" y="2469324"/>
                  </a:cubicBezTo>
                  <a:lnTo>
                    <a:pt x="1149765" y="2471366"/>
                  </a:lnTo>
                  <a:lnTo>
                    <a:pt x="1151917" y="2486551"/>
                  </a:lnTo>
                  <a:cubicBezTo>
                    <a:pt x="1157440" y="2525201"/>
                    <a:pt x="1179526" y="2548833"/>
                    <a:pt x="1235736" y="2576442"/>
                  </a:cubicBezTo>
                  <a:cubicBezTo>
                    <a:pt x="1255640" y="2586214"/>
                    <a:pt x="1274385" y="2594193"/>
                    <a:pt x="1277506" y="2594193"/>
                  </a:cubicBezTo>
                  <a:close/>
                  <a:moveTo>
                    <a:pt x="1277726" y="2825628"/>
                  </a:moveTo>
                  <a:lnTo>
                    <a:pt x="1295230" y="2812378"/>
                  </a:lnTo>
                  <a:cubicBezTo>
                    <a:pt x="1320270" y="2793439"/>
                    <a:pt x="1325294" y="2787115"/>
                    <a:pt x="1330540" y="2767984"/>
                  </a:cubicBezTo>
                  <a:cubicBezTo>
                    <a:pt x="1335123" y="2751253"/>
                    <a:pt x="1335399" y="2750895"/>
                    <a:pt x="1348733" y="2746450"/>
                  </a:cubicBezTo>
                  <a:cubicBezTo>
                    <a:pt x="1365853" y="2740317"/>
                    <a:pt x="1377890" y="2724849"/>
                    <a:pt x="1379627" y="2706750"/>
                  </a:cubicBezTo>
                  <a:lnTo>
                    <a:pt x="1381034" y="2694381"/>
                  </a:lnTo>
                  <a:lnTo>
                    <a:pt x="1359943" y="2693030"/>
                  </a:lnTo>
                  <a:lnTo>
                    <a:pt x="1359914" y="2693193"/>
                  </a:lnTo>
                  <a:cubicBezTo>
                    <a:pt x="1341141" y="2692007"/>
                    <a:pt x="1337138" y="2690683"/>
                    <a:pt x="1323775" y="2681489"/>
                  </a:cubicBezTo>
                  <a:cubicBezTo>
                    <a:pt x="1312267" y="2672585"/>
                    <a:pt x="1301949" y="2662238"/>
                    <a:pt x="1293076" y="2650706"/>
                  </a:cubicBezTo>
                  <a:cubicBezTo>
                    <a:pt x="1284491" y="2639469"/>
                    <a:pt x="1277119" y="2630276"/>
                    <a:pt x="1276705" y="2630276"/>
                  </a:cubicBezTo>
                  <a:cubicBezTo>
                    <a:pt x="1273851" y="2633967"/>
                    <a:pt x="1271311" y="2637894"/>
                    <a:pt x="1269113" y="2642009"/>
                  </a:cubicBezTo>
                  <a:cubicBezTo>
                    <a:pt x="1259670" y="2658105"/>
                    <a:pt x="1233996" y="2681820"/>
                    <a:pt x="1218646" y="2688583"/>
                  </a:cubicBezTo>
                  <a:cubicBezTo>
                    <a:pt x="1209563" y="2692664"/>
                    <a:pt x="1199566" y="2694285"/>
                    <a:pt x="1189658" y="2693276"/>
                  </a:cubicBezTo>
                  <a:cubicBezTo>
                    <a:pt x="1174860" y="2692422"/>
                    <a:pt x="1173314" y="2692863"/>
                    <a:pt x="1173341" y="2697860"/>
                  </a:cubicBezTo>
                  <a:cubicBezTo>
                    <a:pt x="1173341" y="2718234"/>
                    <a:pt x="1191314" y="2743909"/>
                    <a:pt x="1208017" y="2747553"/>
                  </a:cubicBezTo>
                  <a:cubicBezTo>
                    <a:pt x="1212489" y="2748548"/>
                    <a:pt x="1217542" y="2749790"/>
                    <a:pt x="1219308" y="2750316"/>
                  </a:cubicBezTo>
                  <a:cubicBezTo>
                    <a:pt x="1221075" y="2750839"/>
                    <a:pt x="1223367" y="2756637"/>
                    <a:pt x="1224443" y="2763181"/>
                  </a:cubicBezTo>
                  <a:cubicBezTo>
                    <a:pt x="1228032" y="2784990"/>
                    <a:pt x="1232726" y="2791782"/>
                    <a:pt x="1255640" y="2809064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D45F65B5-53F4-7092-711F-0163FE3A6632}"/>
                </a:ext>
              </a:extLst>
            </p:cNvPr>
            <p:cNvSpPr txBox="1"/>
            <p:nvPr/>
          </p:nvSpPr>
          <p:spPr>
            <a:xfrm>
              <a:off x="6364819" y="2246008"/>
              <a:ext cx="1731198" cy="800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21E6A26C-1210-717A-8F0E-0033E20C1F7C}"/>
              </a:ext>
            </a:extLst>
          </p:cNvPr>
          <p:cNvGrpSpPr/>
          <p:nvPr/>
        </p:nvGrpSpPr>
        <p:grpSpPr>
          <a:xfrm>
            <a:off x="4589722" y="2965102"/>
            <a:ext cx="2557463" cy="2865875"/>
            <a:chOff x="4589722" y="2965102"/>
            <a:chExt cx="2557463" cy="2865875"/>
          </a:xfrm>
        </p:grpSpPr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7FB74965-5405-8FEB-72CF-7C9B995EDA3B}"/>
                </a:ext>
              </a:extLst>
            </p:cNvPr>
            <p:cNvSpPr>
              <a:spLocks/>
            </p:cNvSpPr>
            <p:nvPr/>
          </p:nvSpPr>
          <p:spPr bwMode="auto">
            <a:xfrm>
              <a:off x="4589722" y="2965102"/>
              <a:ext cx="2557463" cy="2865875"/>
            </a:xfrm>
            <a:custGeom>
              <a:avLst/>
              <a:gdLst>
                <a:gd name="connsiteX0" fmla="*/ 1233588 w 2557463"/>
                <a:gd name="connsiteY0" fmla="*/ 2670523 h 2865875"/>
                <a:gd name="connsiteX1" fmla="*/ 1249959 w 2557463"/>
                <a:gd name="connsiteY1" fmla="*/ 2690953 h 2865875"/>
                <a:gd name="connsiteX2" fmla="*/ 1280658 w 2557463"/>
                <a:gd name="connsiteY2" fmla="*/ 2721736 h 2865875"/>
                <a:gd name="connsiteX3" fmla="*/ 1316797 w 2557463"/>
                <a:gd name="connsiteY3" fmla="*/ 2733440 h 2865875"/>
                <a:gd name="connsiteX4" fmla="*/ 1316826 w 2557463"/>
                <a:gd name="connsiteY4" fmla="*/ 2733277 h 2865875"/>
                <a:gd name="connsiteX5" fmla="*/ 1337917 w 2557463"/>
                <a:gd name="connsiteY5" fmla="*/ 2734628 h 2865875"/>
                <a:gd name="connsiteX6" fmla="*/ 1336510 w 2557463"/>
                <a:gd name="connsiteY6" fmla="*/ 2746997 h 2865875"/>
                <a:gd name="connsiteX7" fmla="*/ 1305616 w 2557463"/>
                <a:gd name="connsiteY7" fmla="*/ 2786697 h 2865875"/>
                <a:gd name="connsiteX8" fmla="*/ 1287423 w 2557463"/>
                <a:gd name="connsiteY8" fmla="*/ 2808231 h 2865875"/>
                <a:gd name="connsiteX9" fmla="*/ 1252113 w 2557463"/>
                <a:gd name="connsiteY9" fmla="*/ 2852625 h 2865875"/>
                <a:gd name="connsiteX10" fmla="*/ 1234609 w 2557463"/>
                <a:gd name="connsiteY10" fmla="*/ 2865875 h 2865875"/>
                <a:gd name="connsiteX11" fmla="*/ 1212523 w 2557463"/>
                <a:gd name="connsiteY11" fmla="*/ 2849311 h 2865875"/>
                <a:gd name="connsiteX12" fmla="*/ 1181326 w 2557463"/>
                <a:gd name="connsiteY12" fmla="*/ 2803428 h 2865875"/>
                <a:gd name="connsiteX13" fmla="*/ 1176191 w 2557463"/>
                <a:gd name="connsiteY13" fmla="*/ 2790563 h 2865875"/>
                <a:gd name="connsiteX14" fmla="*/ 1164900 w 2557463"/>
                <a:gd name="connsiteY14" fmla="*/ 2787800 h 2865875"/>
                <a:gd name="connsiteX15" fmla="*/ 1130224 w 2557463"/>
                <a:gd name="connsiteY15" fmla="*/ 2738107 h 2865875"/>
                <a:gd name="connsiteX16" fmla="*/ 1146541 w 2557463"/>
                <a:gd name="connsiteY16" fmla="*/ 2733523 h 2865875"/>
                <a:gd name="connsiteX17" fmla="*/ 1175529 w 2557463"/>
                <a:gd name="connsiteY17" fmla="*/ 2728830 h 2865875"/>
                <a:gd name="connsiteX18" fmla="*/ 1225996 w 2557463"/>
                <a:gd name="connsiteY18" fmla="*/ 2682256 h 2865875"/>
                <a:gd name="connsiteX19" fmla="*/ 1233588 w 2557463"/>
                <a:gd name="connsiteY19" fmla="*/ 2670523 h 2865875"/>
                <a:gd name="connsiteX20" fmla="*/ 1278732 w 2557463"/>
                <a:gd name="connsiteY20" fmla="*/ 0 h 2865875"/>
                <a:gd name="connsiteX21" fmla="*/ 1845469 w 2557463"/>
                <a:gd name="connsiteY21" fmla="*/ 566737 h 2865875"/>
                <a:gd name="connsiteX22" fmla="*/ 1909763 w 2557463"/>
                <a:gd name="connsiteY22" fmla="*/ 564356 h 2865875"/>
                <a:gd name="connsiteX23" fmla="*/ 1975247 w 2557463"/>
                <a:gd name="connsiteY23" fmla="*/ 509587 h 2865875"/>
                <a:gd name="connsiteX24" fmla="*/ 1976438 w 2557463"/>
                <a:gd name="connsiteY24" fmla="*/ 456009 h 2865875"/>
                <a:gd name="connsiteX25" fmla="*/ 1975247 w 2557463"/>
                <a:gd name="connsiteY25" fmla="*/ 447675 h 2865875"/>
                <a:gd name="connsiteX26" fmla="*/ 2025254 w 2557463"/>
                <a:gd name="connsiteY26" fmla="*/ 298847 h 2865875"/>
                <a:gd name="connsiteX27" fmla="*/ 2246710 w 2557463"/>
                <a:gd name="connsiteY27" fmla="*/ 295275 h 2865875"/>
                <a:gd name="connsiteX28" fmla="*/ 2302669 w 2557463"/>
                <a:gd name="connsiteY28" fmla="*/ 420291 h 2865875"/>
                <a:gd name="connsiteX29" fmla="*/ 2255044 w 2557463"/>
                <a:gd name="connsiteY29" fmla="*/ 536972 h 2865875"/>
                <a:gd name="connsiteX30" fmla="*/ 2109788 w 2557463"/>
                <a:gd name="connsiteY30" fmla="*/ 582216 h 2865875"/>
                <a:gd name="connsiteX31" fmla="*/ 2101454 w 2557463"/>
                <a:gd name="connsiteY31" fmla="*/ 582216 h 2865875"/>
                <a:gd name="connsiteX32" fmla="*/ 2049066 w 2557463"/>
                <a:gd name="connsiteY32" fmla="*/ 583406 h 2865875"/>
                <a:gd name="connsiteX33" fmla="*/ 1993107 w 2557463"/>
                <a:gd name="connsiteY33" fmla="*/ 647700 h 2865875"/>
                <a:gd name="connsiteX34" fmla="*/ 1991916 w 2557463"/>
                <a:gd name="connsiteY34" fmla="*/ 711994 h 2865875"/>
                <a:gd name="connsiteX35" fmla="*/ 2557463 w 2557463"/>
                <a:gd name="connsiteY35" fmla="*/ 1278731 h 2865875"/>
                <a:gd name="connsiteX36" fmla="*/ 1918097 w 2557463"/>
                <a:gd name="connsiteY36" fmla="*/ 1918097 h 2865875"/>
                <a:gd name="connsiteX37" fmla="*/ 1619343 w 2557463"/>
                <a:gd name="connsiteY37" fmla="*/ 2117006 h 2865875"/>
                <a:gd name="connsiteX38" fmla="*/ 1572427 w 2557463"/>
                <a:gd name="connsiteY38" fmla="*/ 2130936 h 2865875"/>
                <a:gd name="connsiteX39" fmla="*/ 1572422 w 2557463"/>
                <a:gd name="connsiteY39" fmla="*/ 2132904 h 2865875"/>
                <a:gd name="connsiteX40" fmla="*/ 1569160 w 2557463"/>
                <a:gd name="connsiteY40" fmla="*/ 2321975 h 2865875"/>
                <a:gd name="connsiteX41" fmla="*/ 1538239 w 2557463"/>
                <a:gd name="connsiteY41" fmla="*/ 2384259 h 2865875"/>
                <a:gd name="connsiteX42" fmla="*/ 1470462 w 2557463"/>
                <a:gd name="connsiteY42" fmla="*/ 2418382 h 2865875"/>
                <a:gd name="connsiteX43" fmla="*/ 1448376 w 2557463"/>
                <a:gd name="connsiteY43" fmla="*/ 2422745 h 2865875"/>
                <a:gd name="connsiteX44" fmla="*/ 1447051 w 2557463"/>
                <a:gd name="connsiteY44" fmla="*/ 2442925 h 2865875"/>
                <a:gd name="connsiteX45" fmla="*/ 1386949 w 2557463"/>
                <a:gd name="connsiteY45" fmla="*/ 2507942 h 2865875"/>
                <a:gd name="connsiteX46" fmla="*/ 1365442 w 2557463"/>
                <a:gd name="connsiteY46" fmla="*/ 2511752 h 2865875"/>
                <a:gd name="connsiteX47" fmla="*/ 1360252 w 2557463"/>
                <a:gd name="connsiteY47" fmla="*/ 2529863 h 2865875"/>
                <a:gd name="connsiteX48" fmla="*/ 1350921 w 2557463"/>
                <a:gd name="connsiteY48" fmla="*/ 2557249 h 2865875"/>
                <a:gd name="connsiteX49" fmla="*/ 1308156 w 2557463"/>
                <a:gd name="connsiteY49" fmla="*/ 2600124 h 2865875"/>
                <a:gd name="connsiteX50" fmla="*/ 1234389 w 2557463"/>
                <a:gd name="connsiteY50" fmla="*/ 2634440 h 2865875"/>
                <a:gd name="connsiteX51" fmla="*/ 1192619 w 2557463"/>
                <a:gd name="connsiteY51" fmla="*/ 2616689 h 2865875"/>
                <a:gd name="connsiteX52" fmla="*/ 1108800 w 2557463"/>
                <a:gd name="connsiteY52" fmla="*/ 2526798 h 2865875"/>
                <a:gd name="connsiteX53" fmla="*/ 1106648 w 2557463"/>
                <a:gd name="connsiteY53" fmla="*/ 2511613 h 2865875"/>
                <a:gd name="connsiteX54" fmla="*/ 1090250 w 2557463"/>
                <a:gd name="connsiteY54" fmla="*/ 2509571 h 2865875"/>
                <a:gd name="connsiteX55" fmla="*/ 1043813 w 2557463"/>
                <a:gd name="connsiteY55" fmla="*/ 2491239 h 2865875"/>
                <a:gd name="connsiteX56" fmla="*/ 1020953 w 2557463"/>
                <a:gd name="connsiteY56" fmla="*/ 2441020 h 2865875"/>
                <a:gd name="connsiteX57" fmla="*/ 1019103 w 2557463"/>
                <a:gd name="connsiteY57" fmla="*/ 2423048 h 2865875"/>
                <a:gd name="connsiteX58" fmla="*/ 998039 w 2557463"/>
                <a:gd name="connsiteY58" fmla="*/ 2418300 h 2865875"/>
                <a:gd name="connsiteX59" fmla="*/ 933933 w 2557463"/>
                <a:gd name="connsiteY59" fmla="*/ 2386882 h 2865875"/>
                <a:gd name="connsiteX60" fmla="*/ 902047 w 2557463"/>
                <a:gd name="connsiteY60" fmla="*/ 2332136 h 2865875"/>
                <a:gd name="connsiteX61" fmla="*/ 898872 w 2557463"/>
                <a:gd name="connsiteY61" fmla="*/ 2112131 h 2865875"/>
                <a:gd name="connsiteX62" fmla="*/ 898830 w 2557463"/>
                <a:gd name="connsiteY62" fmla="*/ 2095966 h 2865875"/>
                <a:gd name="connsiteX63" fmla="*/ 781383 w 2557463"/>
                <a:gd name="connsiteY63" fmla="*/ 2034127 h 2865875"/>
                <a:gd name="connsiteX64" fmla="*/ 639366 w 2557463"/>
                <a:gd name="connsiteY64" fmla="*/ 1918097 h 2865875"/>
                <a:gd name="connsiteX65" fmla="*/ 0 w 2557463"/>
                <a:gd name="connsiteY65" fmla="*/ 1278731 h 2865875"/>
                <a:gd name="connsiteX66" fmla="*/ 507206 w 2557463"/>
                <a:gd name="connsiteY66" fmla="*/ 771525 h 2865875"/>
                <a:gd name="connsiteX67" fmla="*/ 596503 w 2557463"/>
                <a:gd name="connsiteY67" fmla="*/ 983456 h 2865875"/>
                <a:gd name="connsiteX68" fmla="*/ 966788 w 2557463"/>
                <a:gd name="connsiteY68" fmla="*/ 982266 h 2865875"/>
                <a:gd name="connsiteX69" fmla="*/ 973932 w 2557463"/>
                <a:gd name="connsiteY69" fmla="*/ 586978 h 2865875"/>
                <a:gd name="connsiteX70" fmla="*/ 771525 w 2557463"/>
                <a:gd name="connsiteY70" fmla="*/ 507206 h 2865875"/>
                <a:gd name="connsiteX71" fmla="*/ 1278732 w 2557463"/>
                <a:gd name="connsiteY71" fmla="*/ 0 h 2865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2557463" h="2865875">
                  <a:moveTo>
                    <a:pt x="1233588" y="2670523"/>
                  </a:moveTo>
                  <a:cubicBezTo>
                    <a:pt x="1234002" y="2670523"/>
                    <a:pt x="1241374" y="2679716"/>
                    <a:pt x="1249959" y="2690953"/>
                  </a:cubicBezTo>
                  <a:cubicBezTo>
                    <a:pt x="1258832" y="2702485"/>
                    <a:pt x="1269150" y="2712832"/>
                    <a:pt x="1280658" y="2721736"/>
                  </a:cubicBezTo>
                  <a:cubicBezTo>
                    <a:pt x="1294021" y="2730930"/>
                    <a:pt x="1298024" y="2732254"/>
                    <a:pt x="1316797" y="2733440"/>
                  </a:cubicBezTo>
                  <a:lnTo>
                    <a:pt x="1316826" y="2733277"/>
                  </a:lnTo>
                  <a:lnTo>
                    <a:pt x="1337917" y="2734628"/>
                  </a:lnTo>
                  <a:lnTo>
                    <a:pt x="1336510" y="2746997"/>
                  </a:lnTo>
                  <a:cubicBezTo>
                    <a:pt x="1334773" y="2765096"/>
                    <a:pt x="1322736" y="2780564"/>
                    <a:pt x="1305616" y="2786697"/>
                  </a:cubicBezTo>
                  <a:cubicBezTo>
                    <a:pt x="1292282" y="2791142"/>
                    <a:pt x="1292006" y="2791500"/>
                    <a:pt x="1287423" y="2808231"/>
                  </a:cubicBezTo>
                  <a:cubicBezTo>
                    <a:pt x="1282177" y="2827362"/>
                    <a:pt x="1277153" y="2833686"/>
                    <a:pt x="1252113" y="2852625"/>
                  </a:cubicBezTo>
                  <a:lnTo>
                    <a:pt x="1234609" y="2865875"/>
                  </a:lnTo>
                  <a:lnTo>
                    <a:pt x="1212523" y="2849311"/>
                  </a:lnTo>
                  <a:cubicBezTo>
                    <a:pt x="1189609" y="2832029"/>
                    <a:pt x="1184915" y="2825237"/>
                    <a:pt x="1181326" y="2803428"/>
                  </a:cubicBezTo>
                  <a:cubicBezTo>
                    <a:pt x="1180250" y="2796884"/>
                    <a:pt x="1177958" y="2791086"/>
                    <a:pt x="1176191" y="2790563"/>
                  </a:cubicBezTo>
                  <a:cubicBezTo>
                    <a:pt x="1174425" y="2790037"/>
                    <a:pt x="1169372" y="2788795"/>
                    <a:pt x="1164900" y="2787800"/>
                  </a:cubicBezTo>
                  <a:cubicBezTo>
                    <a:pt x="1148197" y="2784156"/>
                    <a:pt x="1130224" y="2758481"/>
                    <a:pt x="1130224" y="2738107"/>
                  </a:cubicBezTo>
                  <a:cubicBezTo>
                    <a:pt x="1130197" y="2733110"/>
                    <a:pt x="1131743" y="2732669"/>
                    <a:pt x="1146541" y="2733523"/>
                  </a:cubicBezTo>
                  <a:cubicBezTo>
                    <a:pt x="1156449" y="2734532"/>
                    <a:pt x="1166446" y="2732911"/>
                    <a:pt x="1175529" y="2728830"/>
                  </a:cubicBezTo>
                  <a:cubicBezTo>
                    <a:pt x="1190879" y="2722067"/>
                    <a:pt x="1216553" y="2698352"/>
                    <a:pt x="1225996" y="2682256"/>
                  </a:cubicBezTo>
                  <a:cubicBezTo>
                    <a:pt x="1228194" y="2678141"/>
                    <a:pt x="1230734" y="2674214"/>
                    <a:pt x="1233588" y="2670523"/>
                  </a:cubicBezTo>
                  <a:close/>
                  <a:moveTo>
                    <a:pt x="1278732" y="0"/>
                  </a:moveTo>
                  <a:cubicBezTo>
                    <a:pt x="1845469" y="566737"/>
                    <a:pt x="1845469" y="566737"/>
                    <a:pt x="1845469" y="566737"/>
                  </a:cubicBezTo>
                  <a:cubicBezTo>
                    <a:pt x="1909763" y="564356"/>
                    <a:pt x="1909763" y="564356"/>
                    <a:pt x="1909763" y="564356"/>
                  </a:cubicBezTo>
                  <a:cubicBezTo>
                    <a:pt x="1941910" y="564356"/>
                    <a:pt x="1970485" y="540544"/>
                    <a:pt x="1975247" y="509587"/>
                  </a:cubicBezTo>
                  <a:cubicBezTo>
                    <a:pt x="1977629" y="491728"/>
                    <a:pt x="1977629" y="472678"/>
                    <a:pt x="1976438" y="456009"/>
                  </a:cubicBezTo>
                  <a:cubicBezTo>
                    <a:pt x="1975247" y="453628"/>
                    <a:pt x="1975247" y="451247"/>
                    <a:pt x="1975247" y="447675"/>
                  </a:cubicBezTo>
                  <a:cubicBezTo>
                    <a:pt x="1965722" y="395287"/>
                    <a:pt x="1982391" y="338137"/>
                    <a:pt x="2025254" y="298847"/>
                  </a:cubicBezTo>
                  <a:cubicBezTo>
                    <a:pt x="2087166" y="241697"/>
                    <a:pt x="2183607" y="240506"/>
                    <a:pt x="2246710" y="295275"/>
                  </a:cubicBezTo>
                  <a:cubicBezTo>
                    <a:pt x="2284810" y="328612"/>
                    <a:pt x="2302669" y="373856"/>
                    <a:pt x="2302669" y="420291"/>
                  </a:cubicBezTo>
                  <a:cubicBezTo>
                    <a:pt x="2302669" y="461962"/>
                    <a:pt x="2287191" y="504825"/>
                    <a:pt x="2255044" y="536972"/>
                  </a:cubicBezTo>
                  <a:cubicBezTo>
                    <a:pt x="2215754" y="576262"/>
                    <a:pt x="2160985" y="591741"/>
                    <a:pt x="2109788" y="582216"/>
                  </a:cubicBezTo>
                  <a:cubicBezTo>
                    <a:pt x="2106216" y="582216"/>
                    <a:pt x="2103835" y="582216"/>
                    <a:pt x="2101454" y="582216"/>
                  </a:cubicBezTo>
                  <a:cubicBezTo>
                    <a:pt x="2085976" y="581025"/>
                    <a:pt x="2066926" y="579834"/>
                    <a:pt x="2049066" y="583406"/>
                  </a:cubicBezTo>
                  <a:cubicBezTo>
                    <a:pt x="2016919" y="586978"/>
                    <a:pt x="1993107" y="615553"/>
                    <a:pt x="1993107" y="647700"/>
                  </a:cubicBezTo>
                  <a:cubicBezTo>
                    <a:pt x="1991916" y="711994"/>
                    <a:pt x="1991916" y="711994"/>
                    <a:pt x="1991916" y="711994"/>
                  </a:cubicBezTo>
                  <a:lnTo>
                    <a:pt x="2557463" y="1278731"/>
                  </a:lnTo>
                  <a:cubicBezTo>
                    <a:pt x="1918097" y="1918097"/>
                    <a:pt x="1918097" y="1918097"/>
                    <a:pt x="1918097" y="1918097"/>
                  </a:cubicBezTo>
                  <a:cubicBezTo>
                    <a:pt x="1829991" y="2006501"/>
                    <a:pt x="1728118" y="2072804"/>
                    <a:pt x="1619343" y="2117006"/>
                  </a:cubicBezTo>
                  <a:lnTo>
                    <a:pt x="1572427" y="2130936"/>
                  </a:lnTo>
                  <a:lnTo>
                    <a:pt x="1572422" y="2132904"/>
                  </a:lnTo>
                  <a:cubicBezTo>
                    <a:pt x="1571956" y="2259643"/>
                    <a:pt x="1570907" y="2309475"/>
                    <a:pt x="1569160" y="2321975"/>
                  </a:cubicBezTo>
                  <a:cubicBezTo>
                    <a:pt x="1566086" y="2345602"/>
                    <a:pt x="1555202" y="2367526"/>
                    <a:pt x="1538239" y="2384259"/>
                  </a:cubicBezTo>
                  <a:cubicBezTo>
                    <a:pt x="1520155" y="2402176"/>
                    <a:pt x="1499450" y="2412694"/>
                    <a:pt x="1470462" y="2418382"/>
                  </a:cubicBezTo>
                  <a:lnTo>
                    <a:pt x="1448376" y="2422745"/>
                  </a:lnTo>
                  <a:lnTo>
                    <a:pt x="1447051" y="2442925"/>
                  </a:lnTo>
                  <a:cubicBezTo>
                    <a:pt x="1444639" y="2480196"/>
                    <a:pt x="1424606" y="2501867"/>
                    <a:pt x="1386949" y="2507942"/>
                  </a:cubicBezTo>
                  <a:cubicBezTo>
                    <a:pt x="1375546" y="2509764"/>
                    <a:pt x="1365884" y="2511475"/>
                    <a:pt x="1365442" y="2511752"/>
                  </a:cubicBezTo>
                  <a:cubicBezTo>
                    <a:pt x="1363345" y="2517676"/>
                    <a:pt x="1361611" y="2523725"/>
                    <a:pt x="1360252" y="2529863"/>
                  </a:cubicBezTo>
                  <a:cubicBezTo>
                    <a:pt x="1357941" y="2539244"/>
                    <a:pt x="1354819" y="2548409"/>
                    <a:pt x="1350921" y="2557249"/>
                  </a:cubicBezTo>
                  <a:cubicBezTo>
                    <a:pt x="1344212" y="2570584"/>
                    <a:pt x="1326378" y="2588473"/>
                    <a:pt x="1308156" y="2600124"/>
                  </a:cubicBezTo>
                  <a:cubicBezTo>
                    <a:pt x="1288803" y="2612354"/>
                    <a:pt x="1241621" y="2634440"/>
                    <a:pt x="1234389" y="2634440"/>
                  </a:cubicBezTo>
                  <a:cubicBezTo>
                    <a:pt x="1231268" y="2634440"/>
                    <a:pt x="1212523" y="2626461"/>
                    <a:pt x="1192619" y="2616689"/>
                  </a:cubicBezTo>
                  <a:cubicBezTo>
                    <a:pt x="1136409" y="2589080"/>
                    <a:pt x="1114323" y="2565448"/>
                    <a:pt x="1108800" y="2526798"/>
                  </a:cubicBezTo>
                  <a:lnTo>
                    <a:pt x="1106648" y="2511613"/>
                  </a:lnTo>
                  <a:lnTo>
                    <a:pt x="1090250" y="2509571"/>
                  </a:lnTo>
                  <a:cubicBezTo>
                    <a:pt x="1066616" y="2506617"/>
                    <a:pt x="1056374" y="2502558"/>
                    <a:pt x="1043813" y="2491239"/>
                  </a:cubicBezTo>
                  <a:cubicBezTo>
                    <a:pt x="1029954" y="2478787"/>
                    <a:pt x="1023327" y="2464184"/>
                    <a:pt x="1020953" y="2441020"/>
                  </a:cubicBezTo>
                  <a:lnTo>
                    <a:pt x="1019103" y="2423048"/>
                  </a:lnTo>
                  <a:lnTo>
                    <a:pt x="998039" y="2418300"/>
                  </a:lnTo>
                  <a:cubicBezTo>
                    <a:pt x="969576" y="2411867"/>
                    <a:pt x="950802" y="2402674"/>
                    <a:pt x="933933" y="2386882"/>
                  </a:cubicBezTo>
                  <a:cubicBezTo>
                    <a:pt x="918350" y="2372010"/>
                    <a:pt x="907296" y="2353029"/>
                    <a:pt x="902047" y="2332136"/>
                  </a:cubicBezTo>
                  <a:cubicBezTo>
                    <a:pt x="900339" y="2325738"/>
                    <a:pt x="899382" y="2276083"/>
                    <a:pt x="898872" y="2112131"/>
                  </a:cubicBezTo>
                  <a:lnTo>
                    <a:pt x="898830" y="2095966"/>
                  </a:lnTo>
                  <a:lnTo>
                    <a:pt x="781383" y="2034127"/>
                  </a:lnTo>
                  <a:cubicBezTo>
                    <a:pt x="731193" y="2000975"/>
                    <a:pt x="683568" y="1962299"/>
                    <a:pt x="639366" y="1918097"/>
                  </a:cubicBezTo>
                  <a:cubicBezTo>
                    <a:pt x="0" y="1278731"/>
                    <a:pt x="0" y="1278731"/>
                    <a:pt x="0" y="1278731"/>
                  </a:cubicBezTo>
                  <a:cubicBezTo>
                    <a:pt x="507206" y="771525"/>
                    <a:pt x="507206" y="771525"/>
                    <a:pt x="507206" y="771525"/>
                  </a:cubicBezTo>
                  <a:cubicBezTo>
                    <a:pt x="504825" y="848916"/>
                    <a:pt x="534591" y="927497"/>
                    <a:pt x="596503" y="983456"/>
                  </a:cubicBezTo>
                  <a:cubicBezTo>
                    <a:pt x="701278" y="1078706"/>
                    <a:pt x="863203" y="1077516"/>
                    <a:pt x="966788" y="982266"/>
                  </a:cubicBezTo>
                  <a:cubicBezTo>
                    <a:pt x="1081088" y="876300"/>
                    <a:pt x="1083469" y="696516"/>
                    <a:pt x="973932" y="586978"/>
                  </a:cubicBezTo>
                  <a:cubicBezTo>
                    <a:pt x="917972" y="531019"/>
                    <a:pt x="844153" y="504825"/>
                    <a:pt x="771525" y="507206"/>
                  </a:cubicBezTo>
                  <a:cubicBezTo>
                    <a:pt x="1278732" y="0"/>
                    <a:pt x="1278732" y="0"/>
                    <a:pt x="1278732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FDF0D275-3A59-E166-49FB-9CDF55D086A9}"/>
                </a:ext>
              </a:extLst>
            </p:cNvPr>
            <p:cNvSpPr txBox="1"/>
            <p:nvPr/>
          </p:nvSpPr>
          <p:spPr>
            <a:xfrm>
              <a:off x="4943158" y="4129086"/>
              <a:ext cx="1731198" cy="800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0AE7BA59-7702-404B-0FA9-CBB3B28FB7C9}"/>
              </a:ext>
            </a:extLst>
          </p:cNvPr>
          <p:cNvGrpSpPr/>
          <p:nvPr/>
        </p:nvGrpSpPr>
        <p:grpSpPr>
          <a:xfrm>
            <a:off x="3235584" y="1341623"/>
            <a:ext cx="2557463" cy="2825217"/>
            <a:chOff x="3235584" y="1341623"/>
            <a:chExt cx="2557463" cy="2825217"/>
          </a:xfrm>
        </p:grpSpPr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91CD8895-9D9E-1988-14FB-37D9B803F675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3235584" y="1341623"/>
              <a:ext cx="2557463" cy="2825217"/>
            </a:xfrm>
            <a:custGeom>
              <a:avLst/>
              <a:gdLst>
                <a:gd name="connsiteX0" fmla="*/ 1265601 w 2557463"/>
                <a:gd name="connsiteY0" fmla="*/ 2593782 h 2825217"/>
                <a:gd name="connsiteX1" fmla="*/ 1339368 w 2557463"/>
                <a:gd name="connsiteY1" fmla="*/ 2559466 h 2825217"/>
                <a:gd name="connsiteX2" fmla="*/ 1382133 w 2557463"/>
                <a:gd name="connsiteY2" fmla="*/ 2516591 h 2825217"/>
                <a:gd name="connsiteX3" fmla="*/ 1391464 w 2557463"/>
                <a:gd name="connsiteY3" fmla="*/ 2489205 h 2825217"/>
                <a:gd name="connsiteX4" fmla="*/ 1396654 w 2557463"/>
                <a:gd name="connsiteY4" fmla="*/ 2471094 h 2825217"/>
                <a:gd name="connsiteX5" fmla="*/ 1418161 w 2557463"/>
                <a:gd name="connsiteY5" fmla="*/ 2467284 h 2825217"/>
                <a:gd name="connsiteX6" fmla="*/ 1478263 w 2557463"/>
                <a:gd name="connsiteY6" fmla="*/ 2402267 h 2825217"/>
                <a:gd name="connsiteX7" fmla="*/ 1479588 w 2557463"/>
                <a:gd name="connsiteY7" fmla="*/ 2382087 h 2825217"/>
                <a:gd name="connsiteX8" fmla="*/ 1501674 w 2557463"/>
                <a:gd name="connsiteY8" fmla="*/ 2377724 h 2825217"/>
                <a:gd name="connsiteX9" fmla="*/ 1569451 w 2557463"/>
                <a:gd name="connsiteY9" fmla="*/ 2343601 h 2825217"/>
                <a:gd name="connsiteX10" fmla="*/ 1600372 w 2557463"/>
                <a:gd name="connsiteY10" fmla="*/ 2281317 h 2825217"/>
                <a:gd name="connsiteX11" fmla="*/ 1603174 w 2557463"/>
                <a:gd name="connsiteY11" fmla="*/ 2173499 h 2825217"/>
                <a:gd name="connsiteX12" fmla="*/ 1603466 w 2557463"/>
                <a:gd name="connsiteY12" fmla="*/ 2122005 h 2825217"/>
                <a:gd name="connsiteX13" fmla="*/ 1618590 w 2557463"/>
                <a:gd name="connsiteY13" fmla="*/ 2117527 h 2825217"/>
                <a:gd name="connsiteX14" fmla="*/ 1917205 w 2557463"/>
                <a:gd name="connsiteY14" fmla="*/ 1919288 h 2825217"/>
                <a:gd name="connsiteX15" fmla="*/ 2557463 w 2557463"/>
                <a:gd name="connsiteY15" fmla="*/ 1279922 h 2825217"/>
                <a:gd name="connsiteX16" fmla="*/ 1990989 w 2557463"/>
                <a:gd name="connsiteY16" fmla="*/ 713184 h 2825217"/>
                <a:gd name="connsiteX17" fmla="*/ 1992179 w 2557463"/>
                <a:gd name="connsiteY17" fmla="*/ 648891 h 2825217"/>
                <a:gd name="connsiteX18" fmla="*/ 2048113 w 2557463"/>
                <a:gd name="connsiteY18" fmla="*/ 583406 h 2825217"/>
                <a:gd name="connsiteX19" fmla="*/ 2100476 w 2557463"/>
                <a:gd name="connsiteY19" fmla="*/ 582216 h 2825217"/>
                <a:gd name="connsiteX20" fmla="*/ 2108806 w 2557463"/>
                <a:gd name="connsiteY20" fmla="*/ 583406 h 2825217"/>
                <a:gd name="connsiteX21" fmla="*/ 2258755 w 2557463"/>
                <a:gd name="connsiteY21" fmla="*/ 533400 h 2825217"/>
                <a:gd name="connsiteX22" fmla="*/ 2261135 w 2557463"/>
                <a:gd name="connsiteY22" fmla="*/ 311944 h 2825217"/>
                <a:gd name="connsiteX23" fmla="*/ 2137368 w 2557463"/>
                <a:gd name="connsiteY23" fmla="*/ 254794 h 2825217"/>
                <a:gd name="connsiteX24" fmla="*/ 2020741 w 2557463"/>
                <a:gd name="connsiteY24" fmla="*/ 303609 h 2825217"/>
                <a:gd name="connsiteX25" fmla="*/ 1974328 w 2557463"/>
                <a:gd name="connsiteY25" fmla="*/ 448866 h 2825217"/>
                <a:gd name="connsiteX26" fmla="*/ 1975518 w 2557463"/>
                <a:gd name="connsiteY26" fmla="*/ 457200 h 2825217"/>
                <a:gd name="connsiteX27" fmla="*/ 1974328 w 2557463"/>
                <a:gd name="connsiteY27" fmla="*/ 509587 h 2825217"/>
                <a:gd name="connsiteX28" fmla="*/ 1908874 w 2557463"/>
                <a:gd name="connsiteY28" fmla="*/ 565547 h 2825217"/>
                <a:gd name="connsiteX29" fmla="*/ 1844611 w 2557463"/>
                <a:gd name="connsiteY29" fmla="*/ 566737 h 2825217"/>
                <a:gd name="connsiteX30" fmla="*/ 1278137 w 2557463"/>
                <a:gd name="connsiteY30" fmla="*/ 0 h 2825217"/>
                <a:gd name="connsiteX31" fmla="*/ 791397 w 2557463"/>
                <a:gd name="connsiteY31" fmla="*/ 486966 h 2825217"/>
                <a:gd name="connsiteX32" fmla="*/ 1004420 w 2557463"/>
                <a:gd name="connsiteY32" fmla="*/ 577453 h 2825217"/>
                <a:gd name="connsiteX33" fmla="*/ 1002040 w 2557463"/>
                <a:gd name="connsiteY33" fmla="*/ 946547 h 2825217"/>
                <a:gd name="connsiteX34" fmla="*/ 608126 w 2557463"/>
                <a:gd name="connsiteY34" fmla="*/ 954881 h 2825217"/>
                <a:gd name="connsiteX35" fmla="*/ 527201 w 2557463"/>
                <a:gd name="connsiteY35" fmla="*/ 751284 h 2825217"/>
                <a:gd name="connsiteX36" fmla="*/ 0 w 2557463"/>
                <a:gd name="connsiteY36" fmla="*/ 1279922 h 2825217"/>
                <a:gd name="connsiteX37" fmla="*/ 639068 w 2557463"/>
                <a:gd name="connsiteY37" fmla="*/ 1919288 h 2825217"/>
                <a:gd name="connsiteX38" fmla="*/ 781019 w 2557463"/>
                <a:gd name="connsiteY38" fmla="*/ 2034927 h 2825217"/>
                <a:gd name="connsiteX39" fmla="*/ 930242 w 2557463"/>
                <a:gd name="connsiteY39" fmla="*/ 2113269 h 2825217"/>
                <a:gd name="connsiteX40" fmla="*/ 930297 w 2557463"/>
                <a:gd name="connsiteY40" fmla="*/ 2127736 h 2825217"/>
                <a:gd name="connsiteX41" fmla="*/ 933259 w 2557463"/>
                <a:gd name="connsiteY41" fmla="*/ 2291478 h 2825217"/>
                <a:gd name="connsiteX42" fmla="*/ 965145 w 2557463"/>
                <a:gd name="connsiteY42" fmla="*/ 2346224 h 2825217"/>
                <a:gd name="connsiteX43" fmla="*/ 1029251 w 2557463"/>
                <a:gd name="connsiteY43" fmla="*/ 2377642 h 2825217"/>
                <a:gd name="connsiteX44" fmla="*/ 1050315 w 2557463"/>
                <a:gd name="connsiteY44" fmla="*/ 2382390 h 2825217"/>
                <a:gd name="connsiteX45" fmla="*/ 1052165 w 2557463"/>
                <a:gd name="connsiteY45" fmla="*/ 2400362 h 2825217"/>
                <a:gd name="connsiteX46" fmla="*/ 1075025 w 2557463"/>
                <a:gd name="connsiteY46" fmla="*/ 2450581 h 2825217"/>
                <a:gd name="connsiteX47" fmla="*/ 1121462 w 2557463"/>
                <a:gd name="connsiteY47" fmla="*/ 2468913 h 2825217"/>
                <a:gd name="connsiteX48" fmla="*/ 1137860 w 2557463"/>
                <a:gd name="connsiteY48" fmla="*/ 2470955 h 2825217"/>
                <a:gd name="connsiteX49" fmla="*/ 1140012 w 2557463"/>
                <a:gd name="connsiteY49" fmla="*/ 2486140 h 2825217"/>
                <a:gd name="connsiteX50" fmla="*/ 1223831 w 2557463"/>
                <a:gd name="connsiteY50" fmla="*/ 2576031 h 2825217"/>
                <a:gd name="connsiteX51" fmla="*/ 1265601 w 2557463"/>
                <a:gd name="connsiteY51" fmla="*/ 2593782 h 2825217"/>
                <a:gd name="connsiteX52" fmla="*/ 1265821 w 2557463"/>
                <a:gd name="connsiteY52" fmla="*/ 2825217 h 2825217"/>
                <a:gd name="connsiteX53" fmla="*/ 1283325 w 2557463"/>
                <a:gd name="connsiteY53" fmla="*/ 2811967 h 2825217"/>
                <a:gd name="connsiteX54" fmla="*/ 1318635 w 2557463"/>
                <a:gd name="connsiteY54" fmla="*/ 2767573 h 2825217"/>
                <a:gd name="connsiteX55" fmla="*/ 1336828 w 2557463"/>
                <a:gd name="connsiteY55" fmla="*/ 2746039 h 2825217"/>
                <a:gd name="connsiteX56" fmla="*/ 1367722 w 2557463"/>
                <a:gd name="connsiteY56" fmla="*/ 2706339 h 2825217"/>
                <a:gd name="connsiteX57" fmla="*/ 1369129 w 2557463"/>
                <a:gd name="connsiteY57" fmla="*/ 2693970 h 2825217"/>
                <a:gd name="connsiteX58" fmla="*/ 1348038 w 2557463"/>
                <a:gd name="connsiteY58" fmla="*/ 2692619 h 2825217"/>
                <a:gd name="connsiteX59" fmla="*/ 1348009 w 2557463"/>
                <a:gd name="connsiteY59" fmla="*/ 2692782 h 2825217"/>
                <a:gd name="connsiteX60" fmla="*/ 1311870 w 2557463"/>
                <a:gd name="connsiteY60" fmla="*/ 2681078 h 2825217"/>
                <a:gd name="connsiteX61" fmla="*/ 1281171 w 2557463"/>
                <a:gd name="connsiteY61" fmla="*/ 2650295 h 2825217"/>
                <a:gd name="connsiteX62" fmla="*/ 1264800 w 2557463"/>
                <a:gd name="connsiteY62" fmla="*/ 2629865 h 2825217"/>
                <a:gd name="connsiteX63" fmla="*/ 1257208 w 2557463"/>
                <a:gd name="connsiteY63" fmla="*/ 2641598 h 2825217"/>
                <a:gd name="connsiteX64" fmla="*/ 1206741 w 2557463"/>
                <a:gd name="connsiteY64" fmla="*/ 2688172 h 2825217"/>
                <a:gd name="connsiteX65" fmla="*/ 1177753 w 2557463"/>
                <a:gd name="connsiteY65" fmla="*/ 2692865 h 2825217"/>
                <a:gd name="connsiteX66" fmla="*/ 1161436 w 2557463"/>
                <a:gd name="connsiteY66" fmla="*/ 2697449 h 2825217"/>
                <a:gd name="connsiteX67" fmla="*/ 1196112 w 2557463"/>
                <a:gd name="connsiteY67" fmla="*/ 2747142 h 2825217"/>
                <a:gd name="connsiteX68" fmla="*/ 1207403 w 2557463"/>
                <a:gd name="connsiteY68" fmla="*/ 2749905 h 2825217"/>
                <a:gd name="connsiteX69" fmla="*/ 1212538 w 2557463"/>
                <a:gd name="connsiteY69" fmla="*/ 2762770 h 2825217"/>
                <a:gd name="connsiteX70" fmla="*/ 1243735 w 2557463"/>
                <a:gd name="connsiteY70" fmla="*/ 2808653 h 2825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2557463" h="2825217">
                  <a:moveTo>
                    <a:pt x="1265601" y="2593782"/>
                  </a:moveTo>
                  <a:cubicBezTo>
                    <a:pt x="1272833" y="2593782"/>
                    <a:pt x="1320015" y="2571696"/>
                    <a:pt x="1339368" y="2559466"/>
                  </a:cubicBezTo>
                  <a:cubicBezTo>
                    <a:pt x="1357590" y="2547815"/>
                    <a:pt x="1375424" y="2529926"/>
                    <a:pt x="1382133" y="2516591"/>
                  </a:cubicBezTo>
                  <a:cubicBezTo>
                    <a:pt x="1386031" y="2507751"/>
                    <a:pt x="1389153" y="2498586"/>
                    <a:pt x="1391464" y="2489205"/>
                  </a:cubicBezTo>
                  <a:cubicBezTo>
                    <a:pt x="1392823" y="2483067"/>
                    <a:pt x="1394557" y="2477018"/>
                    <a:pt x="1396654" y="2471094"/>
                  </a:cubicBezTo>
                  <a:cubicBezTo>
                    <a:pt x="1397096" y="2470817"/>
                    <a:pt x="1406758" y="2469106"/>
                    <a:pt x="1418161" y="2467284"/>
                  </a:cubicBezTo>
                  <a:cubicBezTo>
                    <a:pt x="1455818" y="2461209"/>
                    <a:pt x="1475851" y="2439538"/>
                    <a:pt x="1478263" y="2402267"/>
                  </a:cubicBezTo>
                  <a:lnTo>
                    <a:pt x="1479588" y="2382087"/>
                  </a:lnTo>
                  <a:lnTo>
                    <a:pt x="1501674" y="2377724"/>
                  </a:lnTo>
                  <a:cubicBezTo>
                    <a:pt x="1530662" y="2372036"/>
                    <a:pt x="1551367" y="2361518"/>
                    <a:pt x="1569451" y="2343601"/>
                  </a:cubicBezTo>
                  <a:cubicBezTo>
                    <a:pt x="1586414" y="2326868"/>
                    <a:pt x="1597298" y="2304944"/>
                    <a:pt x="1600372" y="2281317"/>
                  </a:cubicBezTo>
                  <a:cubicBezTo>
                    <a:pt x="1601682" y="2271942"/>
                    <a:pt x="1602600" y="2241568"/>
                    <a:pt x="1603174" y="2173499"/>
                  </a:cubicBezTo>
                  <a:lnTo>
                    <a:pt x="1603466" y="2122005"/>
                  </a:lnTo>
                  <a:lnTo>
                    <a:pt x="1618590" y="2117527"/>
                  </a:lnTo>
                  <a:cubicBezTo>
                    <a:pt x="1727314" y="2073474"/>
                    <a:pt x="1829140" y="2007394"/>
                    <a:pt x="1917205" y="1919288"/>
                  </a:cubicBezTo>
                  <a:cubicBezTo>
                    <a:pt x="2557463" y="1279922"/>
                    <a:pt x="2557463" y="1279922"/>
                    <a:pt x="2557463" y="1279922"/>
                  </a:cubicBezTo>
                  <a:cubicBezTo>
                    <a:pt x="1990989" y="713184"/>
                    <a:pt x="1990989" y="713184"/>
                    <a:pt x="1990989" y="713184"/>
                  </a:cubicBezTo>
                  <a:cubicBezTo>
                    <a:pt x="1992179" y="648891"/>
                    <a:pt x="1992179" y="648891"/>
                    <a:pt x="1992179" y="648891"/>
                  </a:cubicBezTo>
                  <a:cubicBezTo>
                    <a:pt x="1993369" y="616744"/>
                    <a:pt x="2015981" y="588169"/>
                    <a:pt x="2048113" y="583406"/>
                  </a:cubicBezTo>
                  <a:cubicBezTo>
                    <a:pt x="2065964" y="581025"/>
                    <a:pt x="2085005" y="581025"/>
                    <a:pt x="2100476" y="582216"/>
                  </a:cubicBezTo>
                  <a:cubicBezTo>
                    <a:pt x="2102856" y="582216"/>
                    <a:pt x="2106426" y="583406"/>
                    <a:pt x="2108806" y="583406"/>
                  </a:cubicBezTo>
                  <a:cubicBezTo>
                    <a:pt x="2162359" y="592931"/>
                    <a:pt x="2218293" y="576262"/>
                    <a:pt x="2258755" y="533400"/>
                  </a:cubicBezTo>
                  <a:cubicBezTo>
                    <a:pt x="2315879" y="471487"/>
                    <a:pt x="2317069" y="375047"/>
                    <a:pt x="2261135" y="311944"/>
                  </a:cubicBezTo>
                  <a:cubicBezTo>
                    <a:pt x="2227813" y="273844"/>
                    <a:pt x="2182591" y="254794"/>
                    <a:pt x="2137368" y="254794"/>
                  </a:cubicBezTo>
                  <a:cubicBezTo>
                    <a:pt x="2094525" y="254794"/>
                    <a:pt x="2052873" y="271462"/>
                    <a:pt x="2020741" y="303609"/>
                  </a:cubicBezTo>
                  <a:cubicBezTo>
                    <a:pt x="1980279" y="342900"/>
                    <a:pt x="1965998" y="397669"/>
                    <a:pt x="1974328" y="448866"/>
                  </a:cubicBezTo>
                  <a:cubicBezTo>
                    <a:pt x="1974328" y="451247"/>
                    <a:pt x="1975518" y="454819"/>
                    <a:pt x="1975518" y="457200"/>
                  </a:cubicBezTo>
                  <a:cubicBezTo>
                    <a:pt x="1976708" y="472678"/>
                    <a:pt x="1976708" y="491728"/>
                    <a:pt x="1974328" y="509587"/>
                  </a:cubicBezTo>
                  <a:cubicBezTo>
                    <a:pt x="1969568" y="541734"/>
                    <a:pt x="1941006" y="564356"/>
                    <a:pt x="1908874" y="565547"/>
                  </a:cubicBezTo>
                  <a:cubicBezTo>
                    <a:pt x="1844611" y="566737"/>
                    <a:pt x="1844611" y="566737"/>
                    <a:pt x="1844611" y="566737"/>
                  </a:cubicBezTo>
                  <a:cubicBezTo>
                    <a:pt x="1278137" y="0"/>
                    <a:pt x="1278137" y="0"/>
                    <a:pt x="1278137" y="0"/>
                  </a:cubicBezTo>
                  <a:cubicBezTo>
                    <a:pt x="791397" y="486966"/>
                    <a:pt x="791397" y="486966"/>
                    <a:pt x="791397" y="486966"/>
                  </a:cubicBezTo>
                  <a:cubicBezTo>
                    <a:pt x="868752" y="484584"/>
                    <a:pt x="947297" y="514350"/>
                    <a:pt x="1004420" y="577453"/>
                  </a:cubicBezTo>
                  <a:cubicBezTo>
                    <a:pt x="1098436" y="681037"/>
                    <a:pt x="1097246" y="842962"/>
                    <a:pt x="1002040" y="946547"/>
                  </a:cubicBezTo>
                  <a:cubicBezTo>
                    <a:pt x="896123" y="1060847"/>
                    <a:pt x="717613" y="1064419"/>
                    <a:pt x="608126" y="954881"/>
                  </a:cubicBezTo>
                  <a:cubicBezTo>
                    <a:pt x="552193" y="898922"/>
                    <a:pt x="524821" y="825103"/>
                    <a:pt x="527201" y="751284"/>
                  </a:cubicBezTo>
                  <a:cubicBezTo>
                    <a:pt x="0" y="1279922"/>
                    <a:pt x="0" y="1279922"/>
                    <a:pt x="0" y="1279922"/>
                  </a:cubicBezTo>
                  <a:cubicBezTo>
                    <a:pt x="639068" y="1919288"/>
                    <a:pt x="639068" y="1919288"/>
                    <a:pt x="639068" y="1919288"/>
                  </a:cubicBezTo>
                  <a:cubicBezTo>
                    <a:pt x="683250" y="1963341"/>
                    <a:pt x="730852" y="2001887"/>
                    <a:pt x="781019" y="2034927"/>
                  </a:cubicBezTo>
                  <a:lnTo>
                    <a:pt x="930242" y="2113269"/>
                  </a:lnTo>
                  <a:lnTo>
                    <a:pt x="930297" y="2127736"/>
                  </a:lnTo>
                  <a:cubicBezTo>
                    <a:pt x="930845" y="2247163"/>
                    <a:pt x="931765" y="2285880"/>
                    <a:pt x="933259" y="2291478"/>
                  </a:cubicBezTo>
                  <a:cubicBezTo>
                    <a:pt x="938508" y="2312371"/>
                    <a:pt x="949562" y="2331352"/>
                    <a:pt x="965145" y="2346224"/>
                  </a:cubicBezTo>
                  <a:cubicBezTo>
                    <a:pt x="982014" y="2362016"/>
                    <a:pt x="1000788" y="2371209"/>
                    <a:pt x="1029251" y="2377642"/>
                  </a:cubicBezTo>
                  <a:lnTo>
                    <a:pt x="1050315" y="2382390"/>
                  </a:lnTo>
                  <a:lnTo>
                    <a:pt x="1052165" y="2400362"/>
                  </a:lnTo>
                  <a:cubicBezTo>
                    <a:pt x="1054539" y="2423526"/>
                    <a:pt x="1061166" y="2438129"/>
                    <a:pt x="1075025" y="2450581"/>
                  </a:cubicBezTo>
                  <a:cubicBezTo>
                    <a:pt x="1087586" y="2461900"/>
                    <a:pt x="1097828" y="2465959"/>
                    <a:pt x="1121462" y="2468913"/>
                  </a:cubicBezTo>
                  <a:lnTo>
                    <a:pt x="1137860" y="2470955"/>
                  </a:lnTo>
                  <a:lnTo>
                    <a:pt x="1140012" y="2486140"/>
                  </a:lnTo>
                  <a:cubicBezTo>
                    <a:pt x="1145535" y="2524790"/>
                    <a:pt x="1167621" y="2548422"/>
                    <a:pt x="1223831" y="2576031"/>
                  </a:cubicBezTo>
                  <a:cubicBezTo>
                    <a:pt x="1243735" y="2585803"/>
                    <a:pt x="1262480" y="2593782"/>
                    <a:pt x="1265601" y="2593782"/>
                  </a:cubicBezTo>
                  <a:close/>
                  <a:moveTo>
                    <a:pt x="1265821" y="2825217"/>
                  </a:moveTo>
                  <a:lnTo>
                    <a:pt x="1283325" y="2811967"/>
                  </a:lnTo>
                  <a:cubicBezTo>
                    <a:pt x="1308365" y="2793028"/>
                    <a:pt x="1313389" y="2786704"/>
                    <a:pt x="1318635" y="2767573"/>
                  </a:cubicBezTo>
                  <a:cubicBezTo>
                    <a:pt x="1323218" y="2750842"/>
                    <a:pt x="1323494" y="2750484"/>
                    <a:pt x="1336828" y="2746039"/>
                  </a:cubicBezTo>
                  <a:cubicBezTo>
                    <a:pt x="1353948" y="2739906"/>
                    <a:pt x="1365985" y="2724438"/>
                    <a:pt x="1367722" y="2706339"/>
                  </a:cubicBezTo>
                  <a:lnTo>
                    <a:pt x="1369129" y="2693970"/>
                  </a:lnTo>
                  <a:lnTo>
                    <a:pt x="1348038" y="2692619"/>
                  </a:lnTo>
                  <a:lnTo>
                    <a:pt x="1348009" y="2692782"/>
                  </a:lnTo>
                  <a:cubicBezTo>
                    <a:pt x="1329236" y="2691596"/>
                    <a:pt x="1325233" y="2690272"/>
                    <a:pt x="1311870" y="2681078"/>
                  </a:cubicBezTo>
                  <a:cubicBezTo>
                    <a:pt x="1300362" y="2672174"/>
                    <a:pt x="1290044" y="2661827"/>
                    <a:pt x="1281171" y="2650295"/>
                  </a:cubicBezTo>
                  <a:cubicBezTo>
                    <a:pt x="1272586" y="2639058"/>
                    <a:pt x="1265214" y="2629865"/>
                    <a:pt x="1264800" y="2629865"/>
                  </a:cubicBezTo>
                  <a:cubicBezTo>
                    <a:pt x="1261946" y="2633556"/>
                    <a:pt x="1259406" y="2637483"/>
                    <a:pt x="1257208" y="2641598"/>
                  </a:cubicBezTo>
                  <a:cubicBezTo>
                    <a:pt x="1247765" y="2657694"/>
                    <a:pt x="1222091" y="2681409"/>
                    <a:pt x="1206741" y="2688172"/>
                  </a:cubicBezTo>
                  <a:cubicBezTo>
                    <a:pt x="1197658" y="2692253"/>
                    <a:pt x="1187661" y="2693874"/>
                    <a:pt x="1177753" y="2692865"/>
                  </a:cubicBezTo>
                  <a:cubicBezTo>
                    <a:pt x="1162955" y="2692011"/>
                    <a:pt x="1161409" y="2692452"/>
                    <a:pt x="1161436" y="2697449"/>
                  </a:cubicBezTo>
                  <a:cubicBezTo>
                    <a:pt x="1161436" y="2717823"/>
                    <a:pt x="1179409" y="2743498"/>
                    <a:pt x="1196112" y="2747142"/>
                  </a:cubicBezTo>
                  <a:cubicBezTo>
                    <a:pt x="1200584" y="2748137"/>
                    <a:pt x="1205637" y="2749379"/>
                    <a:pt x="1207403" y="2749905"/>
                  </a:cubicBezTo>
                  <a:cubicBezTo>
                    <a:pt x="1209170" y="2750428"/>
                    <a:pt x="1211462" y="2756226"/>
                    <a:pt x="1212538" y="2762770"/>
                  </a:cubicBezTo>
                  <a:cubicBezTo>
                    <a:pt x="1216127" y="2784579"/>
                    <a:pt x="1220821" y="2791371"/>
                    <a:pt x="1243735" y="2808653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6E6ECF10-34AE-2C06-C8DE-C0CC80F133CA}"/>
                </a:ext>
              </a:extLst>
            </p:cNvPr>
            <p:cNvSpPr txBox="1"/>
            <p:nvPr/>
          </p:nvSpPr>
          <p:spPr>
            <a:xfrm>
              <a:off x="3666552" y="2335292"/>
              <a:ext cx="1731198" cy="800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E25E1D7C-2DA3-3943-E05F-44211422EA8E}"/>
              </a:ext>
            </a:extLst>
          </p:cNvPr>
          <p:cNvGrpSpPr/>
          <p:nvPr/>
        </p:nvGrpSpPr>
        <p:grpSpPr>
          <a:xfrm>
            <a:off x="2271842" y="2985738"/>
            <a:ext cx="2184530" cy="2248910"/>
            <a:chOff x="2271842" y="2985738"/>
            <a:chExt cx="2184530" cy="2248910"/>
          </a:xfrm>
        </p:grpSpPr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5327C03D-1FBE-BCA2-E34D-6182DBB36B3B}"/>
                </a:ext>
              </a:extLst>
            </p:cNvPr>
            <p:cNvSpPr>
              <a:spLocks/>
            </p:cNvSpPr>
            <p:nvPr/>
          </p:nvSpPr>
          <p:spPr bwMode="auto">
            <a:xfrm rot="5400000" flipV="1">
              <a:off x="2239652" y="3017928"/>
              <a:ext cx="2248910" cy="2184530"/>
            </a:xfrm>
            <a:custGeom>
              <a:avLst/>
              <a:gdLst>
                <a:gd name="connsiteX0" fmla="*/ 0 w 2248910"/>
                <a:gd name="connsiteY0" fmla="*/ 906692 h 2184530"/>
                <a:gd name="connsiteX1" fmla="*/ 566738 w 2248910"/>
                <a:gd name="connsiteY1" fmla="*/ 1473034 h 2184530"/>
                <a:gd name="connsiteX2" fmla="*/ 565547 w 2248910"/>
                <a:gd name="connsiteY2" fmla="*/ 1537283 h 2184530"/>
                <a:gd name="connsiteX3" fmla="*/ 509588 w 2248910"/>
                <a:gd name="connsiteY3" fmla="*/ 1601532 h 2184530"/>
                <a:gd name="connsiteX4" fmla="*/ 457200 w 2248910"/>
                <a:gd name="connsiteY4" fmla="*/ 1602721 h 2184530"/>
                <a:gd name="connsiteX5" fmla="*/ 448866 w 2248910"/>
                <a:gd name="connsiteY5" fmla="*/ 1601532 h 2184530"/>
                <a:gd name="connsiteX6" fmla="*/ 298847 w 2248910"/>
                <a:gd name="connsiteY6" fmla="*/ 1652693 h 2184530"/>
                <a:gd name="connsiteX7" fmla="*/ 296466 w 2248910"/>
                <a:gd name="connsiteY7" fmla="*/ 1873994 h 2184530"/>
                <a:gd name="connsiteX8" fmla="*/ 420291 w 2248910"/>
                <a:gd name="connsiteY8" fmla="*/ 1929914 h 2184530"/>
                <a:gd name="connsiteX9" fmla="*/ 536972 w 2248910"/>
                <a:gd name="connsiteY9" fmla="*/ 1881133 h 2184530"/>
                <a:gd name="connsiteX10" fmla="*/ 583407 w 2248910"/>
                <a:gd name="connsiteY10" fmla="*/ 1737168 h 2184530"/>
                <a:gd name="connsiteX11" fmla="*/ 582216 w 2248910"/>
                <a:gd name="connsiteY11" fmla="*/ 1728839 h 2184530"/>
                <a:gd name="connsiteX12" fmla="*/ 583407 w 2248910"/>
                <a:gd name="connsiteY12" fmla="*/ 1675299 h 2184530"/>
                <a:gd name="connsiteX13" fmla="*/ 648891 w 2248910"/>
                <a:gd name="connsiteY13" fmla="*/ 1620568 h 2184530"/>
                <a:gd name="connsiteX14" fmla="*/ 713185 w 2248910"/>
                <a:gd name="connsiteY14" fmla="*/ 1618189 h 2184530"/>
                <a:gd name="connsiteX15" fmla="*/ 1278732 w 2248910"/>
                <a:gd name="connsiteY15" fmla="*/ 2184530 h 2184530"/>
                <a:gd name="connsiteX16" fmla="*/ 1280739 w 2248910"/>
                <a:gd name="connsiteY16" fmla="*/ 2182528 h 2184530"/>
                <a:gd name="connsiteX17" fmla="*/ 1281156 w 2248910"/>
                <a:gd name="connsiteY17" fmla="*/ 2182944 h 2184530"/>
                <a:gd name="connsiteX18" fmla="*/ 1281820 w 2248910"/>
                <a:gd name="connsiteY18" fmla="*/ 2183607 h 2184530"/>
                <a:gd name="connsiteX19" fmla="*/ 1920739 w 2248910"/>
                <a:gd name="connsiteY19" fmla="*/ 1544241 h 2184530"/>
                <a:gd name="connsiteX20" fmla="*/ 1926132 w 2248910"/>
                <a:gd name="connsiteY20" fmla="*/ 1538019 h 2184530"/>
                <a:gd name="connsiteX21" fmla="*/ 1981238 w 2248910"/>
                <a:gd name="connsiteY21" fmla="*/ 1476896 h 2184530"/>
                <a:gd name="connsiteX22" fmla="*/ 1992900 w 2248910"/>
                <a:gd name="connsiteY22" fmla="*/ 1460996 h 2184530"/>
                <a:gd name="connsiteX23" fmla="*/ 2003733 w 2248910"/>
                <a:gd name="connsiteY23" fmla="*/ 1448499 h 2184530"/>
                <a:gd name="connsiteX24" fmla="*/ 2016602 w 2248910"/>
                <a:gd name="connsiteY24" fmla="*/ 1428679 h 2184530"/>
                <a:gd name="connsiteX25" fmla="*/ 2034928 w 2248910"/>
                <a:gd name="connsiteY25" fmla="*/ 1403693 h 2184530"/>
                <a:gd name="connsiteX26" fmla="*/ 2055687 w 2248910"/>
                <a:gd name="connsiteY26" fmla="*/ 1368486 h 2184530"/>
                <a:gd name="connsiteX27" fmla="*/ 2071120 w 2248910"/>
                <a:gd name="connsiteY27" fmla="*/ 1344718 h 2184530"/>
                <a:gd name="connsiteX28" fmla="*/ 2076700 w 2248910"/>
                <a:gd name="connsiteY28" fmla="*/ 1332848 h 2184530"/>
                <a:gd name="connsiteX29" fmla="*/ 2080357 w 2248910"/>
                <a:gd name="connsiteY29" fmla="*/ 1326646 h 2184530"/>
                <a:gd name="connsiteX30" fmla="*/ 2117527 w 2248910"/>
                <a:gd name="connsiteY30" fmla="*/ 1246397 h 2184530"/>
                <a:gd name="connsiteX31" fmla="*/ 2118065 w 2248910"/>
                <a:gd name="connsiteY31" fmla="*/ 1244857 h 2184530"/>
                <a:gd name="connsiteX32" fmla="*/ 2122903 w 2248910"/>
                <a:gd name="connsiteY32" fmla="*/ 1234566 h 2184530"/>
                <a:gd name="connsiteX33" fmla="*/ 2134389 w 2248910"/>
                <a:gd name="connsiteY33" fmla="*/ 1198099 h 2184530"/>
                <a:gd name="connsiteX34" fmla="*/ 2146437 w 2248910"/>
                <a:gd name="connsiteY34" fmla="*/ 1163589 h 2184530"/>
                <a:gd name="connsiteX35" fmla="*/ 2150468 w 2248910"/>
                <a:gd name="connsiteY35" fmla="*/ 1147052 h 2184530"/>
                <a:gd name="connsiteX36" fmla="*/ 2159079 w 2248910"/>
                <a:gd name="connsiteY36" fmla="*/ 1119712 h 2184530"/>
                <a:gd name="connsiteX37" fmla="*/ 2163988 w 2248910"/>
                <a:gd name="connsiteY37" fmla="*/ 1091580 h 2184530"/>
                <a:gd name="connsiteX38" fmla="*/ 2167087 w 2248910"/>
                <a:gd name="connsiteY38" fmla="*/ 1078866 h 2184530"/>
                <a:gd name="connsiteX39" fmla="*/ 2171256 w 2248910"/>
                <a:gd name="connsiteY39" fmla="*/ 1049928 h 2184530"/>
                <a:gd name="connsiteX40" fmla="*/ 2179650 w 2248910"/>
                <a:gd name="connsiteY40" fmla="*/ 1001825 h 2184530"/>
                <a:gd name="connsiteX41" fmla="*/ 2184616 w 2248910"/>
                <a:gd name="connsiteY41" fmla="*/ 882572 h 2184530"/>
                <a:gd name="connsiteX42" fmla="*/ 2180038 w 2248910"/>
                <a:gd name="connsiteY42" fmla="*/ 831397 h 2184530"/>
                <a:gd name="connsiteX43" fmla="*/ 2179477 w 2248910"/>
                <a:gd name="connsiteY43" fmla="*/ 819635 h 2184530"/>
                <a:gd name="connsiteX44" fmla="*/ 2178182 w 2248910"/>
                <a:gd name="connsiteY44" fmla="*/ 810654 h 2184530"/>
                <a:gd name="connsiteX45" fmla="*/ 2173975 w 2248910"/>
                <a:gd name="connsiteY45" fmla="*/ 763622 h 2184530"/>
                <a:gd name="connsiteX46" fmla="*/ 2147729 w 2248910"/>
                <a:gd name="connsiteY46" fmla="*/ 646645 h 2184530"/>
                <a:gd name="connsiteX47" fmla="*/ 2129995 w 2248910"/>
                <a:gd name="connsiteY47" fmla="*/ 595766 h 2184530"/>
                <a:gd name="connsiteX48" fmla="*/ 2169350 w 2248910"/>
                <a:gd name="connsiteY48" fmla="*/ 556187 h 2184530"/>
                <a:gd name="connsiteX49" fmla="*/ 2232517 w 2248910"/>
                <a:gd name="connsiteY49" fmla="*/ 489913 h 2184530"/>
                <a:gd name="connsiteX50" fmla="*/ 2248888 w 2248910"/>
                <a:gd name="connsiteY50" fmla="*/ 428709 h 2184530"/>
                <a:gd name="connsiteX51" fmla="*/ 2226001 w 2248910"/>
                <a:gd name="connsiteY51" fmla="*/ 361087 h 2184530"/>
                <a:gd name="connsiteX52" fmla="*/ 2214526 w 2248910"/>
                <a:gd name="connsiteY52" fmla="*/ 342796 h 2184530"/>
                <a:gd name="connsiteX53" fmla="*/ 2225973 w 2248910"/>
                <a:gd name="connsiteY53" fmla="*/ 328818 h 2184530"/>
                <a:gd name="connsiteX54" fmla="*/ 2245493 w 2248910"/>
                <a:gd name="connsiteY54" fmla="*/ 277209 h 2184530"/>
                <a:gd name="connsiteX55" fmla="*/ 2225774 w 2248910"/>
                <a:gd name="connsiteY55" fmla="*/ 231344 h 2184530"/>
                <a:gd name="connsiteX56" fmla="*/ 2215666 w 2248910"/>
                <a:gd name="connsiteY56" fmla="*/ 218271 h 2184530"/>
                <a:gd name="connsiteX57" fmla="*/ 2224923 w 2248910"/>
                <a:gd name="connsiteY57" fmla="*/ 206042 h 2184530"/>
                <a:gd name="connsiteX58" fmla="*/ 2229630 w 2248910"/>
                <a:gd name="connsiteY58" fmla="*/ 83227 h 2184530"/>
                <a:gd name="connsiteX59" fmla="*/ 2212788 w 2248910"/>
                <a:gd name="connsiteY59" fmla="*/ 41082 h 2184530"/>
                <a:gd name="connsiteX60" fmla="*/ 2136456 w 2248910"/>
                <a:gd name="connsiteY60" fmla="*/ 12928 h 2184530"/>
                <a:gd name="connsiteX61" fmla="*/ 2075899 w 2248910"/>
                <a:gd name="connsiteY61" fmla="*/ 12802 h 2184530"/>
                <a:gd name="connsiteX62" fmla="*/ 2049894 w 2248910"/>
                <a:gd name="connsiteY62" fmla="*/ 25481 h 2184530"/>
                <a:gd name="connsiteX63" fmla="*/ 2033386 w 2248910"/>
                <a:gd name="connsiteY63" fmla="*/ 34562 h 2184530"/>
                <a:gd name="connsiteX64" fmla="*/ 2015527 w 2248910"/>
                <a:gd name="connsiteY64" fmla="*/ 21988 h 2184530"/>
                <a:gd name="connsiteX65" fmla="*/ 1927043 w 2248910"/>
                <a:gd name="connsiteY65" fmla="*/ 25166 h 2184530"/>
                <a:gd name="connsiteX66" fmla="*/ 1911792 w 2248910"/>
                <a:gd name="connsiteY66" fmla="*/ 38447 h 2184530"/>
                <a:gd name="connsiteX67" fmla="*/ 1893132 w 2248910"/>
                <a:gd name="connsiteY67" fmla="*/ 25852 h 2184530"/>
                <a:gd name="connsiteX68" fmla="*/ 1821159 w 2248910"/>
                <a:gd name="connsiteY68" fmla="*/ 1813 h 2184530"/>
                <a:gd name="connsiteX69" fmla="*/ 1755178 w 2248910"/>
                <a:gd name="connsiteY69" fmla="*/ 23768 h 2184530"/>
                <a:gd name="connsiteX70" fmla="*/ 1702842 w 2248910"/>
                <a:gd name="connsiteY70" fmla="*/ 72348 h 2184530"/>
                <a:gd name="connsiteX71" fmla="*/ 1680993 w 2248910"/>
                <a:gd name="connsiteY71" fmla="*/ 93629 h 2184530"/>
                <a:gd name="connsiteX72" fmla="*/ 1621506 w 2248910"/>
                <a:gd name="connsiteY72" fmla="*/ 66080 h 2184530"/>
                <a:gd name="connsiteX73" fmla="*/ 1281226 w 2248910"/>
                <a:gd name="connsiteY73" fmla="*/ 0 h 2184530"/>
                <a:gd name="connsiteX74" fmla="*/ 641712 w 2248910"/>
                <a:gd name="connsiteY74" fmla="*/ 264319 h 2184530"/>
                <a:gd name="connsiteX75" fmla="*/ 2793 w 2248910"/>
                <a:gd name="connsiteY75" fmla="*/ 903685 h 2184530"/>
                <a:gd name="connsiteX76" fmla="*/ 2901 w 2248910"/>
                <a:gd name="connsiteY76" fmla="*/ 903793 h 2184530"/>
                <a:gd name="connsiteX77" fmla="*/ 1249 w 2248910"/>
                <a:gd name="connsiteY77" fmla="*/ 905445 h 2184530"/>
                <a:gd name="connsiteX78" fmla="*/ 0 w 2248910"/>
                <a:gd name="connsiteY78" fmla="*/ 906692 h 2184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2248910" h="2184530">
                  <a:moveTo>
                    <a:pt x="0" y="906692"/>
                  </a:moveTo>
                  <a:cubicBezTo>
                    <a:pt x="566738" y="1473034"/>
                    <a:pt x="566738" y="1473034"/>
                    <a:pt x="566738" y="1473034"/>
                  </a:cubicBezTo>
                  <a:cubicBezTo>
                    <a:pt x="565547" y="1537283"/>
                    <a:pt x="565547" y="1537283"/>
                    <a:pt x="565547" y="1537283"/>
                  </a:cubicBezTo>
                  <a:cubicBezTo>
                    <a:pt x="564357" y="1569407"/>
                    <a:pt x="541735" y="1596772"/>
                    <a:pt x="509588" y="1601532"/>
                  </a:cubicBezTo>
                  <a:cubicBezTo>
                    <a:pt x="491728" y="1605101"/>
                    <a:pt x="472678" y="1603911"/>
                    <a:pt x="457200" y="1602721"/>
                  </a:cubicBezTo>
                  <a:cubicBezTo>
                    <a:pt x="453628" y="1602721"/>
                    <a:pt x="451247" y="1602721"/>
                    <a:pt x="448866" y="1601532"/>
                  </a:cubicBezTo>
                  <a:cubicBezTo>
                    <a:pt x="395288" y="1593203"/>
                    <a:pt x="338138" y="1609860"/>
                    <a:pt x="298847" y="1652693"/>
                  </a:cubicBezTo>
                  <a:cubicBezTo>
                    <a:pt x="241697" y="1714562"/>
                    <a:pt x="240506" y="1810935"/>
                    <a:pt x="296466" y="1873994"/>
                  </a:cubicBezTo>
                  <a:cubicBezTo>
                    <a:pt x="328613" y="1910878"/>
                    <a:pt x="375047" y="1929914"/>
                    <a:pt x="420291" y="1929914"/>
                  </a:cubicBezTo>
                  <a:cubicBezTo>
                    <a:pt x="463153" y="1929914"/>
                    <a:pt x="504825" y="1914447"/>
                    <a:pt x="536972" y="1881133"/>
                  </a:cubicBezTo>
                  <a:cubicBezTo>
                    <a:pt x="576263" y="1841870"/>
                    <a:pt x="591741" y="1788329"/>
                    <a:pt x="583407" y="1737168"/>
                  </a:cubicBezTo>
                  <a:cubicBezTo>
                    <a:pt x="582216" y="1733599"/>
                    <a:pt x="582216" y="1731219"/>
                    <a:pt x="582216" y="1728839"/>
                  </a:cubicBezTo>
                  <a:cubicBezTo>
                    <a:pt x="581025" y="1712182"/>
                    <a:pt x="581025" y="1693146"/>
                    <a:pt x="583407" y="1675299"/>
                  </a:cubicBezTo>
                  <a:cubicBezTo>
                    <a:pt x="588169" y="1644364"/>
                    <a:pt x="616744" y="1620568"/>
                    <a:pt x="648891" y="1620568"/>
                  </a:cubicBezTo>
                  <a:cubicBezTo>
                    <a:pt x="713185" y="1618189"/>
                    <a:pt x="713185" y="1618189"/>
                    <a:pt x="713185" y="1618189"/>
                  </a:cubicBezTo>
                  <a:lnTo>
                    <a:pt x="1278732" y="2184530"/>
                  </a:lnTo>
                  <a:lnTo>
                    <a:pt x="1280739" y="2182528"/>
                  </a:lnTo>
                  <a:lnTo>
                    <a:pt x="1281156" y="2182944"/>
                  </a:lnTo>
                  <a:cubicBezTo>
                    <a:pt x="1281820" y="2183607"/>
                    <a:pt x="1281820" y="2183607"/>
                    <a:pt x="1281820" y="2183607"/>
                  </a:cubicBezTo>
                  <a:cubicBezTo>
                    <a:pt x="1920739" y="1544241"/>
                    <a:pt x="1920739" y="1544241"/>
                    <a:pt x="1920739" y="1544241"/>
                  </a:cubicBezTo>
                  <a:lnTo>
                    <a:pt x="1926132" y="1538019"/>
                  </a:lnTo>
                  <a:lnTo>
                    <a:pt x="1981238" y="1476896"/>
                  </a:lnTo>
                  <a:lnTo>
                    <a:pt x="1992900" y="1460996"/>
                  </a:lnTo>
                  <a:lnTo>
                    <a:pt x="2003733" y="1448499"/>
                  </a:lnTo>
                  <a:lnTo>
                    <a:pt x="2016602" y="1428679"/>
                  </a:lnTo>
                  <a:lnTo>
                    <a:pt x="2034928" y="1403693"/>
                  </a:lnTo>
                  <a:lnTo>
                    <a:pt x="2055687" y="1368486"/>
                  </a:lnTo>
                  <a:lnTo>
                    <a:pt x="2071120" y="1344718"/>
                  </a:lnTo>
                  <a:lnTo>
                    <a:pt x="2076700" y="1332848"/>
                  </a:lnTo>
                  <a:lnTo>
                    <a:pt x="2080357" y="1326646"/>
                  </a:lnTo>
                  <a:cubicBezTo>
                    <a:pt x="2094124" y="1300394"/>
                    <a:pt x="2106514" y="1273608"/>
                    <a:pt x="2117527" y="1246397"/>
                  </a:cubicBezTo>
                  <a:lnTo>
                    <a:pt x="2118065" y="1244857"/>
                  </a:lnTo>
                  <a:lnTo>
                    <a:pt x="2122903" y="1234566"/>
                  </a:lnTo>
                  <a:lnTo>
                    <a:pt x="2134389" y="1198099"/>
                  </a:lnTo>
                  <a:lnTo>
                    <a:pt x="2146437" y="1163589"/>
                  </a:lnTo>
                  <a:lnTo>
                    <a:pt x="2150468" y="1147052"/>
                  </a:lnTo>
                  <a:lnTo>
                    <a:pt x="2159079" y="1119712"/>
                  </a:lnTo>
                  <a:lnTo>
                    <a:pt x="2163988" y="1091580"/>
                  </a:lnTo>
                  <a:lnTo>
                    <a:pt x="2167087" y="1078866"/>
                  </a:lnTo>
                  <a:lnTo>
                    <a:pt x="2171256" y="1049928"/>
                  </a:lnTo>
                  <a:lnTo>
                    <a:pt x="2179650" y="1001825"/>
                  </a:lnTo>
                  <a:cubicBezTo>
                    <a:pt x="2183906" y="962209"/>
                    <a:pt x="2185561" y="922365"/>
                    <a:pt x="2184616" y="882572"/>
                  </a:cubicBezTo>
                  <a:lnTo>
                    <a:pt x="2180038" y="831397"/>
                  </a:lnTo>
                  <a:lnTo>
                    <a:pt x="2179477" y="819635"/>
                  </a:lnTo>
                  <a:lnTo>
                    <a:pt x="2178182" y="810654"/>
                  </a:lnTo>
                  <a:lnTo>
                    <a:pt x="2173975" y="763622"/>
                  </a:lnTo>
                  <a:cubicBezTo>
                    <a:pt x="2167828" y="724209"/>
                    <a:pt x="2159079" y="685123"/>
                    <a:pt x="2147729" y="646645"/>
                  </a:cubicBezTo>
                  <a:lnTo>
                    <a:pt x="2129995" y="595766"/>
                  </a:lnTo>
                  <a:lnTo>
                    <a:pt x="2169350" y="556187"/>
                  </a:lnTo>
                  <a:cubicBezTo>
                    <a:pt x="2214195" y="510852"/>
                    <a:pt x="2230294" y="493727"/>
                    <a:pt x="2232517" y="489913"/>
                  </a:cubicBezTo>
                  <a:cubicBezTo>
                    <a:pt x="2243642" y="471465"/>
                    <a:pt x="2249318" y="450246"/>
                    <a:pt x="2248888" y="428709"/>
                  </a:cubicBezTo>
                  <a:cubicBezTo>
                    <a:pt x="2248204" y="405613"/>
                    <a:pt x="2241496" y="385814"/>
                    <a:pt x="2226001" y="361087"/>
                  </a:cubicBezTo>
                  <a:lnTo>
                    <a:pt x="2214526" y="342796"/>
                  </a:lnTo>
                  <a:lnTo>
                    <a:pt x="2225973" y="328818"/>
                  </a:lnTo>
                  <a:cubicBezTo>
                    <a:pt x="2240734" y="310810"/>
                    <a:pt x="2246425" y="295817"/>
                    <a:pt x="2245493" y="277209"/>
                  </a:cubicBezTo>
                  <a:cubicBezTo>
                    <a:pt x="2244671" y="260321"/>
                    <a:pt x="2240333" y="250193"/>
                    <a:pt x="2225774" y="231344"/>
                  </a:cubicBezTo>
                  <a:lnTo>
                    <a:pt x="2215666" y="218271"/>
                  </a:lnTo>
                  <a:lnTo>
                    <a:pt x="2224923" y="206042"/>
                  </a:lnTo>
                  <a:cubicBezTo>
                    <a:pt x="2248453" y="174886"/>
                    <a:pt x="2249655" y="142563"/>
                    <a:pt x="2229630" y="83227"/>
                  </a:cubicBezTo>
                  <a:cubicBezTo>
                    <a:pt x="2222536" y="62217"/>
                    <a:pt x="2214987" y="43296"/>
                    <a:pt x="2212788" y="41082"/>
                  </a:cubicBezTo>
                  <a:cubicBezTo>
                    <a:pt x="2207691" y="35951"/>
                    <a:pt x="2158771" y="18040"/>
                    <a:pt x="2136456" y="12928"/>
                  </a:cubicBezTo>
                  <a:cubicBezTo>
                    <a:pt x="2115349" y="8211"/>
                    <a:pt x="2090088" y="8165"/>
                    <a:pt x="2075899" y="12802"/>
                  </a:cubicBezTo>
                  <a:cubicBezTo>
                    <a:pt x="2066881" y="16266"/>
                    <a:pt x="2058178" y="20510"/>
                    <a:pt x="2049894" y="25481"/>
                  </a:cubicBezTo>
                  <a:cubicBezTo>
                    <a:pt x="2044582" y="28843"/>
                    <a:pt x="2039068" y="31876"/>
                    <a:pt x="2033386" y="34562"/>
                  </a:cubicBezTo>
                  <a:cubicBezTo>
                    <a:pt x="2032879" y="34444"/>
                    <a:pt x="2024856" y="28794"/>
                    <a:pt x="2015527" y="21988"/>
                  </a:cubicBezTo>
                  <a:cubicBezTo>
                    <a:pt x="1984680" y="-447"/>
                    <a:pt x="1955187" y="612"/>
                    <a:pt x="1927043" y="25166"/>
                  </a:cubicBezTo>
                  <a:lnTo>
                    <a:pt x="1911792" y="38447"/>
                  </a:lnTo>
                  <a:lnTo>
                    <a:pt x="1893132" y="25852"/>
                  </a:lnTo>
                  <a:cubicBezTo>
                    <a:pt x="1868669" y="9294"/>
                    <a:pt x="1846615" y="2016"/>
                    <a:pt x="1821159" y="1813"/>
                  </a:cubicBezTo>
                  <a:cubicBezTo>
                    <a:pt x="1797332" y="1570"/>
                    <a:pt x="1774108" y="9298"/>
                    <a:pt x="1755178" y="23768"/>
                  </a:cubicBezTo>
                  <a:cubicBezTo>
                    <a:pt x="1749118" y="28310"/>
                    <a:pt x="1733701" y="42501"/>
                    <a:pt x="1702842" y="72348"/>
                  </a:cubicBezTo>
                  <a:lnTo>
                    <a:pt x="1680993" y="93629"/>
                  </a:lnTo>
                  <a:lnTo>
                    <a:pt x="1621506" y="66080"/>
                  </a:lnTo>
                  <a:cubicBezTo>
                    <a:pt x="1512640" y="22027"/>
                    <a:pt x="1396933" y="0"/>
                    <a:pt x="1281226" y="0"/>
                  </a:cubicBezTo>
                  <a:cubicBezTo>
                    <a:pt x="1049811" y="0"/>
                    <a:pt x="818396" y="88107"/>
                    <a:pt x="641712" y="264319"/>
                  </a:cubicBezTo>
                  <a:cubicBezTo>
                    <a:pt x="2793" y="903685"/>
                    <a:pt x="2793" y="903685"/>
                    <a:pt x="2793" y="903685"/>
                  </a:cubicBezTo>
                  <a:lnTo>
                    <a:pt x="2901" y="903793"/>
                  </a:lnTo>
                  <a:lnTo>
                    <a:pt x="1249" y="905445"/>
                  </a:lnTo>
                  <a:cubicBezTo>
                    <a:pt x="0" y="906692"/>
                    <a:pt x="0" y="906692"/>
                    <a:pt x="0" y="90669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99D60332-2FA2-B3CD-4EDE-EB6CAEA8F49F}"/>
                </a:ext>
              </a:extLst>
            </p:cNvPr>
            <p:cNvSpPr txBox="1"/>
            <p:nvPr/>
          </p:nvSpPr>
          <p:spPr>
            <a:xfrm>
              <a:off x="2317598" y="3787368"/>
              <a:ext cx="1731198" cy="800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FF654BD-39D4-C393-BE1E-4839936FB37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5</a:t>
            </a:fld>
            <a:endParaRPr lang="fa-IR" dirty="0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D6516678-6B38-ED20-A1CD-5C1BB3974980}"/>
              </a:ext>
            </a:extLst>
          </p:cNvPr>
          <p:cNvSpPr>
            <a:spLocks/>
          </p:cNvSpPr>
          <p:nvPr/>
        </p:nvSpPr>
        <p:spPr bwMode="auto">
          <a:xfrm>
            <a:off x="10865015" y="1855437"/>
            <a:ext cx="171612" cy="171600"/>
          </a:xfrm>
          <a:custGeom>
            <a:avLst/>
            <a:gdLst>
              <a:gd name="connsiteX0" fmla="*/ 124691 w 171612"/>
              <a:gd name="connsiteY0" fmla="*/ 280 h 171600"/>
              <a:gd name="connsiteX1" fmla="*/ 144185 w 171612"/>
              <a:gd name="connsiteY1" fmla="*/ 2543 h 171600"/>
              <a:gd name="connsiteX2" fmla="*/ 165921 w 171612"/>
              <a:gd name="connsiteY2" fmla="*/ 5623 h 171600"/>
              <a:gd name="connsiteX3" fmla="*/ 169733 w 171612"/>
              <a:gd name="connsiteY3" fmla="*/ 32966 h 171600"/>
              <a:gd name="connsiteX4" fmla="*/ 159166 w 171612"/>
              <a:gd name="connsiteY4" fmla="*/ 87435 h 171600"/>
              <a:gd name="connsiteX5" fmla="*/ 153657 w 171612"/>
              <a:gd name="connsiteY5" fmla="*/ 100144 h 171600"/>
              <a:gd name="connsiteX6" fmla="*/ 159654 w 171612"/>
              <a:gd name="connsiteY6" fmla="*/ 110102 h 171600"/>
              <a:gd name="connsiteX7" fmla="*/ 148834 w 171612"/>
              <a:gd name="connsiteY7" fmla="*/ 169724 h 171600"/>
              <a:gd name="connsiteX8" fmla="*/ 134083 w 171612"/>
              <a:gd name="connsiteY8" fmla="*/ 161378 h 171600"/>
              <a:gd name="connsiteX9" fmla="*/ 110325 w 171612"/>
              <a:gd name="connsiteY9" fmla="*/ 144119 h 171600"/>
              <a:gd name="connsiteX10" fmla="*/ 41716 w 171612"/>
              <a:gd name="connsiteY10" fmla="*/ 141135 h 171600"/>
              <a:gd name="connsiteX11" fmla="*/ 28042 w 171612"/>
              <a:gd name="connsiteY11" fmla="*/ 144018 h 171600"/>
              <a:gd name="connsiteX12" fmla="*/ 31000 w 171612"/>
              <a:gd name="connsiteY12" fmla="*/ 118005 h 171600"/>
              <a:gd name="connsiteX13" fmla="*/ 31205 w 171612"/>
              <a:gd name="connsiteY13" fmla="*/ 74531 h 171600"/>
              <a:gd name="connsiteX14" fmla="*/ 14041 w 171612"/>
              <a:gd name="connsiteY14" fmla="*/ 40643 h 171600"/>
              <a:gd name="connsiteX15" fmla="*/ 13905 w 171612"/>
              <a:gd name="connsiteY15" fmla="*/ 40738 h 171600"/>
              <a:gd name="connsiteX16" fmla="*/ 0 w 171612"/>
              <a:gd name="connsiteY16" fmla="*/ 24821 h 171600"/>
              <a:gd name="connsiteX17" fmla="*/ 9768 w 171612"/>
              <a:gd name="connsiteY17" fmla="*/ 17103 h 171600"/>
              <a:gd name="connsiteX18" fmla="*/ 59705 w 171612"/>
              <a:gd name="connsiteY18" fmla="*/ 11044 h 171600"/>
              <a:gd name="connsiteX19" fmla="*/ 87804 w 171612"/>
              <a:gd name="connsiteY19" fmla="*/ 8776 h 171600"/>
              <a:gd name="connsiteX20" fmla="*/ 124691 w 171612"/>
              <a:gd name="connsiteY20" fmla="*/ 280 h 1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71612" h="171600">
                <a:moveTo>
                  <a:pt x="124691" y="280"/>
                </a:moveTo>
                <a:cubicBezTo>
                  <a:pt x="130085" y="665"/>
                  <a:pt x="136414" y="1438"/>
                  <a:pt x="144185" y="2543"/>
                </a:cubicBezTo>
                <a:lnTo>
                  <a:pt x="165921" y="5623"/>
                </a:lnTo>
                <a:lnTo>
                  <a:pt x="169733" y="32966"/>
                </a:lnTo>
                <a:cubicBezTo>
                  <a:pt x="173621" y="61402"/>
                  <a:pt x="172110" y="69519"/>
                  <a:pt x="159166" y="87435"/>
                </a:cubicBezTo>
                <a:cubicBezTo>
                  <a:pt x="155281" y="92811"/>
                  <a:pt x="152783" y="98522"/>
                  <a:pt x="153657" y="100144"/>
                </a:cubicBezTo>
                <a:cubicBezTo>
                  <a:pt x="154529" y="101769"/>
                  <a:pt x="157208" y="106229"/>
                  <a:pt x="159654" y="110102"/>
                </a:cubicBezTo>
                <a:cubicBezTo>
                  <a:pt x="168839" y="124521"/>
                  <a:pt x="163289" y="155366"/>
                  <a:pt x="148834" y="169724"/>
                </a:cubicBezTo>
                <a:cubicBezTo>
                  <a:pt x="145308" y="173265"/>
                  <a:pt x="143906" y="172479"/>
                  <a:pt x="134083" y="161378"/>
                </a:cubicBezTo>
                <a:cubicBezTo>
                  <a:pt x="127817" y="153637"/>
                  <a:pt x="119622" y="147687"/>
                  <a:pt x="110325" y="144119"/>
                </a:cubicBezTo>
                <a:cubicBezTo>
                  <a:pt x="94709" y="137995"/>
                  <a:pt x="59791" y="136492"/>
                  <a:pt x="41716" y="141135"/>
                </a:cubicBezTo>
                <a:cubicBezTo>
                  <a:pt x="37248" y="142476"/>
                  <a:pt x="32672" y="143441"/>
                  <a:pt x="28042" y="144018"/>
                </a:cubicBezTo>
                <a:cubicBezTo>
                  <a:pt x="27750" y="143724"/>
                  <a:pt x="29077" y="132014"/>
                  <a:pt x="31000" y="118005"/>
                </a:cubicBezTo>
                <a:cubicBezTo>
                  <a:pt x="32928" y="103583"/>
                  <a:pt x="32998" y="88971"/>
                  <a:pt x="31205" y="74531"/>
                </a:cubicBezTo>
                <a:cubicBezTo>
                  <a:pt x="28311" y="58571"/>
                  <a:pt x="26429" y="54798"/>
                  <a:pt x="14041" y="40643"/>
                </a:cubicBezTo>
                <a:lnTo>
                  <a:pt x="13905" y="40738"/>
                </a:lnTo>
                <a:lnTo>
                  <a:pt x="0" y="24821"/>
                </a:lnTo>
                <a:lnTo>
                  <a:pt x="9768" y="17103"/>
                </a:lnTo>
                <a:cubicBezTo>
                  <a:pt x="23833" y="5580"/>
                  <a:pt x="43290" y="3220"/>
                  <a:pt x="59705" y="11044"/>
                </a:cubicBezTo>
                <a:cubicBezTo>
                  <a:pt x="72256" y="17372"/>
                  <a:pt x="72705" y="17315"/>
                  <a:pt x="87804" y="8776"/>
                </a:cubicBezTo>
                <a:cubicBezTo>
                  <a:pt x="100757" y="1456"/>
                  <a:pt x="108511" y="-876"/>
                  <a:pt x="124691" y="280"/>
                </a:cubicBez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902B13FA-652A-1959-9E5D-A365A06525B8}"/>
              </a:ext>
            </a:extLst>
          </p:cNvPr>
          <p:cNvGrpSpPr/>
          <p:nvPr/>
        </p:nvGrpSpPr>
        <p:grpSpPr>
          <a:xfrm>
            <a:off x="4235710" y="3920778"/>
            <a:ext cx="533400" cy="533400"/>
            <a:chOff x="4235710" y="3920778"/>
            <a:chExt cx="533400" cy="533400"/>
          </a:xfrm>
        </p:grpSpPr>
        <p:sp>
          <p:nvSpPr>
            <p:cNvPr id="9" name="Freeform 32">
              <a:extLst>
                <a:ext uri="{FF2B5EF4-FFF2-40B4-BE49-F238E27FC236}">
                  <a16:creationId xmlns:a16="http://schemas.microsoft.com/office/drawing/2014/main" id="{0A40BEDE-7048-C9D3-7955-1022E151395D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5710" y="3920778"/>
              <a:ext cx="533400" cy="533400"/>
            </a:xfrm>
            <a:custGeom>
              <a:avLst/>
              <a:gdLst>
                <a:gd name="T0" fmla="*/ 126 w 448"/>
                <a:gd name="T1" fmla="*/ 394 h 449"/>
                <a:gd name="T2" fmla="*/ 54 w 448"/>
                <a:gd name="T3" fmla="*/ 126 h 449"/>
                <a:gd name="T4" fmla="*/ 322 w 448"/>
                <a:gd name="T5" fmla="*/ 54 h 449"/>
                <a:gd name="T6" fmla="*/ 394 w 448"/>
                <a:gd name="T7" fmla="*/ 322 h 449"/>
                <a:gd name="T8" fmla="*/ 126 w 448"/>
                <a:gd name="T9" fmla="*/ 394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8" h="449">
                  <a:moveTo>
                    <a:pt x="126" y="394"/>
                  </a:moveTo>
                  <a:cubicBezTo>
                    <a:pt x="32" y="340"/>
                    <a:pt x="0" y="220"/>
                    <a:pt x="54" y="126"/>
                  </a:cubicBezTo>
                  <a:cubicBezTo>
                    <a:pt x="108" y="32"/>
                    <a:pt x="228" y="0"/>
                    <a:pt x="322" y="54"/>
                  </a:cubicBezTo>
                  <a:cubicBezTo>
                    <a:pt x="416" y="108"/>
                    <a:pt x="448" y="229"/>
                    <a:pt x="394" y="322"/>
                  </a:cubicBezTo>
                  <a:cubicBezTo>
                    <a:pt x="340" y="416"/>
                    <a:pt x="220" y="449"/>
                    <a:pt x="126" y="394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noFill/>
            </a:ln>
            <a:effectLst>
              <a:outerShdw blurRad="254000" dir="5400000" algn="ctr" rotWithShape="0">
                <a:srgbClr val="000000">
                  <a:alpha val="2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38">
              <a:extLst>
                <a:ext uri="{FF2B5EF4-FFF2-40B4-BE49-F238E27FC236}">
                  <a16:creationId xmlns:a16="http://schemas.microsoft.com/office/drawing/2014/main" id="{D5E8104B-E44E-E573-ED6E-AFDBE89771B7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0484" y="4025552"/>
              <a:ext cx="323852" cy="323852"/>
            </a:xfrm>
            <a:custGeom>
              <a:avLst/>
              <a:gdLst>
                <a:gd name="T0" fmla="*/ 126 w 448"/>
                <a:gd name="T1" fmla="*/ 394 h 449"/>
                <a:gd name="T2" fmla="*/ 54 w 448"/>
                <a:gd name="T3" fmla="*/ 126 h 449"/>
                <a:gd name="T4" fmla="*/ 322 w 448"/>
                <a:gd name="T5" fmla="*/ 54 h 449"/>
                <a:gd name="T6" fmla="*/ 394 w 448"/>
                <a:gd name="T7" fmla="*/ 322 h 449"/>
                <a:gd name="T8" fmla="*/ 126 w 448"/>
                <a:gd name="T9" fmla="*/ 394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8" h="449">
                  <a:moveTo>
                    <a:pt x="126" y="394"/>
                  </a:moveTo>
                  <a:cubicBezTo>
                    <a:pt x="32" y="340"/>
                    <a:pt x="0" y="220"/>
                    <a:pt x="54" y="126"/>
                  </a:cubicBezTo>
                  <a:cubicBezTo>
                    <a:pt x="108" y="32"/>
                    <a:pt x="228" y="0"/>
                    <a:pt x="322" y="54"/>
                  </a:cubicBezTo>
                  <a:cubicBezTo>
                    <a:pt x="416" y="108"/>
                    <a:pt x="448" y="229"/>
                    <a:pt x="394" y="322"/>
                  </a:cubicBezTo>
                  <a:cubicBezTo>
                    <a:pt x="340" y="416"/>
                    <a:pt x="220" y="449"/>
                    <a:pt x="126" y="394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noFill/>
            </a:ln>
            <a:effectLst>
              <a:outerShdw blurRad="254000" dir="5400000" algn="ctr" rotWithShape="0">
                <a:srgbClr val="000000">
                  <a:alpha val="2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687F6DA4-12BA-C11A-B08B-E04B88F0B538}"/>
              </a:ext>
            </a:extLst>
          </p:cNvPr>
          <p:cNvGrpSpPr/>
          <p:nvPr/>
        </p:nvGrpSpPr>
        <p:grpSpPr>
          <a:xfrm>
            <a:off x="8313203" y="2630628"/>
            <a:ext cx="533400" cy="533400"/>
            <a:chOff x="8313203" y="2630628"/>
            <a:chExt cx="533400" cy="533400"/>
          </a:xfrm>
        </p:grpSpPr>
        <p:sp>
          <p:nvSpPr>
            <p:cNvPr id="10" name="Freeform 33">
              <a:extLst>
                <a:ext uri="{FF2B5EF4-FFF2-40B4-BE49-F238E27FC236}">
                  <a16:creationId xmlns:a16="http://schemas.microsoft.com/office/drawing/2014/main" id="{9C6A5EE8-C42B-B8EC-254C-3FE36BDAC9ED}"/>
                </a:ext>
              </a:extLst>
            </p:cNvPr>
            <p:cNvSpPr>
              <a:spLocks/>
            </p:cNvSpPr>
            <p:nvPr/>
          </p:nvSpPr>
          <p:spPr bwMode="auto">
            <a:xfrm>
              <a:off x="8313203" y="2630628"/>
              <a:ext cx="533400" cy="533400"/>
            </a:xfrm>
            <a:custGeom>
              <a:avLst/>
              <a:gdLst>
                <a:gd name="T0" fmla="*/ 126 w 448"/>
                <a:gd name="T1" fmla="*/ 394 h 449"/>
                <a:gd name="T2" fmla="*/ 54 w 448"/>
                <a:gd name="T3" fmla="*/ 126 h 449"/>
                <a:gd name="T4" fmla="*/ 322 w 448"/>
                <a:gd name="T5" fmla="*/ 54 h 449"/>
                <a:gd name="T6" fmla="*/ 394 w 448"/>
                <a:gd name="T7" fmla="*/ 322 h 449"/>
                <a:gd name="T8" fmla="*/ 126 w 448"/>
                <a:gd name="T9" fmla="*/ 394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8" h="449">
                  <a:moveTo>
                    <a:pt x="126" y="394"/>
                  </a:moveTo>
                  <a:cubicBezTo>
                    <a:pt x="32" y="340"/>
                    <a:pt x="0" y="220"/>
                    <a:pt x="54" y="126"/>
                  </a:cubicBezTo>
                  <a:cubicBezTo>
                    <a:pt x="108" y="32"/>
                    <a:pt x="228" y="0"/>
                    <a:pt x="322" y="54"/>
                  </a:cubicBezTo>
                  <a:cubicBezTo>
                    <a:pt x="416" y="108"/>
                    <a:pt x="448" y="229"/>
                    <a:pt x="394" y="322"/>
                  </a:cubicBezTo>
                  <a:cubicBezTo>
                    <a:pt x="340" y="416"/>
                    <a:pt x="220" y="449"/>
                    <a:pt x="126" y="394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noFill/>
            </a:ln>
            <a:effectLst>
              <a:outerShdw blurRad="254000" dir="5400000" algn="ctr" rotWithShape="0">
                <a:srgbClr val="000000">
                  <a:alpha val="2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41">
              <a:extLst>
                <a:ext uri="{FF2B5EF4-FFF2-40B4-BE49-F238E27FC236}">
                  <a16:creationId xmlns:a16="http://schemas.microsoft.com/office/drawing/2014/main" id="{F8A46864-7B76-1D87-FD79-6CD2876D630C}"/>
                </a:ext>
              </a:extLst>
            </p:cNvPr>
            <p:cNvSpPr>
              <a:spLocks/>
            </p:cNvSpPr>
            <p:nvPr/>
          </p:nvSpPr>
          <p:spPr bwMode="auto">
            <a:xfrm>
              <a:off x="8417977" y="2735402"/>
              <a:ext cx="323852" cy="323852"/>
            </a:xfrm>
            <a:custGeom>
              <a:avLst/>
              <a:gdLst>
                <a:gd name="T0" fmla="*/ 126 w 448"/>
                <a:gd name="T1" fmla="*/ 394 h 449"/>
                <a:gd name="T2" fmla="*/ 54 w 448"/>
                <a:gd name="T3" fmla="*/ 126 h 449"/>
                <a:gd name="T4" fmla="*/ 322 w 448"/>
                <a:gd name="T5" fmla="*/ 54 h 449"/>
                <a:gd name="T6" fmla="*/ 394 w 448"/>
                <a:gd name="T7" fmla="*/ 322 h 449"/>
                <a:gd name="T8" fmla="*/ 126 w 448"/>
                <a:gd name="T9" fmla="*/ 394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8" h="449">
                  <a:moveTo>
                    <a:pt x="126" y="394"/>
                  </a:moveTo>
                  <a:cubicBezTo>
                    <a:pt x="32" y="340"/>
                    <a:pt x="0" y="220"/>
                    <a:pt x="54" y="126"/>
                  </a:cubicBezTo>
                  <a:cubicBezTo>
                    <a:pt x="108" y="32"/>
                    <a:pt x="228" y="0"/>
                    <a:pt x="322" y="54"/>
                  </a:cubicBezTo>
                  <a:cubicBezTo>
                    <a:pt x="416" y="108"/>
                    <a:pt x="448" y="229"/>
                    <a:pt x="394" y="322"/>
                  </a:cubicBezTo>
                  <a:cubicBezTo>
                    <a:pt x="340" y="416"/>
                    <a:pt x="220" y="449"/>
                    <a:pt x="126" y="394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noFill/>
            </a:ln>
            <a:effectLst>
              <a:outerShdw blurRad="254000" dir="5400000" algn="ctr" rotWithShape="0">
                <a:srgbClr val="000000">
                  <a:alpha val="2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EDB77F27-4389-D130-C386-B48552891CED}"/>
              </a:ext>
            </a:extLst>
          </p:cNvPr>
          <p:cNvGrpSpPr/>
          <p:nvPr/>
        </p:nvGrpSpPr>
        <p:grpSpPr>
          <a:xfrm>
            <a:off x="6954038" y="3920778"/>
            <a:ext cx="533400" cy="533400"/>
            <a:chOff x="6954038" y="3920778"/>
            <a:chExt cx="533400" cy="533400"/>
          </a:xfrm>
        </p:grpSpPr>
        <p:sp>
          <p:nvSpPr>
            <p:cNvPr id="11" name="Freeform 34">
              <a:extLst>
                <a:ext uri="{FF2B5EF4-FFF2-40B4-BE49-F238E27FC236}">
                  <a16:creationId xmlns:a16="http://schemas.microsoft.com/office/drawing/2014/main" id="{0F4765D4-19BA-52CE-5905-B281F53B66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954038" y="3920778"/>
              <a:ext cx="533400" cy="533400"/>
            </a:xfrm>
            <a:custGeom>
              <a:avLst/>
              <a:gdLst>
                <a:gd name="T0" fmla="*/ 126 w 448"/>
                <a:gd name="T1" fmla="*/ 394 h 449"/>
                <a:gd name="T2" fmla="*/ 54 w 448"/>
                <a:gd name="T3" fmla="*/ 126 h 449"/>
                <a:gd name="T4" fmla="*/ 322 w 448"/>
                <a:gd name="T5" fmla="*/ 54 h 449"/>
                <a:gd name="T6" fmla="*/ 394 w 448"/>
                <a:gd name="T7" fmla="*/ 322 h 449"/>
                <a:gd name="T8" fmla="*/ 126 w 448"/>
                <a:gd name="T9" fmla="*/ 394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8" h="449">
                  <a:moveTo>
                    <a:pt x="126" y="394"/>
                  </a:moveTo>
                  <a:cubicBezTo>
                    <a:pt x="32" y="340"/>
                    <a:pt x="0" y="220"/>
                    <a:pt x="54" y="126"/>
                  </a:cubicBezTo>
                  <a:cubicBezTo>
                    <a:pt x="108" y="32"/>
                    <a:pt x="228" y="0"/>
                    <a:pt x="322" y="54"/>
                  </a:cubicBezTo>
                  <a:cubicBezTo>
                    <a:pt x="416" y="108"/>
                    <a:pt x="448" y="229"/>
                    <a:pt x="394" y="322"/>
                  </a:cubicBezTo>
                  <a:cubicBezTo>
                    <a:pt x="340" y="416"/>
                    <a:pt x="220" y="449"/>
                    <a:pt x="126" y="394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noFill/>
            </a:ln>
            <a:effectLst>
              <a:outerShdw blurRad="254000" dir="5400000" algn="ctr" rotWithShape="0">
                <a:srgbClr val="000000">
                  <a:alpha val="2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42">
              <a:extLst>
                <a:ext uri="{FF2B5EF4-FFF2-40B4-BE49-F238E27FC236}">
                  <a16:creationId xmlns:a16="http://schemas.microsoft.com/office/drawing/2014/main" id="{CC7B6072-0A7F-0B54-16F1-DEAF67034C4B}"/>
                </a:ext>
              </a:extLst>
            </p:cNvPr>
            <p:cNvSpPr>
              <a:spLocks/>
            </p:cNvSpPr>
            <p:nvPr/>
          </p:nvSpPr>
          <p:spPr bwMode="auto">
            <a:xfrm>
              <a:off x="7058812" y="4025552"/>
              <a:ext cx="323852" cy="323852"/>
            </a:xfrm>
            <a:custGeom>
              <a:avLst/>
              <a:gdLst>
                <a:gd name="T0" fmla="*/ 126 w 448"/>
                <a:gd name="T1" fmla="*/ 394 h 449"/>
                <a:gd name="T2" fmla="*/ 54 w 448"/>
                <a:gd name="T3" fmla="*/ 126 h 449"/>
                <a:gd name="T4" fmla="*/ 322 w 448"/>
                <a:gd name="T5" fmla="*/ 54 h 449"/>
                <a:gd name="T6" fmla="*/ 394 w 448"/>
                <a:gd name="T7" fmla="*/ 322 h 449"/>
                <a:gd name="T8" fmla="*/ 126 w 448"/>
                <a:gd name="T9" fmla="*/ 394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8" h="449">
                  <a:moveTo>
                    <a:pt x="126" y="394"/>
                  </a:moveTo>
                  <a:cubicBezTo>
                    <a:pt x="32" y="340"/>
                    <a:pt x="0" y="220"/>
                    <a:pt x="54" y="126"/>
                  </a:cubicBezTo>
                  <a:cubicBezTo>
                    <a:pt x="108" y="32"/>
                    <a:pt x="228" y="0"/>
                    <a:pt x="322" y="54"/>
                  </a:cubicBezTo>
                  <a:cubicBezTo>
                    <a:pt x="416" y="108"/>
                    <a:pt x="448" y="229"/>
                    <a:pt x="394" y="322"/>
                  </a:cubicBezTo>
                  <a:cubicBezTo>
                    <a:pt x="340" y="416"/>
                    <a:pt x="220" y="449"/>
                    <a:pt x="126" y="394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noFill/>
            </a:ln>
            <a:effectLst>
              <a:outerShdw blurRad="254000" dir="5400000" algn="ctr" rotWithShape="0">
                <a:srgbClr val="000000">
                  <a:alpha val="2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A0517EB8-6F2B-7BE7-17A8-5F053B5C02A6}"/>
              </a:ext>
            </a:extLst>
          </p:cNvPr>
          <p:cNvGrpSpPr/>
          <p:nvPr/>
        </p:nvGrpSpPr>
        <p:grpSpPr>
          <a:xfrm>
            <a:off x="5594874" y="2630628"/>
            <a:ext cx="533400" cy="533400"/>
            <a:chOff x="5594874" y="2630628"/>
            <a:chExt cx="533400" cy="533400"/>
          </a:xfrm>
        </p:grpSpPr>
        <p:sp>
          <p:nvSpPr>
            <p:cNvPr id="12" name="Freeform 35">
              <a:extLst>
                <a:ext uri="{FF2B5EF4-FFF2-40B4-BE49-F238E27FC236}">
                  <a16:creationId xmlns:a16="http://schemas.microsoft.com/office/drawing/2014/main" id="{2C406B4C-B710-79E2-09E3-B5621C9FFADA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4874" y="2630628"/>
              <a:ext cx="533400" cy="533400"/>
            </a:xfrm>
            <a:custGeom>
              <a:avLst/>
              <a:gdLst>
                <a:gd name="T0" fmla="*/ 126 w 448"/>
                <a:gd name="T1" fmla="*/ 394 h 449"/>
                <a:gd name="T2" fmla="*/ 54 w 448"/>
                <a:gd name="T3" fmla="*/ 126 h 449"/>
                <a:gd name="T4" fmla="*/ 322 w 448"/>
                <a:gd name="T5" fmla="*/ 54 h 449"/>
                <a:gd name="T6" fmla="*/ 394 w 448"/>
                <a:gd name="T7" fmla="*/ 322 h 449"/>
                <a:gd name="T8" fmla="*/ 126 w 448"/>
                <a:gd name="T9" fmla="*/ 394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8" h="449">
                  <a:moveTo>
                    <a:pt x="126" y="394"/>
                  </a:moveTo>
                  <a:cubicBezTo>
                    <a:pt x="32" y="340"/>
                    <a:pt x="0" y="220"/>
                    <a:pt x="54" y="126"/>
                  </a:cubicBezTo>
                  <a:cubicBezTo>
                    <a:pt x="108" y="32"/>
                    <a:pt x="228" y="0"/>
                    <a:pt x="322" y="54"/>
                  </a:cubicBezTo>
                  <a:cubicBezTo>
                    <a:pt x="416" y="108"/>
                    <a:pt x="448" y="229"/>
                    <a:pt x="394" y="322"/>
                  </a:cubicBezTo>
                  <a:cubicBezTo>
                    <a:pt x="340" y="416"/>
                    <a:pt x="220" y="449"/>
                    <a:pt x="126" y="394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noFill/>
            </a:ln>
            <a:effectLst>
              <a:outerShdw blurRad="254000" dir="5400000" algn="ctr" rotWithShape="0">
                <a:srgbClr val="000000">
                  <a:alpha val="2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43">
              <a:extLst>
                <a:ext uri="{FF2B5EF4-FFF2-40B4-BE49-F238E27FC236}">
                  <a16:creationId xmlns:a16="http://schemas.microsoft.com/office/drawing/2014/main" id="{970AFC71-44FC-2A59-7213-C20A4C9AC3D4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9648" y="2735402"/>
              <a:ext cx="323852" cy="323852"/>
            </a:xfrm>
            <a:custGeom>
              <a:avLst/>
              <a:gdLst>
                <a:gd name="T0" fmla="*/ 126 w 448"/>
                <a:gd name="T1" fmla="*/ 394 h 449"/>
                <a:gd name="T2" fmla="*/ 54 w 448"/>
                <a:gd name="T3" fmla="*/ 126 h 449"/>
                <a:gd name="T4" fmla="*/ 322 w 448"/>
                <a:gd name="T5" fmla="*/ 54 h 449"/>
                <a:gd name="T6" fmla="*/ 394 w 448"/>
                <a:gd name="T7" fmla="*/ 322 h 449"/>
                <a:gd name="T8" fmla="*/ 126 w 448"/>
                <a:gd name="T9" fmla="*/ 394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8" h="449">
                  <a:moveTo>
                    <a:pt x="126" y="394"/>
                  </a:moveTo>
                  <a:cubicBezTo>
                    <a:pt x="32" y="340"/>
                    <a:pt x="0" y="220"/>
                    <a:pt x="54" y="126"/>
                  </a:cubicBezTo>
                  <a:cubicBezTo>
                    <a:pt x="108" y="32"/>
                    <a:pt x="228" y="0"/>
                    <a:pt x="322" y="54"/>
                  </a:cubicBezTo>
                  <a:cubicBezTo>
                    <a:pt x="416" y="108"/>
                    <a:pt x="448" y="229"/>
                    <a:pt x="394" y="322"/>
                  </a:cubicBezTo>
                  <a:cubicBezTo>
                    <a:pt x="340" y="416"/>
                    <a:pt x="220" y="449"/>
                    <a:pt x="126" y="394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noFill/>
            </a:ln>
            <a:effectLst>
              <a:outerShdw blurRad="254000" dir="5400000" algn="ctr" rotWithShape="0">
                <a:srgbClr val="000000">
                  <a:alpha val="2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278324C4-8B6A-8FB3-2E35-2EEF002E0FBD}"/>
              </a:ext>
            </a:extLst>
          </p:cNvPr>
          <p:cNvSpPr txBox="1"/>
          <p:nvPr/>
        </p:nvSpPr>
        <p:spPr>
          <a:xfrm>
            <a:off x="1700981" y="274926"/>
            <a:ext cx="36772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3600" dirty="0">
                <a:solidFill>
                  <a:srgbClr val="087A85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روابط عمومی شهرداری استان تهران</a:t>
            </a:r>
            <a:endParaRPr lang="fa-IR" sz="3600" dirty="0">
              <a:solidFill>
                <a:srgbClr val="087A85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D3B41A0-E0A8-6548-B760-1BA40FF70D10}"/>
              </a:ext>
            </a:extLst>
          </p:cNvPr>
          <p:cNvSpPr txBox="1"/>
          <p:nvPr/>
        </p:nvSpPr>
        <p:spPr>
          <a:xfrm>
            <a:off x="7152969" y="274926"/>
            <a:ext cx="36772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3600" dirty="0">
                <a:solidFill>
                  <a:srgbClr val="087A85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عنوان موضوع  بخش خود را وارد نمایید</a:t>
            </a:r>
            <a:endParaRPr lang="fa-IR" sz="3600" dirty="0">
              <a:solidFill>
                <a:srgbClr val="087A85"/>
              </a:solidFill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5ECB2132-933C-07BE-E466-25BDBA144213}"/>
              </a:ext>
            </a:extLst>
          </p:cNvPr>
          <p:cNvPicPr>
            <a:picLocks noChangeAspect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7594" y="292800"/>
            <a:ext cx="808621" cy="808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053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B3783A9-F7C5-8F7E-429E-C6083A7E5DB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6</a:t>
            </a:fld>
            <a:endParaRPr lang="fa-IR" dirty="0"/>
          </a:p>
        </p:txBody>
      </p: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8E40FFD1-A379-10D4-5A11-1CE6E97D040E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88" r="32588"/>
          <a:stretch>
            <a:fillRect/>
          </a:stretch>
        </p:blipFill>
        <p:spPr>
          <a:xfrm>
            <a:off x="5110132" y="1471011"/>
            <a:ext cx="2675025" cy="4691147"/>
          </a:xfr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2F1C71F7-ED5E-4641-04E1-2E839A472E53}"/>
              </a:ext>
            </a:extLst>
          </p:cNvPr>
          <p:cNvGrpSpPr/>
          <p:nvPr/>
        </p:nvGrpSpPr>
        <p:grpSpPr>
          <a:xfrm>
            <a:off x="7913773" y="1998120"/>
            <a:ext cx="514781" cy="3316535"/>
            <a:chOff x="7496766" y="1770732"/>
            <a:chExt cx="514781" cy="3316535"/>
          </a:xfrm>
        </p:grpSpPr>
        <p:sp>
          <p:nvSpPr>
            <p:cNvPr id="7" name="Freeform 42">
              <a:extLst>
                <a:ext uri="{FF2B5EF4-FFF2-40B4-BE49-F238E27FC236}">
                  <a16:creationId xmlns:a16="http://schemas.microsoft.com/office/drawing/2014/main" id="{73EA1032-E44C-D5E6-CEBA-516F6CFA840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96766" y="3693141"/>
              <a:ext cx="514781" cy="1394126"/>
            </a:xfrm>
            <a:custGeom>
              <a:avLst/>
              <a:gdLst>
                <a:gd name="T0" fmla="*/ 123 w 127"/>
                <a:gd name="T1" fmla="*/ 336 h 344"/>
                <a:gd name="T2" fmla="*/ 127 w 127"/>
                <a:gd name="T3" fmla="*/ 340 h 344"/>
                <a:gd name="T4" fmla="*/ 102 w 127"/>
                <a:gd name="T5" fmla="*/ 336 h 344"/>
                <a:gd name="T6" fmla="*/ 108 w 127"/>
                <a:gd name="T7" fmla="*/ 330 h 344"/>
                <a:gd name="T8" fmla="*/ 108 w 127"/>
                <a:gd name="T9" fmla="*/ 336 h 344"/>
                <a:gd name="T10" fmla="*/ 90 w 127"/>
                <a:gd name="T11" fmla="*/ 319 h 344"/>
                <a:gd name="T12" fmla="*/ 97 w 127"/>
                <a:gd name="T13" fmla="*/ 315 h 344"/>
                <a:gd name="T14" fmla="*/ 94 w 127"/>
                <a:gd name="T15" fmla="*/ 321 h 344"/>
                <a:gd name="T16" fmla="*/ 85 w 127"/>
                <a:gd name="T17" fmla="*/ 294 h 344"/>
                <a:gd name="T18" fmla="*/ 90 w 127"/>
                <a:gd name="T19" fmla="*/ 297 h 344"/>
                <a:gd name="T20" fmla="*/ 87 w 127"/>
                <a:gd name="T21" fmla="*/ 302 h 344"/>
                <a:gd name="T22" fmla="*/ 81 w 127"/>
                <a:gd name="T23" fmla="*/ 275 h 344"/>
                <a:gd name="T24" fmla="*/ 83 w 127"/>
                <a:gd name="T25" fmla="*/ 283 h 344"/>
                <a:gd name="T26" fmla="*/ 78 w 127"/>
                <a:gd name="T27" fmla="*/ 280 h 344"/>
                <a:gd name="T28" fmla="*/ 82 w 127"/>
                <a:gd name="T29" fmla="*/ 258 h 344"/>
                <a:gd name="T30" fmla="*/ 78 w 127"/>
                <a:gd name="T31" fmla="*/ 263 h 344"/>
                <a:gd name="T32" fmla="*/ 71 w 127"/>
                <a:gd name="T33" fmla="*/ 240 h 344"/>
                <a:gd name="T34" fmla="*/ 79 w 127"/>
                <a:gd name="T35" fmla="*/ 239 h 344"/>
                <a:gd name="T36" fmla="*/ 76 w 127"/>
                <a:gd name="T37" fmla="*/ 243 h 344"/>
                <a:gd name="T38" fmla="*/ 69 w 127"/>
                <a:gd name="T39" fmla="*/ 220 h 344"/>
                <a:gd name="T40" fmla="*/ 77 w 127"/>
                <a:gd name="T41" fmla="*/ 219 h 344"/>
                <a:gd name="T42" fmla="*/ 73 w 127"/>
                <a:gd name="T43" fmla="*/ 223 h 344"/>
                <a:gd name="T44" fmla="*/ 71 w 127"/>
                <a:gd name="T45" fmla="*/ 195 h 344"/>
                <a:gd name="T46" fmla="*/ 75 w 127"/>
                <a:gd name="T47" fmla="*/ 199 h 344"/>
                <a:gd name="T48" fmla="*/ 71 w 127"/>
                <a:gd name="T49" fmla="*/ 203 h 344"/>
                <a:gd name="T50" fmla="*/ 69 w 127"/>
                <a:gd name="T51" fmla="*/ 175 h 344"/>
                <a:gd name="T52" fmla="*/ 69 w 127"/>
                <a:gd name="T53" fmla="*/ 183 h 344"/>
                <a:gd name="T54" fmla="*/ 63 w 127"/>
                <a:gd name="T55" fmla="*/ 160 h 344"/>
                <a:gd name="T56" fmla="*/ 71 w 127"/>
                <a:gd name="T57" fmla="*/ 159 h 344"/>
                <a:gd name="T58" fmla="*/ 67 w 127"/>
                <a:gd name="T59" fmla="*/ 163 h 344"/>
                <a:gd name="T60" fmla="*/ 65 w 127"/>
                <a:gd name="T61" fmla="*/ 135 h 344"/>
                <a:gd name="T62" fmla="*/ 69 w 127"/>
                <a:gd name="T63" fmla="*/ 139 h 344"/>
                <a:gd name="T64" fmla="*/ 65 w 127"/>
                <a:gd name="T65" fmla="*/ 143 h 344"/>
                <a:gd name="T66" fmla="*/ 62 w 127"/>
                <a:gd name="T67" fmla="*/ 116 h 344"/>
                <a:gd name="T68" fmla="*/ 67 w 127"/>
                <a:gd name="T69" fmla="*/ 119 h 344"/>
                <a:gd name="T70" fmla="*/ 63 w 127"/>
                <a:gd name="T71" fmla="*/ 123 h 344"/>
                <a:gd name="T72" fmla="*/ 56 w 127"/>
                <a:gd name="T73" fmla="*/ 100 h 344"/>
                <a:gd name="T74" fmla="*/ 64 w 127"/>
                <a:gd name="T75" fmla="*/ 99 h 344"/>
                <a:gd name="T76" fmla="*/ 60 w 127"/>
                <a:gd name="T77" fmla="*/ 104 h 344"/>
                <a:gd name="T78" fmla="*/ 55 w 127"/>
                <a:gd name="T79" fmla="*/ 76 h 344"/>
                <a:gd name="T80" fmla="*/ 57 w 127"/>
                <a:gd name="T81" fmla="*/ 84 h 344"/>
                <a:gd name="T82" fmla="*/ 48 w 127"/>
                <a:gd name="T83" fmla="*/ 61 h 344"/>
                <a:gd name="T84" fmla="*/ 55 w 127"/>
                <a:gd name="T85" fmla="*/ 59 h 344"/>
                <a:gd name="T86" fmla="*/ 52 w 127"/>
                <a:gd name="T87" fmla="*/ 64 h 344"/>
                <a:gd name="T88" fmla="*/ 44 w 127"/>
                <a:gd name="T89" fmla="*/ 38 h 344"/>
                <a:gd name="T90" fmla="*/ 49 w 127"/>
                <a:gd name="T91" fmla="*/ 40 h 344"/>
                <a:gd name="T92" fmla="*/ 45 w 127"/>
                <a:gd name="T93" fmla="*/ 45 h 344"/>
                <a:gd name="T94" fmla="*/ 34 w 127"/>
                <a:gd name="T95" fmla="*/ 20 h 344"/>
                <a:gd name="T96" fmla="*/ 40 w 127"/>
                <a:gd name="T97" fmla="*/ 21 h 344"/>
                <a:gd name="T98" fmla="*/ 36 w 127"/>
                <a:gd name="T99" fmla="*/ 28 h 344"/>
                <a:gd name="T100" fmla="*/ 19 w 127"/>
                <a:gd name="T101" fmla="*/ 7 h 344"/>
                <a:gd name="T102" fmla="*/ 25 w 127"/>
                <a:gd name="T103" fmla="*/ 6 h 344"/>
                <a:gd name="T104" fmla="*/ 23 w 127"/>
                <a:gd name="T105" fmla="*/ 13 h 344"/>
                <a:gd name="T106" fmla="*/ 4 w 127"/>
                <a:gd name="T107" fmla="*/ 0 h 344"/>
                <a:gd name="T108" fmla="*/ 8 w 127"/>
                <a:gd name="T109" fmla="*/ 4 h 344"/>
                <a:gd name="T110" fmla="*/ 0 w 127"/>
                <a:gd name="T111" fmla="*/ 4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27" h="344">
                  <a:moveTo>
                    <a:pt x="123" y="344"/>
                  </a:moveTo>
                  <a:cubicBezTo>
                    <a:pt x="121" y="344"/>
                    <a:pt x="119" y="342"/>
                    <a:pt x="119" y="340"/>
                  </a:cubicBezTo>
                  <a:cubicBezTo>
                    <a:pt x="119" y="340"/>
                    <a:pt x="119" y="340"/>
                    <a:pt x="119" y="340"/>
                  </a:cubicBezTo>
                  <a:cubicBezTo>
                    <a:pt x="119" y="338"/>
                    <a:pt x="121" y="336"/>
                    <a:pt x="123" y="336"/>
                  </a:cubicBezTo>
                  <a:cubicBezTo>
                    <a:pt x="123" y="336"/>
                    <a:pt x="123" y="336"/>
                    <a:pt x="123" y="336"/>
                  </a:cubicBezTo>
                  <a:cubicBezTo>
                    <a:pt x="123" y="336"/>
                    <a:pt x="123" y="336"/>
                    <a:pt x="123" y="336"/>
                  </a:cubicBezTo>
                  <a:cubicBezTo>
                    <a:pt x="123" y="336"/>
                    <a:pt x="123" y="336"/>
                    <a:pt x="123" y="336"/>
                  </a:cubicBezTo>
                  <a:cubicBezTo>
                    <a:pt x="125" y="336"/>
                    <a:pt x="127" y="338"/>
                    <a:pt x="127" y="340"/>
                  </a:cubicBezTo>
                  <a:cubicBezTo>
                    <a:pt x="127" y="340"/>
                    <a:pt x="127" y="340"/>
                    <a:pt x="127" y="340"/>
                  </a:cubicBezTo>
                  <a:cubicBezTo>
                    <a:pt x="127" y="342"/>
                    <a:pt x="125" y="344"/>
                    <a:pt x="123" y="344"/>
                  </a:cubicBezTo>
                  <a:cubicBezTo>
                    <a:pt x="123" y="344"/>
                    <a:pt x="123" y="344"/>
                    <a:pt x="123" y="344"/>
                  </a:cubicBezTo>
                  <a:close/>
                  <a:moveTo>
                    <a:pt x="102" y="336"/>
                  </a:moveTo>
                  <a:cubicBezTo>
                    <a:pt x="101" y="335"/>
                    <a:pt x="101" y="332"/>
                    <a:pt x="102" y="330"/>
                  </a:cubicBezTo>
                  <a:cubicBezTo>
                    <a:pt x="102" y="330"/>
                    <a:pt x="102" y="330"/>
                    <a:pt x="102" y="330"/>
                  </a:cubicBezTo>
                  <a:cubicBezTo>
                    <a:pt x="104" y="329"/>
                    <a:pt x="106" y="329"/>
                    <a:pt x="108" y="330"/>
                  </a:cubicBezTo>
                  <a:cubicBezTo>
                    <a:pt x="108" y="330"/>
                    <a:pt x="108" y="330"/>
                    <a:pt x="108" y="330"/>
                  </a:cubicBezTo>
                  <a:cubicBezTo>
                    <a:pt x="108" y="330"/>
                    <a:pt x="108" y="330"/>
                    <a:pt x="108" y="330"/>
                  </a:cubicBezTo>
                  <a:cubicBezTo>
                    <a:pt x="108" y="330"/>
                    <a:pt x="108" y="330"/>
                    <a:pt x="108" y="330"/>
                  </a:cubicBezTo>
                  <a:cubicBezTo>
                    <a:pt x="109" y="332"/>
                    <a:pt x="109" y="334"/>
                    <a:pt x="108" y="336"/>
                  </a:cubicBezTo>
                  <a:cubicBezTo>
                    <a:pt x="108" y="336"/>
                    <a:pt x="108" y="336"/>
                    <a:pt x="108" y="336"/>
                  </a:cubicBezTo>
                  <a:cubicBezTo>
                    <a:pt x="107" y="337"/>
                    <a:pt x="106" y="337"/>
                    <a:pt x="105" y="337"/>
                  </a:cubicBezTo>
                  <a:cubicBezTo>
                    <a:pt x="105" y="337"/>
                    <a:pt x="105" y="337"/>
                    <a:pt x="105" y="337"/>
                  </a:cubicBezTo>
                  <a:cubicBezTo>
                    <a:pt x="104" y="337"/>
                    <a:pt x="103" y="337"/>
                    <a:pt x="102" y="336"/>
                  </a:cubicBezTo>
                  <a:close/>
                  <a:moveTo>
                    <a:pt x="90" y="319"/>
                  </a:moveTo>
                  <a:cubicBezTo>
                    <a:pt x="89" y="317"/>
                    <a:pt x="90" y="314"/>
                    <a:pt x="92" y="313"/>
                  </a:cubicBezTo>
                  <a:cubicBezTo>
                    <a:pt x="92" y="313"/>
                    <a:pt x="92" y="313"/>
                    <a:pt x="92" y="313"/>
                  </a:cubicBezTo>
                  <a:cubicBezTo>
                    <a:pt x="94" y="312"/>
                    <a:pt x="96" y="313"/>
                    <a:pt x="97" y="315"/>
                  </a:cubicBezTo>
                  <a:cubicBezTo>
                    <a:pt x="97" y="315"/>
                    <a:pt x="97" y="315"/>
                    <a:pt x="97" y="315"/>
                  </a:cubicBezTo>
                  <a:cubicBezTo>
                    <a:pt x="98" y="317"/>
                    <a:pt x="97" y="320"/>
                    <a:pt x="95" y="320"/>
                  </a:cubicBezTo>
                  <a:cubicBezTo>
                    <a:pt x="95" y="320"/>
                    <a:pt x="95" y="320"/>
                    <a:pt x="95" y="320"/>
                  </a:cubicBezTo>
                  <a:cubicBezTo>
                    <a:pt x="95" y="321"/>
                    <a:pt x="94" y="321"/>
                    <a:pt x="94" y="321"/>
                  </a:cubicBezTo>
                  <a:cubicBezTo>
                    <a:pt x="94" y="321"/>
                    <a:pt x="94" y="321"/>
                    <a:pt x="94" y="321"/>
                  </a:cubicBezTo>
                  <a:cubicBezTo>
                    <a:pt x="92" y="321"/>
                    <a:pt x="91" y="320"/>
                    <a:pt x="90" y="319"/>
                  </a:cubicBezTo>
                  <a:close/>
                  <a:moveTo>
                    <a:pt x="83" y="299"/>
                  </a:moveTo>
                  <a:cubicBezTo>
                    <a:pt x="82" y="297"/>
                    <a:pt x="83" y="295"/>
                    <a:pt x="85" y="294"/>
                  </a:cubicBezTo>
                  <a:cubicBezTo>
                    <a:pt x="85" y="294"/>
                    <a:pt x="85" y="294"/>
                    <a:pt x="85" y="294"/>
                  </a:cubicBezTo>
                  <a:cubicBezTo>
                    <a:pt x="88" y="294"/>
                    <a:pt x="90" y="295"/>
                    <a:pt x="90" y="297"/>
                  </a:cubicBezTo>
                  <a:cubicBezTo>
                    <a:pt x="90" y="297"/>
                    <a:pt x="90" y="297"/>
                    <a:pt x="90" y="297"/>
                  </a:cubicBezTo>
                  <a:cubicBezTo>
                    <a:pt x="90" y="297"/>
                    <a:pt x="90" y="297"/>
                    <a:pt x="90" y="297"/>
                  </a:cubicBezTo>
                  <a:cubicBezTo>
                    <a:pt x="90" y="297"/>
                    <a:pt x="90" y="297"/>
                    <a:pt x="90" y="297"/>
                  </a:cubicBezTo>
                  <a:cubicBezTo>
                    <a:pt x="91" y="299"/>
                    <a:pt x="90" y="301"/>
                    <a:pt x="88" y="302"/>
                  </a:cubicBezTo>
                  <a:cubicBezTo>
                    <a:pt x="88" y="302"/>
                    <a:pt x="88" y="302"/>
                    <a:pt x="88" y="302"/>
                  </a:cubicBezTo>
                  <a:cubicBezTo>
                    <a:pt x="87" y="302"/>
                    <a:pt x="87" y="302"/>
                    <a:pt x="87" y="302"/>
                  </a:cubicBezTo>
                  <a:cubicBezTo>
                    <a:pt x="87" y="302"/>
                    <a:pt x="87" y="302"/>
                    <a:pt x="87" y="302"/>
                  </a:cubicBezTo>
                  <a:cubicBezTo>
                    <a:pt x="85" y="302"/>
                    <a:pt x="83" y="301"/>
                    <a:pt x="83" y="299"/>
                  </a:cubicBezTo>
                  <a:close/>
                  <a:moveTo>
                    <a:pt x="78" y="280"/>
                  </a:moveTo>
                  <a:cubicBezTo>
                    <a:pt x="78" y="280"/>
                    <a:pt x="78" y="280"/>
                    <a:pt x="78" y="280"/>
                  </a:cubicBezTo>
                  <a:cubicBezTo>
                    <a:pt x="77" y="277"/>
                    <a:pt x="79" y="275"/>
                    <a:pt x="81" y="275"/>
                  </a:cubicBezTo>
                  <a:cubicBezTo>
                    <a:pt x="81" y="275"/>
                    <a:pt x="81" y="275"/>
                    <a:pt x="81" y="275"/>
                  </a:cubicBezTo>
                  <a:cubicBezTo>
                    <a:pt x="83" y="274"/>
                    <a:pt x="85" y="276"/>
                    <a:pt x="86" y="278"/>
                  </a:cubicBezTo>
                  <a:cubicBezTo>
                    <a:pt x="86" y="278"/>
                    <a:pt x="86" y="278"/>
                    <a:pt x="86" y="278"/>
                  </a:cubicBezTo>
                  <a:cubicBezTo>
                    <a:pt x="86" y="280"/>
                    <a:pt x="85" y="282"/>
                    <a:pt x="83" y="283"/>
                  </a:cubicBezTo>
                  <a:cubicBezTo>
                    <a:pt x="83" y="283"/>
                    <a:pt x="83" y="283"/>
                    <a:pt x="83" y="283"/>
                  </a:cubicBezTo>
                  <a:cubicBezTo>
                    <a:pt x="82" y="283"/>
                    <a:pt x="82" y="283"/>
                    <a:pt x="82" y="283"/>
                  </a:cubicBezTo>
                  <a:cubicBezTo>
                    <a:pt x="82" y="283"/>
                    <a:pt x="82" y="283"/>
                    <a:pt x="82" y="283"/>
                  </a:cubicBezTo>
                  <a:cubicBezTo>
                    <a:pt x="80" y="283"/>
                    <a:pt x="78" y="281"/>
                    <a:pt x="78" y="280"/>
                  </a:cubicBezTo>
                  <a:close/>
                  <a:moveTo>
                    <a:pt x="74" y="260"/>
                  </a:moveTo>
                  <a:cubicBezTo>
                    <a:pt x="74" y="257"/>
                    <a:pt x="75" y="255"/>
                    <a:pt x="78" y="255"/>
                  </a:cubicBezTo>
                  <a:cubicBezTo>
                    <a:pt x="78" y="255"/>
                    <a:pt x="78" y="255"/>
                    <a:pt x="78" y="255"/>
                  </a:cubicBezTo>
                  <a:cubicBezTo>
                    <a:pt x="80" y="255"/>
                    <a:pt x="82" y="256"/>
                    <a:pt x="82" y="258"/>
                  </a:cubicBezTo>
                  <a:cubicBezTo>
                    <a:pt x="82" y="258"/>
                    <a:pt x="82" y="258"/>
                    <a:pt x="82" y="258"/>
                  </a:cubicBezTo>
                  <a:cubicBezTo>
                    <a:pt x="82" y="261"/>
                    <a:pt x="81" y="263"/>
                    <a:pt x="79" y="263"/>
                  </a:cubicBezTo>
                  <a:cubicBezTo>
                    <a:pt x="79" y="263"/>
                    <a:pt x="79" y="263"/>
                    <a:pt x="79" y="263"/>
                  </a:cubicBezTo>
                  <a:cubicBezTo>
                    <a:pt x="79" y="263"/>
                    <a:pt x="78" y="263"/>
                    <a:pt x="78" y="263"/>
                  </a:cubicBezTo>
                  <a:cubicBezTo>
                    <a:pt x="78" y="263"/>
                    <a:pt x="78" y="263"/>
                    <a:pt x="78" y="263"/>
                  </a:cubicBezTo>
                  <a:cubicBezTo>
                    <a:pt x="76" y="263"/>
                    <a:pt x="75" y="262"/>
                    <a:pt x="74" y="260"/>
                  </a:cubicBezTo>
                  <a:close/>
                  <a:moveTo>
                    <a:pt x="71" y="240"/>
                  </a:moveTo>
                  <a:cubicBezTo>
                    <a:pt x="71" y="240"/>
                    <a:pt x="71" y="240"/>
                    <a:pt x="71" y="240"/>
                  </a:cubicBezTo>
                  <a:cubicBezTo>
                    <a:pt x="71" y="237"/>
                    <a:pt x="73" y="235"/>
                    <a:pt x="75" y="235"/>
                  </a:cubicBezTo>
                  <a:cubicBezTo>
                    <a:pt x="75" y="235"/>
                    <a:pt x="75" y="235"/>
                    <a:pt x="75" y="235"/>
                  </a:cubicBezTo>
                  <a:cubicBezTo>
                    <a:pt x="77" y="235"/>
                    <a:pt x="79" y="236"/>
                    <a:pt x="79" y="239"/>
                  </a:cubicBezTo>
                  <a:cubicBezTo>
                    <a:pt x="79" y="239"/>
                    <a:pt x="79" y="239"/>
                    <a:pt x="79" y="239"/>
                  </a:cubicBezTo>
                  <a:cubicBezTo>
                    <a:pt x="79" y="239"/>
                    <a:pt x="79" y="239"/>
                    <a:pt x="79" y="239"/>
                  </a:cubicBezTo>
                  <a:cubicBezTo>
                    <a:pt x="79" y="239"/>
                    <a:pt x="79" y="239"/>
                    <a:pt x="79" y="239"/>
                  </a:cubicBezTo>
                  <a:cubicBezTo>
                    <a:pt x="80" y="241"/>
                    <a:pt x="78" y="243"/>
                    <a:pt x="76" y="243"/>
                  </a:cubicBezTo>
                  <a:cubicBezTo>
                    <a:pt x="76" y="243"/>
                    <a:pt x="76" y="243"/>
                    <a:pt x="76" y="243"/>
                  </a:cubicBezTo>
                  <a:cubicBezTo>
                    <a:pt x="76" y="243"/>
                    <a:pt x="76" y="243"/>
                    <a:pt x="75" y="243"/>
                  </a:cubicBezTo>
                  <a:cubicBezTo>
                    <a:pt x="75" y="243"/>
                    <a:pt x="75" y="243"/>
                    <a:pt x="75" y="243"/>
                  </a:cubicBezTo>
                  <a:cubicBezTo>
                    <a:pt x="73" y="243"/>
                    <a:pt x="72" y="242"/>
                    <a:pt x="71" y="240"/>
                  </a:cubicBezTo>
                  <a:close/>
                  <a:moveTo>
                    <a:pt x="69" y="220"/>
                  </a:moveTo>
                  <a:cubicBezTo>
                    <a:pt x="69" y="217"/>
                    <a:pt x="70" y="215"/>
                    <a:pt x="73" y="215"/>
                  </a:cubicBezTo>
                  <a:cubicBezTo>
                    <a:pt x="73" y="215"/>
                    <a:pt x="73" y="215"/>
                    <a:pt x="73" y="215"/>
                  </a:cubicBezTo>
                  <a:cubicBezTo>
                    <a:pt x="75" y="215"/>
                    <a:pt x="77" y="217"/>
                    <a:pt x="77" y="219"/>
                  </a:cubicBezTo>
                  <a:cubicBezTo>
                    <a:pt x="77" y="219"/>
                    <a:pt x="77" y="219"/>
                    <a:pt x="77" y="219"/>
                  </a:cubicBezTo>
                  <a:cubicBezTo>
                    <a:pt x="77" y="221"/>
                    <a:pt x="76" y="223"/>
                    <a:pt x="73" y="223"/>
                  </a:cubicBezTo>
                  <a:cubicBezTo>
                    <a:pt x="73" y="223"/>
                    <a:pt x="73" y="223"/>
                    <a:pt x="73" y="223"/>
                  </a:cubicBezTo>
                  <a:cubicBezTo>
                    <a:pt x="73" y="223"/>
                    <a:pt x="73" y="223"/>
                    <a:pt x="73" y="223"/>
                  </a:cubicBezTo>
                  <a:cubicBezTo>
                    <a:pt x="73" y="223"/>
                    <a:pt x="73" y="223"/>
                    <a:pt x="73" y="223"/>
                  </a:cubicBezTo>
                  <a:cubicBezTo>
                    <a:pt x="71" y="223"/>
                    <a:pt x="69" y="222"/>
                    <a:pt x="69" y="220"/>
                  </a:cubicBezTo>
                  <a:close/>
                  <a:moveTo>
                    <a:pt x="67" y="200"/>
                  </a:moveTo>
                  <a:cubicBezTo>
                    <a:pt x="67" y="197"/>
                    <a:pt x="68" y="195"/>
                    <a:pt x="71" y="195"/>
                  </a:cubicBezTo>
                  <a:cubicBezTo>
                    <a:pt x="71" y="195"/>
                    <a:pt x="71" y="195"/>
                    <a:pt x="71" y="195"/>
                  </a:cubicBezTo>
                  <a:cubicBezTo>
                    <a:pt x="73" y="195"/>
                    <a:pt x="75" y="197"/>
                    <a:pt x="75" y="199"/>
                  </a:cubicBezTo>
                  <a:cubicBezTo>
                    <a:pt x="75" y="199"/>
                    <a:pt x="75" y="199"/>
                    <a:pt x="75" y="199"/>
                  </a:cubicBezTo>
                  <a:cubicBezTo>
                    <a:pt x="75" y="199"/>
                    <a:pt x="75" y="199"/>
                    <a:pt x="75" y="199"/>
                  </a:cubicBezTo>
                  <a:cubicBezTo>
                    <a:pt x="75" y="199"/>
                    <a:pt x="75" y="199"/>
                    <a:pt x="75" y="199"/>
                  </a:cubicBezTo>
                  <a:cubicBezTo>
                    <a:pt x="75" y="201"/>
                    <a:pt x="74" y="203"/>
                    <a:pt x="71" y="203"/>
                  </a:cubicBezTo>
                  <a:cubicBezTo>
                    <a:pt x="71" y="203"/>
                    <a:pt x="71" y="203"/>
                    <a:pt x="71" y="203"/>
                  </a:cubicBezTo>
                  <a:cubicBezTo>
                    <a:pt x="71" y="203"/>
                    <a:pt x="71" y="203"/>
                    <a:pt x="71" y="203"/>
                  </a:cubicBezTo>
                  <a:cubicBezTo>
                    <a:pt x="71" y="203"/>
                    <a:pt x="71" y="203"/>
                    <a:pt x="71" y="203"/>
                  </a:cubicBezTo>
                  <a:cubicBezTo>
                    <a:pt x="69" y="203"/>
                    <a:pt x="67" y="202"/>
                    <a:pt x="67" y="200"/>
                  </a:cubicBezTo>
                  <a:close/>
                  <a:moveTo>
                    <a:pt x="65" y="180"/>
                  </a:moveTo>
                  <a:cubicBezTo>
                    <a:pt x="65" y="177"/>
                    <a:pt x="66" y="176"/>
                    <a:pt x="69" y="175"/>
                  </a:cubicBezTo>
                  <a:cubicBezTo>
                    <a:pt x="69" y="175"/>
                    <a:pt x="69" y="175"/>
                    <a:pt x="69" y="175"/>
                  </a:cubicBezTo>
                  <a:cubicBezTo>
                    <a:pt x="71" y="175"/>
                    <a:pt x="73" y="177"/>
                    <a:pt x="73" y="179"/>
                  </a:cubicBezTo>
                  <a:cubicBezTo>
                    <a:pt x="73" y="179"/>
                    <a:pt x="73" y="179"/>
                    <a:pt x="73" y="179"/>
                  </a:cubicBezTo>
                  <a:cubicBezTo>
                    <a:pt x="73" y="181"/>
                    <a:pt x="72" y="183"/>
                    <a:pt x="69" y="183"/>
                  </a:cubicBezTo>
                  <a:cubicBezTo>
                    <a:pt x="69" y="183"/>
                    <a:pt x="69" y="183"/>
                    <a:pt x="69" y="183"/>
                  </a:cubicBezTo>
                  <a:cubicBezTo>
                    <a:pt x="69" y="183"/>
                    <a:pt x="69" y="183"/>
                    <a:pt x="69" y="183"/>
                  </a:cubicBezTo>
                  <a:cubicBezTo>
                    <a:pt x="69" y="183"/>
                    <a:pt x="69" y="183"/>
                    <a:pt x="69" y="183"/>
                  </a:cubicBezTo>
                  <a:cubicBezTo>
                    <a:pt x="67" y="183"/>
                    <a:pt x="65" y="182"/>
                    <a:pt x="65" y="180"/>
                  </a:cubicBezTo>
                  <a:close/>
                  <a:moveTo>
                    <a:pt x="63" y="160"/>
                  </a:moveTo>
                  <a:cubicBezTo>
                    <a:pt x="63" y="160"/>
                    <a:pt x="63" y="160"/>
                    <a:pt x="63" y="160"/>
                  </a:cubicBezTo>
                  <a:cubicBezTo>
                    <a:pt x="63" y="158"/>
                    <a:pt x="64" y="156"/>
                    <a:pt x="67" y="155"/>
                  </a:cubicBezTo>
                  <a:cubicBezTo>
                    <a:pt x="67" y="155"/>
                    <a:pt x="67" y="155"/>
                    <a:pt x="67" y="155"/>
                  </a:cubicBezTo>
                  <a:cubicBezTo>
                    <a:pt x="69" y="155"/>
                    <a:pt x="71" y="157"/>
                    <a:pt x="71" y="159"/>
                  </a:cubicBezTo>
                  <a:cubicBezTo>
                    <a:pt x="71" y="159"/>
                    <a:pt x="71" y="159"/>
                    <a:pt x="71" y="159"/>
                  </a:cubicBezTo>
                  <a:cubicBezTo>
                    <a:pt x="71" y="161"/>
                    <a:pt x="70" y="163"/>
                    <a:pt x="67" y="163"/>
                  </a:cubicBezTo>
                  <a:cubicBezTo>
                    <a:pt x="67" y="163"/>
                    <a:pt x="67" y="163"/>
                    <a:pt x="67" y="163"/>
                  </a:cubicBezTo>
                  <a:cubicBezTo>
                    <a:pt x="67" y="163"/>
                    <a:pt x="67" y="163"/>
                    <a:pt x="67" y="163"/>
                  </a:cubicBezTo>
                  <a:cubicBezTo>
                    <a:pt x="67" y="163"/>
                    <a:pt x="67" y="163"/>
                    <a:pt x="67" y="163"/>
                  </a:cubicBezTo>
                  <a:cubicBezTo>
                    <a:pt x="65" y="163"/>
                    <a:pt x="63" y="162"/>
                    <a:pt x="63" y="160"/>
                  </a:cubicBezTo>
                  <a:close/>
                  <a:moveTo>
                    <a:pt x="61" y="140"/>
                  </a:moveTo>
                  <a:cubicBezTo>
                    <a:pt x="61" y="138"/>
                    <a:pt x="62" y="136"/>
                    <a:pt x="65" y="135"/>
                  </a:cubicBezTo>
                  <a:cubicBezTo>
                    <a:pt x="65" y="135"/>
                    <a:pt x="65" y="135"/>
                    <a:pt x="65" y="135"/>
                  </a:cubicBezTo>
                  <a:cubicBezTo>
                    <a:pt x="67" y="135"/>
                    <a:pt x="69" y="137"/>
                    <a:pt x="69" y="139"/>
                  </a:cubicBezTo>
                  <a:cubicBezTo>
                    <a:pt x="69" y="139"/>
                    <a:pt x="69" y="139"/>
                    <a:pt x="69" y="139"/>
                  </a:cubicBezTo>
                  <a:cubicBezTo>
                    <a:pt x="69" y="139"/>
                    <a:pt x="69" y="139"/>
                    <a:pt x="69" y="139"/>
                  </a:cubicBezTo>
                  <a:cubicBezTo>
                    <a:pt x="69" y="139"/>
                    <a:pt x="69" y="139"/>
                    <a:pt x="69" y="139"/>
                  </a:cubicBezTo>
                  <a:cubicBezTo>
                    <a:pt x="69" y="141"/>
                    <a:pt x="68" y="143"/>
                    <a:pt x="65" y="143"/>
                  </a:cubicBezTo>
                  <a:cubicBezTo>
                    <a:pt x="65" y="143"/>
                    <a:pt x="65" y="143"/>
                    <a:pt x="65" y="143"/>
                  </a:cubicBezTo>
                  <a:cubicBezTo>
                    <a:pt x="65" y="143"/>
                    <a:pt x="65" y="143"/>
                    <a:pt x="65" y="143"/>
                  </a:cubicBezTo>
                  <a:cubicBezTo>
                    <a:pt x="65" y="143"/>
                    <a:pt x="65" y="143"/>
                    <a:pt x="65" y="143"/>
                  </a:cubicBezTo>
                  <a:cubicBezTo>
                    <a:pt x="63" y="143"/>
                    <a:pt x="61" y="142"/>
                    <a:pt x="61" y="140"/>
                  </a:cubicBezTo>
                  <a:close/>
                  <a:moveTo>
                    <a:pt x="59" y="120"/>
                  </a:moveTo>
                  <a:cubicBezTo>
                    <a:pt x="58" y="118"/>
                    <a:pt x="60" y="116"/>
                    <a:pt x="62" y="116"/>
                  </a:cubicBezTo>
                  <a:cubicBezTo>
                    <a:pt x="62" y="116"/>
                    <a:pt x="62" y="116"/>
                    <a:pt x="62" y="116"/>
                  </a:cubicBezTo>
                  <a:cubicBezTo>
                    <a:pt x="64" y="115"/>
                    <a:pt x="66" y="117"/>
                    <a:pt x="67" y="119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7" y="121"/>
                    <a:pt x="65" y="123"/>
                    <a:pt x="63" y="123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1" y="123"/>
                    <a:pt x="59" y="122"/>
                    <a:pt x="59" y="120"/>
                  </a:cubicBezTo>
                  <a:close/>
                  <a:moveTo>
                    <a:pt x="56" y="100"/>
                  </a:moveTo>
                  <a:cubicBezTo>
                    <a:pt x="56" y="100"/>
                    <a:pt x="56" y="100"/>
                    <a:pt x="56" y="100"/>
                  </a:cubicBezTo>
                  <a:cubicBezTo>
                    <a:pt x="55" y="98"/>
                    <a:pt x="57" y="96"/>
                    <a:pt x="59" y="96"/>
                  </a:cubicBezTo>
                  <a:cubicBezTo>
                    <a:pt x="59" y="96"/>
                    <a:pt x="59" y="96"/>
                    <a:pt x="59" y="96"/>
                  </a:cubicBezTo>
                  <a:cubicBezTo>
                    <a:pt x="61" y="95"/>
                    <a:pt x="63" y="97"/>
                    <a:pt x="64" y="99"/>
                  </a:cubicBezTo>
                  <a:cubicBezTo>
                    <a:pt x="64" y="99"/>
                    <a:pt x="64" y="99"/>
                    <a:pt x="64" y="99"/>
                  </a:cubicBezTo>
                  <a:cubicBezTo>
                    <a:pt x="64" y="101"/>
                    <a:pt x="63" y="103"/>
                    <a:pt x="60" y="104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58" y="104"/>
                    <a:pt x="56" y="102"/>
                    <a:pt x="56" y="100"/>
                  </a:cubicBezTo>
                  <a:close/>
                  <a:moveTo>
                    <a:pt x="52" y="81"/>
                  </a:moveTo>
                  <a:cubicBezTo>
                    <a:pt x="52" y="79"/>
                    <a:pt x="53" y="76"/>
                    <a:pt x="55" y="76"/>
                  </a:cubicBezTo>
                  <a:cubicBezTo>
                    <a:pt x="55" y="76"/>
                    <a:pt x="55" y="76"/>
                    <a:pt x="55" y="76"/>
                  </a:cubicBezTo>
                  <a:cubicBezTo>
                    <a:pt x="58" y="76"/>
                    <a:pt x="60" y="77"/>
                    <a:pt x="60" y="79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59" y="83"/>
                    <a:pt x="57" y="84"/>
                  </a:cubicBezTo>
                  <a:cubicBezTo>
                    <a:pt x="57" y="84"/>
                    <a:pt x="57" y="84"/>
                    <a:pt x="57" y="84"/>
                  </a:cubicBezTo>
                  <a:cubicBezTo>
                    <a:pt x="57" y="84"/>
                    <a:pt x="56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4" y="84"/>
                    <a:pt x="53" y="83"/>
                    <a:pt x="52" y="81"/>
                  </a:cubicBezTo>
                  <a:close/>
                  <a:moveTo>
                    <a:pt x="48" y="61"/>
                  </a:moveTo>
                  <a:cubicBezTo>
                    <a:pt x="47" y="59"/>
                    <a:pt x="48" y="57"/>
                    <a:pt x="50" y="57"/>
                  </a:cubicBezTo>
                  <a:cubicBezTo>
                    <a:pt x="50" y="57"/>
                    <a:pt x="50" y="57"/>
                    <a:pt x="50" y="57"/>
                  </a:cubicBezTo>
                  <a:cubicBezTo>
                    <a:pt x="53" y="56"/>
                    <a:pt x="55" y="57"/>
                    <a:pt x="55" y="59"/>
                  </a:cubicBezTo>
                  <a:cubicBezTo>
                    <a:pt x="55" y="59"/>
                    <a:pt x="55" y="59"/>
                    <a:pt x="55" y="59"/>
                  </a:cubicBezTo>
                  <a:cubicBezTo>
                    <a:pt x="56" y="61"/>
                    <a:pt x="55" y="64"/>
                    <a:pt x="53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50" y="64"/>
                    <a:pt x="48" y="63"/>
                    <a:pt x="48" y="61"/>
                  </a:cubicBezTo>
                  <a:close/>
                  <a:moveTo>
                    <a:pt x="42" y="43"/>
                  </a:moveTo>
                  <a:cubicBezTo>
                    <a:pt x="42" y="43"/>
                    <a:pt x="42" y="43"/>
                    <a:pt x="42" y="43"/>
                  </a:cubicBezTo>
                  <a:cubicBezTo>
                    <a:pt x="41" y="41"/>
                    <a:pt x="42" y="38"/>
                    <a:pt x="44" y="38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46" y="37"/>
                    <a:pt x="48" y="38"/>
                    <a:pt x="49" y="40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50" y="42"/>
                    <a:pt x="49" y="44"/>
                    <a:pt x="47" y="45"/>
                  </a:cubicBezTo>
                  <a:cubicBezTo>
                    <a:pt x="47" y="45"/>
                    <a:pt x="47" y="45"/>
                    <a:pt x="47" y="45"/>
                  </a:cubicBezTo>
                  <a:cubicBezTo>
                    <a:pt x="46" y="45"/>
                    <a:pt x="46" y="45"/>
                    <a:pt x="45" y="45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44" y="45"/>
                    <a:pt x="42" y="44"/>
                    <a:pt x="42" y="43"/>
                  </a:cubicBezTo>
                  <a:close/>
                  <a:moveTo>
                    <a:pt x="33" y="26"/>
                  </a:moveTo>
                  <a:cubicBezTo>
                    <a:pt x="32" y="24"/>
                    <a:pt x="32" y="21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6" y="19"/>
                    <a:pt x="38" y="20"/>
                    <a:pt x="40" y="21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1" y="23"/>
                    <a:pt x="40" y="26"/>
                    <a:pt x="38" y="27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8" y="27"/>
                    <a:pt x="37" y="28"/>
                    <a:pt x="36" y="2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5" y="28"/>
                    <a:pt x="34" y="27"/>
                    <a:pt x="33" y="26"/>
                  </a:cubicBezTo>
                  <a:close/>
                  <a:moveTo>
                    <a:pt x="20" y="13"/>
                  </a:moveTo>
                  <a:cubicBezTo>
                    <a:pt x="19" y="12"/>
                    <a:pt x="18" y="9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20" y="5"/>
                    <a:pt x="23" y="5"/>
                    <a:pt x="25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7" y="7"/>
                    <a:pt x="27" y="10"/>
                    <a:pt x="26" y="12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5" y="13"/>
                    <a:pt x="24" y="13"/>
                    <a:pt x="23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2" y="13"/>
                    <a:pt x="21" y="13"/>
                    <a:pt x="20" y="13"/>
                  </a:cubicBezTo>
                  <a:close/>
                  <a:moveTo>
                    <a:pt x="0" y="4"/>
                  </a:moveTo>
                  <a:cubicBezTo>
                    <a:pt x="0" y="2"/>
                    <a:pt x="2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6"/>
                    <a:pt x="6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UA"/>
            </a:p>
          </p:txBody>
        </p:sp>
        <p:sp>
          <p:nvSpPr>
            <p:cNvPr id="8" name="Freeform 44">
              <a:extLst>
                <a:ext uri="{FF2B5EF4-FFF2-40B4-BE49-F238E27FC236}">
                  <a16:creationId xmlns:a16="http://schemas.microsoft.com/office/drawing/2014/main" id="{5CF06B08-253E-F22D-D615-E9DABB0DAA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96766" y="1770732"/>
              <a:ext cx="514781" cy="1394126"/>
            </a:xfrm>
            <a:custGeom>
              <a:avLst/>
              <a:gdLst>
                <a:gd name="T0" fmla="*/ 8 w 127"/>
                <a:gd name="T1" fmla="*/ 340 h 344"/>
                <a:gd name="T2" fmla="*/ 0 w 127"/>
                <a:gd name="T3" fmla="*/ 340 h 344"/>
                <a:gd name="T4" fmla="*/ 26 w 127"/>
                <a:gd name="T5" fmla="*/ 332 h 344"/>
                <a:gd name="T6" fmla="*/ 23 w 127"/>
                <a:gd name="T7" fmla="*/ 339 h 344"/>
                <a:gd name="T8" fmla="*/ 33 w 127"/>
                <a:gd name="T9" fmla="*/ 318 h 344"/>
                <a:gd name="T10" fmla="*/ 40 w 127"/>
                <a:gd name="T11" fmla="*/ 323 h 344"/>
                <a:gd name="T12" fmla="*/ 34 w 127"/>
                <a:gd name="T13" fmla="*/ 324 h 344"/>
                <a:gd name="T14" fmla="*/ 47 w 127"/>
                <a:gd name="T15" fmla="*/ 299 h 344"/>
                <a:gd name="T16" fmla="*/ 45 w 127"/>
                <a:gd name="T17" fmla="*/ 307 h 344"/>
                <a:gd name="T18" fmla="*/ 48 w 127"/>
                <a:gd name="T19" fmla="*/ 282 h 344"/>
                <a:gd name="T20" fmla="*/ 55 w 127"/>
                <a:gd name="T21" fmla="*/ 285 h 344"/>
                <a:gd name="T22" fmla="*/ 50 w 127"/>
                <a:gd name="T23" fmla="*/ 287 h 344"/>
                <a:gd name="T24" fmla="*/ 52 w 127"/>
                <a:gd name="T25" fmla="*/ 263 h 344"/>
                <a:gd name="T26" fmla="*/ 60 w 127"/>
                <a:gd name="T27" fmla="*/ 265 h 344"/>
                <a:gd name="T28" fmla="*/ 55 w 127"/>
                <a:gd name="T29" fmla="*/ 268 h 344"/>
                <a:gd name="T30" fmla="*/ 56 w 127"/>
                <a:gd name="T31" fmla="*/ 244 h 344"/>
                <a:gd name="T32" fmla="*/ 64 w 127"/>
                <a:gd name="T33" fmla="*/ 245 h 344"/>
                <a:gd name="T34" fmla="*/ 59 w 127"/>
                <a:gd name="T35" fmla="*/ 248 h 344"/>
                <a:gd name="T36" fmla="*/ 63 w 127"/>
                <a:gd name="T37" fmla="*/ 221 h 344"/>
                <a:gd name="T38" fmla="*/ 63 w 127"/>
                <a:gd name="T39" fmla="*/ 228 h 344"/>
                <a:gd name="T40" fmla="*/ 61 w 127"/>
                <a:gd name="T41" fmla="*/ 204 h 344"/>
                <a:gd name="T42" fmla="*/ 65 w 127"/>
                <a:gd name="T43" fmla="*/ 201 h 344"/>
                <a:gd name="T44" fmla="*/ 65 w 127"/>
                <a:gd name="T45" fmla="*/ 209 h 344"/>
                <a:gd name="T46" fmla="*/ 63 w 127"/>
                <a:gd name="T47" fmla="*/ 184 h 344"/>
                <a:gd name="T48" fmla="*/ 71 w 127"/>
                <a:gd name="T49" fmla="*/ 185 h 344"/>
                <a:gd name="T50" fmla="*/ 67 w 127"/>
                <a:gd name="T51" fmla="*/ 189 h 344"/>
                <a:gd name="T52" fmla="*/ 69 w 127"/>
                <a:gd name="T53" fmla="*/ 161 h 344"/>
                <a:gd name="T54" fmla="*/ 69 w 127"/>
                <a:gd name="T55" fmla="*/ 169 h 344"/>
                <a:gd name="T56" fmla="*/ 67 w 127"/>
                <a:gd name="T57" fmla="*/ 144 h 344"/>
                <a:gd name="T58" fmla="*/ 75 w 127"/>
                <a:gd name="T59" fmla="*/ 145 h 344"/>
                <a:gd name="T60" fmla="*/ 71 w 127"/>
                <a:gd name="T61" fmla="*/ 149 h 344"/>
                <a:gd name="T62" fmla="*/ 73 w 127"/>
                <a:gd name="T63" fmla="*/ 121 h 344"/>
                <a:gd name="T64" fmla="*/ 73 w 127"/>
                <a:gd name="T65" fmla="*/ 129 h 344"/>
                <a:gd name="T66" fmla="*/ 71 w 127"/>
                <a:gd name="T67" fmla="*/ 104 h 344"/>
                <a:gd name="T68" fmla="*/ 79 w 127"/>
                <a:gd name="T69" fmla="*/ 105 h 344"/>
                <a:gd name="T70" fmla="*/ 75 w 127"/>
                <a:gd name="T71" fmla="*/ 109 h 344"/>
                <a:gd name="T72" fmla="*/ 79 w 127"/>
                <a:gd name="T73" fmla="*/ 81 h 344"/>
                <a:gd name="T74" fmla="*/ 78 w 127"/>
                <a:gd name="T75" fmla="*/ 89 h 344"/>
                <a:gd name="T76" fmla="*/ 78 w 127"/>
                <a:gd name="T77" fmla="*/ 64 h 344"/>
                <a:gd name="T78" fmla="*/ 83 w 127"/>
                <a:gd name="T79" fmla="*/ 61 h 344"/>
                <a:gd name="T80" fmla="*/ 82 w 127"/>
                <a:gd name="T81" fmla="*/ 69 h 344"/>
                <a:gd name="T82" fmla="*/ 83 w 127"/>
                <a:gd name="T83" fmla="*/ 45 h 344"/>
                <a:gd name="T84" fmla="*/ 90 w 127"/>
                <a:gd name="T85" fmla="*/ 47 h 344"/>
                <a:gd name="T86" fmla="*/ 85 w 127"/>
                <a:gd name="T87" fmla="*/ 50 h 344"/>
                <a:gd name="T88" fmla="*/ 95 w 127"/>
                <a:gd name="T89" fmla="*/ 23 h 344"/>
                <a:gd name="T90" fmla="*/ 94 w 127"/>
                <a:gd name="T91" fmla="*/ 31 h 344"/>
                <a:gd name="T92" fmla="*/ 102 w 127"/>
                <a:gd name="T93" fmla="*/ 8 h 344"/>
                <a:gd name="T94" fmla="*/ 108 w 127"/>
                <a:gd name="T95" fmla="*/ 14 h 344"/>
                <a:gd name="T96" fmla="*/ 102 w 127"/>
                <a:gd name="T97" fmla="*/ 14 h 344"/>
                <a:gd name="T98" fmla="*/ 127 w 127"/>
                <a:gd name="T99" fmla="*/ 4 h 344"/>
                <a:gd name="T100" fmla="*/ 123 w 127"/>
                <a:gd name="T101" fmla="*/ 8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7" h="344">
                  <a:moveTo>
                    <a:pt x="0" y="340"/>
                  </a:moveTo>
                  <a:cubicBezTo>
                    <a:pt x="0" y="338"/>
                    <a:pt x="2" y="336"/>
                    <a:pt x="4" y="336"/>
                  </a:cubicBezTo>
                  <a:cubicBezTo>
                    <a:pt x="4" y="336"/>
                    <a:pt x="4" y="336"/>
                    <a:pt x="4" y="336"/>
                  </a:cubicBezTo>
                  <a:cubicBezTo>
                    <a:pt x="6" y="336"/>
                    <a:pt x="8" y="338"/>
                    <a:pt x="8" y="340"/>
                  </a:cubicBezTo>
                  <a:cubicBezTo>
                    <a:pt x="8" y="340"/>
                    <a:pt x="8" y="340"/>
                    <a:pt x="8" y="340"/>
                  </a:cubicBezTo>
                  <a:cubicBezTo>
                    <a:pt x="8" y="342"/>
                    <a:pt x="6" y="344"/>
                    <a:pt x="4" y="344"/>
                  </a:cubicBezTo>
                  <a:cubicBezTo>
                    <a:pt x="4" y="344"/>
                    <a:pt x="4" y="344"/>
                    <a:pt x="4" y="344"/>
                  </a:cubicBezTo>
                  <a:cubicBezTo>
                    <a:pt x="2" y="344"/>
                    <a:pt x="0" y="342"/>
                    <a:pt x="0" y="340"/>
                  </a:cubicBezTo>
                  <a:close/>
                  <a:moveTo>
                    <a:pt x="19" y="337"/>
                  </a:moveTo>
                  <a:cubicBezTo>
                    <a:pt x="18" y="335"/>
                    <a:pt x="19" y="332"/>
                    <a:pt x="20" y="331"/>
                  </a:cubicBezTo>
                  <a:cubicBezTo>
                    <a:pt x="20" y="331"/>
                    <a:pt x="20" y="331"/>
                    <a:pt x="20" y="331"/>
                  </a:cubicBezTo>
                  <a:cubicBezTo>
                    <a:pt x="22" y="330"/>
                    <a:pt x="25" y="330"/>
                    <a:pt x="26" y="332"/>
                  </a:cubicBezTo>
                  <a:cubicBezTo>
                    <a:pt x="26" y="332"/>
                    <a:pt x="26" y="332"/>
                    <a:pt x="26" y="332"/>
                  </a:cubicBezTo>
                  <a:cubicBezTo>
                    <a:pt x="27" y="334"/>
                    <a:pt x="27" y="337"/>
                    <a:pt x="25" y="338"/>
                  </a:cubicBezTo>
                  <a:cubicBezTo>
                    <a:pt x="25" y="338"/>
                    <a:pt x="25" y="338"/>
                    <a:pt x="25" y="338"/>
                  </a:cubicBezTo>
                  <a:cubicBezTo>
                    <a:pt x="24" y="338"/>
                    <a:pt x="23" y="339"/>
                    <a:pt x="23" y="339"/>
                  </a:cubicBezTo>
                  <a:cubicBezTo>
                    <a:pt x="23" y="339"/>
                    <a:pt x="23" y="339"/>
                    <a:pt x="23" y="339"/>
                  </a:cubicBezTo>
                  <a:cubicBezTo>
                    <a:pt x="21" y="339"/>
                    <a:pt x="20" y="338"/>
                    <a:pt x="19" y="337"/>
                  </a:cubicBezTo>
                  <a:close/>
                  <a:moveTo>
                    <a:pt x="34" y="324"/>
                  </a:moveTo>
                  <a:cubicBezTo>
                    <a:pt x="32" y="322"/>
                    <a:pt x="32" y="320"/>
                    <a:pt x="33" y="318"/>
                  </a:cubicBezTo>
                  <a:cubicBezTo>
                    <a:pt x="33" y="318"/>
                    <a:pt x="33" y="318"/>
                    <a:pt x="33" y="318"/>
                  </a:cubicBezTo>
                  <a:cubicBezTo>
                    <a:pt x="34" y="316"/>
                    <a:pt x="37" y="316"/>
                    <a:pt x="38" y="317"/>
                  </a:cubicBezTo>
                  <a:cubicBezTo>
                    <a:pt x="38" y="317"/>
                    <a:pt x="38" y="317"/>
                    <a:pt x="38" y="317"/>
                  </a:cubicBezTo>
                  <a:cubicBezTo>
                    <a:pt x="40" y="318"/>
                    <a:pt x="41" y="321"/>
                    <a:pt x="40" y="323"/>
                  </a:cubicBezTo>
                  <a:cubicBezTo>
                    <a:pt x="40" y="323"/>
                    <a:pt x="40" y="323"/>
                    <a:pt x="40" y="323"/>
                  </a:cubicBezTo>
                  <a:cubicBezTo>
                    <a:pt x="39" y="324"/>
                    <a:pt x="38" y="324"/>
                    <a:pt x="36" y="324"/>
                  </a:cubicBezTo>
                  <a:cubicBezTo>
                    <a:pt x="36" y="324"/>
                    <a:pt x="36" y="324"/>
                    <a:pt x="36" y="324"/>
                  </a:cubicBezTo>
                  <a:cubicBezTo>
                    <a:pt x="35" y="324"/>
                    <a:pt x="35" y="324"/>
                    <a:pt x="34" y="324"/>
                  </a:cubicBezTo>
                  <a:close/>
                  <a:moveTo>
                    <a:pt x="44" y="306"/>
                  </a:moveTo>
                  <a:cubicBezTo>
                    <a:pt x="42" y="305"/>
                    <a:pt x="41" y="303"/>
                    <a:pt x="42" y="301"/>
                  </a:cubicBezTo>
                  <a:cubicBezTo>
                    <a:pt x="42" y="301"/>
                    <a:pt x="42" y="301"/>
                    <a:pt x="42" y="301"/>
                  </a:cubicBezTo>
                  <a:cubicBezTo>
                    <a:pt x="42" y="299"/>
                    <a:pt x="45" y="298"/>
                    <a:pt x="47" y="299"/>
                  </a:cubicBezTo>
                  <a:cubicBezTo>
                    <a:pt x="47" y="299"/>
                    <a:pt x="47" y="299"/>
                    <a:pt x="47" y="299"/>
                  </a:cubicBezTo>
                  <a:cubicBezTo>
                    <a:pt x="49" y="300"/>
                    <a:pt x="50" y="302"/>
                    <a:pt x="49" y="304"/>
                  </a:cubicBezTo>
                  <a:cubicBezTo>
                    <a:pt x="49" y="304"/>
                    <a:pt x="49" y="304"/>
                    <a:pt x="49" y="304"/>
                  </a:cubicBezTo>
                  <a:cubicBezTo>
                    <a:pt x="48" y="306"/>
                    <a:pt x="47" y="307"/>
                    <a:pt x="45" y="307"/>
                  </a:cubicBezTo>
                  <a:cubicBezTo>
                    <a:pt x="45" y="307"/>
                    <a:pt x="45" y="307"/>
                    <a:pt x="45" y="307"/>
                  </a:cubicBezTo>
                  <a:cubicBezTo>
                    <a:pt x="45" y="307"/>
                    <a:pt x="44" y="306"/>
                    <a:pt x="44" y="306"/>
                  </a:cubicBezTo>
                  <a:close/>
                  <a:moveTo>
                    <a:pt x="50" y="287"/>
                  </a:moveTo>
                  <a:cubicBezTo>
                    <a:pt x="48" y="287"/>
                    <a:pt x="47" y="285"/>
                    <a:pt x="48" y="282"/>
                  </a:cubicBezTo>
                  <a:cubicBezTo>
                    <a:pt x="48" y="282"/>
                    <a:pt x="48" y="282"/>
                    <a:pt x="48" y="282"/>
                  </a:cubicBezTo>
                  <a:cubicBezTo>
                    <a:pt x="48" y="280"/>
                    <a:pt x="50" y="279"/>
                    <a:pt x="53" y="280"/>
                  </a:cubicBezTo>
                  <a:cubicBezTo>
                    <a:pt x="53" y="280"/>
                    <a:pt x="53" y="280"/>
                    <a:pt x="53" y="280"/>
                  </a:cubicBezTo>
                  <a:cubicBezTo>
                    <a:pt x="55" y="280"/>
                    <a:pt x="56" y="282"/>
                    <a:pt x="55" y="285"/>
                  </a:cubicBezTo>
                  <a:cubicBezTo>
                    <a:pt x="55" y="285"/>
                    <a:pt x="55" y="285"/>
                    <a:pt x="55" y="285"/>
                  </a:cubicBezTo>
                  <a:cubicBezTo>
                    <a:pt x="55" y="286"/>
                    <a:pt x="53" y="288"/>
                    <a:pt x="52" y="288"/>
                  </a:cubicBezTo>
                  <a:cubicBezTo>
                    <a:pt x="52" y="288"/>
                    <a:pt x="52" y="288"/>
                    <a:pt x="52" y="288"/>
                  </a:cubicBezTo>
                  <a:cubicBezTo>
                    <a:pt x="51" y="288"/>
                    <a:pt x="51" y="288"/>
                    <a:pt x="50" y="287"/>
                  </a:cubicBezTo>
                  <a:close/>
                  <a:moveTo>
                    <a:pt x="55" y="268"/>
                  </a:moveTo>
                  <a:cubicBezTo>
                    <a:pt x="53" y="268"/>
                    <a:pt x="52" y="265"/>
                    <a:pt x="52" y="263"/>
                  </a:cubicBezTo>
                  <a:cubicBezTo>
                    <a:pt x="52" y="263"/>
                    <a:pt x="52" y="263"/>
                    <a:pt x="52" y="263"/>
                  </a:cubicBezTo>
                  <a:cubicBezTo>
                    <a:pt x="52" y="263"/>
                    <a:pt x="52" y="263"/>
                    <a:pt x="52" y="263"/>
                  </a:cubicBezTo>
                  <a:cubicBezTo>
                    <a:pt x="52" y="263"/>
                    <a:pt x="52" y="263"/>
                    <a:pt x="52" y="263"/>
                  </a:cubicBezTo>
                  <a:cubicBezTo>
                    <a:pt x="53" y="261"/>
                    <a:pt x="55" y="260"/>
                    <a:pt x="57" y="260"/>
                  </a:cubicBezTo>
                  <a:cubicBezTo>
                    <a:pt x="57" y="260"/>
                    <a:pt x="57" y="260"/>
                    <a:pt x="57" y="260"/>
                  </a:cubicBezTo>
                  <a:cubicBezTo>
                    <a:pt x="59" y="261"/>
                    <a:pt x="61" y="263"/>
                    <a:pt x="60" y="265"/>
                  </a:cubicBezTo>
                  <a:cubicBezTo>
                    <a:pt x="60" y="265"/>
                    <a:pt x="60" y="265"/>
                    <a:pt x="60" y="265"/>
                  </a:cubicBezTo>
                  <a:cubicBezTo>
                    <a:pt x="60" y="267"/>
                    <a:pt x="58" y="268"/>
                    <a:pt x="56" y="268"/>
                  </a:cubicBezTo>
                  <a:cubicBezTo>
                    <a:pt x="56" y="268"/>
                    <a:pt x="56" y="268"/>
                    <a:pt x="56" y="268"/>
                  </a:cubicBezTo>
                  <a:cubicBezTo>
                    <a:pt x="56" y="268"/>
                    <a:pt x="56" y="268"/>
                    <a:pt x="55" y="268"/>
                  </a:cubicBezTo>
                  <a:close/>
                  <a:moveTo>
                    <a:pt x="59" y="248"/>
                  </a:moveTo>
                  <a:cubicBezTo>
                    <a:pt x="57" y="248"/>
                    <a:pt x="55" y="246"/>
                    <a:pt x="56" y="244"/>
                  </a:cubicBezTo>
                  <a:cubicBezTo>
                    <a:pt x="56" y="244"/>
                    <a:pt x="56" y="244"/>
                    <a:pt x="56" y="244"/>
                  </a:cubicBezTo>
                  <a:cubicBezTo>
                    <a:pt x="56" y="244"/>
                    <a:pt x="56" y="244"/>
                    <a:pt x="56" y="244"/>
                  </a:cubicBezTo>
                  <a:cubicBezTo>
                    <a:pt x="56" y="244"/>
                    <a:pt x="56" y="244"/>
                    <a:pt x="56" y="244"/>
                  </a:cubicBezTo>
                  <a:cubicBezTo>
                    <a:pt x="56" y="242"/>
                    <a:pt x="58" y="240"/>
                    <a:pt x="60" y="240"/>
                  </a:cubicBezTo>
                  <a:cubicBezTo>
                    <a:pt x="60" y="240"/>
                    <a:pt x="60" y="240"/>
                    <a:pt x="60" y="240"/>
                  </a:cubicBezTo>
                  <a:cubicBezTo>
                    <a:pt x="63" y="241"/>
                    <a:pt x="64" y="243"/>
                    <a:pt x="64" y="245"/>
                  </a:cubicBezTo>
                  <a:cubicBezTo>
                    <a:pt x="64" y="245"/>
                    <a:pt x="64" y="245"/>
                    <a:pt x="64" y="245"/>
                  </a:cubicBezTo>
                  <a:cubicBezTo>
                    <a:pt x="63" y="247"/>
                    <a:pt x="62" y="248"/>
                    <a:pt x="60" y="248"/>
                  </a:cubicBezTo>
                  <a:cubicBezTo>
                    <a:pt x="60" y="248"/>
                    <a:pt x="60" y="248"/>
                    <a:pt x="60" y="248"/>
                  </a:cubicBezTo>
                  <a:cubicBezTo>
                    <a:pt x="60" y="248"/>
                    <a:pt x="59" y="248"/>
                    <a:pt x="59" y="248"/>
                  </a:cubicBezTo>
                  <a:close/>
                  <a:moveTo>
                    <a:pt x="62" y="228"/>
                  </a:moveTo>
                  <a:cubicBezTo>
                    <a:pt x="60" y="228"/>
                    <a:pt x="58" y="226"/>
                    <a:pt x="59" y="224"/>
                  </a:cubicBezTo>
                  <a:cubicBezTo>
                    <a:pt x="59" y="224"/>
                    <a:pt x="59" y="224"/>
                    <a:pt x="59" y="224"/>
                  </a:cubicBezTo>
                  <a:cubicBezTo>
                    <a:pt x="59" y="222"/>
                    <a:pt x="61" y="220"/>
                    <a:pt x="63" y="221"/>
                  </a:cubicBezTo>
                  <a:cubicBezTo>
                    <a:pt x="63" y="221"/>
                    <a:pt x="63" y="221"/>
                    <a:pt x="63" y="221"/>
                  </a:cubicBezTo>
                  <a:cubicBezTo>
                    <a:pt x="65" y="221"/>
                    <a:pt x="67" y="223"/>
                    <a:pt x="67" y="225"/>
                  </a:cubicBezTo>
                  <a:cubicBezTo>
                    <a:pt x="67" y="225"/>
                    <a:pt x="67" y="225"/>
                    <a:pt x="67" y="225"/>
                  </a:cubicBezTo>
                  <a:cubicBezTo>
                    <a:pt x="66" y="227"/>
                    <a:pt x="65" y="228"/>
                    <a:pt x="63" y="228"/>
                  </a:cubicBezTo>
                  <a:cubicBezTo>
                    <a:pt x="63" y="228"/>
                    <a:pt x="63" y="228"/>
                    <a:pt x="63" y="228"/>
                  </a:cubicBezTo>
                  <a:cubicBezTo>
                    <a:pt x="62" y="228"/>
                    <a:pt x="62" y="228"/>
                    <a:pt x="62" y="228"/>
                  </a:cubicBezTo>
                  <a:close/>
                  <a:moveTo>
                    <a:pt x="65" y="209"/>
                  </a:moveTo>
                  <a:cubicBezTo>
                    <a:pt x="62" y="208"/>
                    <a:pt x="61" y="206"/>
                    <a:pt x="61" y="204"/>
                  </a:cubicBezTo>
                  <a:cubicBezTo>
                    <a:pt x="61" y="204"/>
                    <a:pt x="61" y="204"/>
                    <a:pt x="61" y="204"/>
                  </a:cubicBezTo>
                  <a:cubicBezTo>
                    <a:pt x="61" y="204"/>
                    <a:pt x="61" y="204"/>
                    <a:pt x="61" y="204"/>
                  </a:cubicBezTo>
                  <a:cubicBezTo>
                    <a:pt x="61" y="204"/>
                    <a:pt x="61" y="204"/>
                    <a:pt x="61" y="204"/>
                  </a:cubicBezTo>
                  <a:cubicBezTo>
                    <a:pt x="61" y="202"/>
                    <a:pt x="63" y="200"/>
                    <a:pt x="65" y="201"/>
                  </a:cubicBezTo>
                  <a:cubicBezTo>
                    <a:pt x="65" y="201"/>
                    <a:pt x="65" y="201"/>
                    <a:pt x="65" y="201"/>
                  </a:cubicBezTo>
                  <a:cubicBezTo>
                    <a:pt x="68" y="201"/>
                    <a:pt x="69" y="203"/>
                    <a:pt x="69" y="205"/>
                  </a:cubicBezTo>
                  <a:cubicBezTo>
                    <a:pt x="69" y="205"/>
                    <a:pt x="69" y="205"/>
                    <a:pt x="69" y="205"/>
                  </a:cubicBezTo>
                  <a:cubicBezTo>
                    <a:pt x="69" y="207"/>
                    <a:pt x="67" y="209"/>
                    <a:pt x="65" y="209"/>
                  </a:cubicBezTo>
                  <a:cubicBezTo>
                    <a:pt x="65" y="209"/>
                    <a:pt x="65" y="209"/>
                    <a:pt x="65" y="209"/>
                  </a:cubicBezTo>
                  <a:cubicBezTo>
                    <a:pt x="65" y="209"/>
                    <a:pt x="65" y="209"/>
                    <a:pt x="65" y="209"/>
                  </a:cubicBezTo>
                  <a:close/>
                  <a:moveTo>
                    <a:pt x="67" y="189"/>
                  </a:moveTo>
                  <a:cubicBezTo>
                    <a:pt x="64" y="188"/>
                    <a:pt x="63" y="186"/>
                    <a:pt x="63" y="184"/>
                  </a:cubicBezTo>
                  <a:cubicBezTo>
                    <a:pt x="63" y="184"/>
                    <a:pt x="63" y="184"/>
                    <a:pt x="63" y="184"/>
                  </a:cubicBezTo>
                  <a:cubicBezTo>
                    <a:pt x="63" y="182"/>
                    <a:pt x="65" y="180"/>
                    <a:pt x="67" y="181"/>
                  </a:cubicBezTo>
                  <a:cubicBezTo>
                    <a:pt x="67" y="181"/>
                    <a:pt x="67" y="181"/>
                    <a:pt x="67" y="181"/>
                  </a:cubicBezTo>
                  <a:cubicBezTo>
                    <a:pt x="70" y="181"/>
                    <a:pt x="71" y="183"/>
                    <a:pt x="71" y="185"/>
                  </a:cubicBezTo>
                  <a:cubicBezTo>
                    <a:pt x="71" y="185"/>
                    <a:pt x="71" y="185"/>
                    <a:pt x="71" y="185"/>
                  </a:cubicBezTo>
                  <a:cubicBezTo>
                    <a:pt x="71" y="187"/>
                    <a:pt x="69" y="189"/>
                    <a:pt x="67" y="189"/>
                  </a:cubicBezTo>
                  <a:cubicBezTo>
                    <a:pt x="67" y="189"/>
                    <a:pt x="67" y="189"/>
                    <a:pt x="67" y="189"/>
                  </a:cubicBezTo>
                  <a:cubicBezTo>
                    <a:pt x="67" y="189"/>
                    <a:pt x="67" y="189"/>
                    <a:pt x="67" y="189"/>
                  </a:cubicBezTo>
                  <a:close/>
                  <a:moveTo>
                    <a:pt x="69" y="169"/>
                  </a:moveTo>
                  <a:cubicBezTo>
                    <a:pt x="66" y="168"/>
                    <a:pt x="65" y="166"/>
                    <a:pt x="65" y="164"/>
                  </a:cubicBezTo>
                  <a:cubicBezTo>
                    <a:pt x="65" y="164"/>
                    <a:pt x="65" y="164"/>
                    <a:pt x="65" y="164"/>
                  </a:cubicBezTo>
                  <a:cubicBezTo>
                    <a:pt x="65" y="162"/>
                    <a:pt x="67" y="160"/>
                    <a:pt x="69" y="161"/>
                  </a:cubicBezTo>
                  <a:cubicBezTo>
                    <a:pt x="69" y="161"/>
                    <a:pt x="69" y="161"/>
                    <a:pt x="69" y="161"/>
                  </a:cubicBezTo>
                  <a:cubicBezTo>
                    <a:pt x="72" y="161"/>
                    <a:pt x="73" y="163"/>
                    <a:pt x="73" y="165"/>
                  </a:cubicBezTo>
                  <a:cubicBezTo>
                    <a:pt x="73" y="165"/>
                    <a:pt x="73" y="165"/>
                    <a:pt x="73" y="165"/>
                  </a:cubicBezTo>
                  <a:cubicBezTo>
                    <a:pt x="73" y="167"/>
                    <a:pt x="71" y="169"/>
                    <a:pt x="69" y="169"/>
                  </a:cubicBezTo>
                  <a:cubicBezTo>
                    <a:pt x="69" y="169"/>
                    <a:pt x="69" y="169"/>
                    <a:pt x="69" y="169"/>
                  </a:cubicBezTo>
                  <a:cubicBezTo>
                    <a:pt x="69" y="169"/>
                    <a:pt x="69" y="169"/>
                    <a:pt x="69" y="169"/>
                  </a:cubicBezTo>
                  <a:close/>
                  <a:moveTo>
                    <a:pt x="71" y="149"/>
                  </a:moveTo>
                  <a:cubicBezTo>
                    <a:pt x="68" y="148"/>
                    <a:pt x="67" y="146"/>
                    <a:pt x="67" y="144"/>
                  </a:cubicBezTo>
                  <a:cubicBezTo>
                    <a:pt x="67" y="144"/>
                    <a:pt x="67" y="144"/>
                    <a:pt x="67" y="144"/>
                  </a:cubicBezTo>
                  <a:cubicBezTo>
                    <a:pt x="67" y="142"/>
                    <a:pt x="69" y="140"/>
                    <a:pt x="71" y="141"/>
                  </a:cubicBezTo>
                  <a:cubicBezTo>
                    <a:pt x="71" y="141"/>
                    <a:pt x="71" y="141"/>
                    <a:pt x="71" y="141"/>
                  </a:cubicBezTo>
                  <a:cubicBezTo>
                    <a:pt x="74" y="141"/>
                    <a:pt x="75" y="143"/>
                    <a:pt x="75" y="145"/>
                  </a:cubicBezTo>
                  <a:cubicBezTo>
                    <a:pt x="75" y="145"/>
                    <a:pt x="75" y="145"/>
                    <a:pt x="75" y="145"/>
                  </a:cubicBezTo>
                  <a:cubicBezTo>
                    <a:pt x="75" y="147"/>
                    <a:pt x="73" y="149"/>
                    <a:pt x="71" y="149"/>
                  </a:cubicBezTo>
                  <a:cubicBezTo>
                    <a:pt x="71" y="149"/>
                    <a:pt x="71" y="149"/>
                    <a:pt x="71" y="149"/>
                  </a:cubicBezTo>
                  <a:cubicBezTo>
                    <a:pt x="71" y="149"/>
                    <a:pt x="71" y="149"/>
                    <a:pt x="71" y="149"/>
                  </a:cubicBezTo>
                  <a:close/>
                  <a:moveTo>
                    <a:pt x="73" y="129"/>
                  </a:moveTo>
                  <a:cubicBezTo>
                    <a:pt x="70" y="128"/>
                    <a:pt x="69" y="127"/>
                    <a:pt x="69" y="124"/>
                  </a:cubicBezTo>
                  <a:cubicBezTo>
                    <a:pt x="69" y="124"/>
                    <a:pt x="69" y="124"/>
                    <a:pt x="69" y="124"/>
                  </a:cubicBezTo>
                  <a:cubicBezTo>
                    <a:pt x="69" y="122"/>
                    <a:pt x="71" y="121"/>
                    <a:pt x="73" y="121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6" y="121"/>
                    <a:pt x="77" y="123"/>
                    <a:pt x="77" y="125"/>
                  </a:cubicBezTo>
                  <a:cubicBezTo>
                    <a:pt x="77" y="125"/>
                    <a:pt x="77" y="125"/>
                    <a:pt x="77" y="125"/>
                  </a:cubicBezTo>
                  <a:cubicBezTo>
                    <a:pt x="77" y="127"/>
                    <a:pt x="75" y="129"/>
                    <a:pt x="73" y="129"/>
                  </a:cubicBezTo>
                  <a:cubicBezTo>
                    <a:pt x="73" y="129"/>
                    <a:pt x="73" y="129"/>
                    <a:pt x="73" y="129"/>
                  </a:cubicBezTo>
                  <a:cubicBezTo>
                    <a:pt x="73" y="129"/>
                    <a:pt x="73" y="129"/>
                    <a:pt x="73" y="129"/>
                  </a:cubicBezTo>
                  <a:close/>
                  <a:moveTo>
                    <a:pt x="75" y="109"/>
                  </a:moveTo>
                  <a:cubicBezTo>
                    <a:pt x="73" y="109"/>
                    <a:pt x="71" y="107"/>
                    <a:pt x="71" y="104"/>
                  </a:cubicBezTo>
                  <a:cubicBezTo>
                    <a:pt x="71" y="104"/>
                    <a:pt x="71" y="104"/>
                    <a:pt x="71" y="104"/>
                  </a:cubicBezTo>
                  <a:cubicBezTo>
                    <a:pt x="72" y="102"/>
                    <a:pt x="74" y="101"/>
                    <a:pt x="76" y="101"/>
                  </a:cubicBezTo>
                  <a:cubicBezTo>
                    <a:pt x="76" y="101"/>
                    <a:pt x="76" y="101"/>
                    <a:pt x="76" y="101"/>
                  </a:cubicBezTo>
                  <a:cubicBezTo>
                    <a:pt x="78" y="101"/>
                    <a:pt x="80" y="103"/>
                    <a:pt x="79" y="105"/>
                  </a:cubicBezTo>
                  <a:cubicBezTo>
                    <a:pt x="79" y="105"/>
                    <a:pt x="79" y="105"/>
                    <a:pt x="79" y="105"/>
                  </a:cubicBezTo>
                  <a:cubicBezTo>
                    <a:pt x="79" y="107"/>
                    <a:pt x="77" y="109"/>
                    <a:pt x="75" y="109"/>
                  </a:cubicBezTo>
                  <a:cubicBezTo>
                    <a:pt x="75" y="109"/>
                    <a:pt x="75" y="109"/>
                    <a:pt x="75" y="109"/>
                  </a:cubicBezTo>
                  <a:cubicBezTo>
                    <a:pt x="75" y="109"/>
                    <a:pt x="75" y="109"/>
                    <a:pt x="75" y="109"/>
                  </a:cubicBezTo>
                  <a:close/>
                  <a:moveTo>
                    <a:pt x="78" y="89"/>
                  </a:moveTo>
                  <a:cubicBezTo>
                    <a:pt x="75" y="89"/>
                    <a:pt x="74" y="87"/>
                    <a:pt x="74" y="84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5" y="82"/>
                    <a:pt x="77" y="81"/>
                    <a:pt x="79" y="81"/>
                  </a:cubicBezTo>
                  <a:cubicBezTo>
                    <a:pt x="79" y="81"/>
                    <a:pt x="79" y="81"/>
                    <a:pt x="79" y="81"/>
                  </a:cubicBezTo>
                  <a:cubicBezTo>
                    <a:pt x="81" y="81"/>
                    <a:pt x="82" y="83"/>
                    <a:pt x="82" y="86"/>
                  </a:cubicBezTo>
                  <a:cubicBezTo>
                    <a:pt x="82" y="86"/>
                    <a:pt x="82" y="86"/>
                    <a:pt x="82" y="86"/>
                  </a:cubicBezTo>
                  <a:cubicBezTo>
                    <a:pt x="82" y="88"/>
                    <a:pt x="80" y="89"/>
                    <a:pt x="78" y="89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78" y="89"/>
                    <a:pt x="78" y="89"/>
                    <a:pt x="78" y="89"/>
                  </a:cubicBezTo>
                  <a:close/>
                  <a:moveTo>
                    <a:pt x="81" y="69"/>
                  </a:moveTo>
                  <a:cubicBezTo>
                    <a:pt x="79" y="69"/>
                    <a:pt x="77" y="67"/>
                    <a:pt x="78" y="64"/>
                  </a:cubicBezTo>
                  <a:cubicBezTo>
                    <a:pt x="78" y="64"/>
                    <a:pt x="78" y="64"/>
                    <a:pt x="78" y="64"/>
                  </a:cubicBezTo>
                  <a:cubicBezTo>
                    <a:pt x="78" y="64"/>
                    <a:pt x="78" y="64"/>
                    <a:pt x="78" y="64"/>
                  </a:cubicBezTo>
                  <a:cubicBezTo>
                    <a:pt x="78" y="64"/>
                    <a:pt x="78" y="64"/>
                    <a:pt x="78" y="64"/>
                  </a:cubicBezTo>
                  <a:cubicBezTo>
                    <a:pt x="78" y="62"/>
                    <a:pt x="80" y="61"/>
                    <a:pt x="83" y="61"/>
                  </a:cubicBezTo>
                  <a:cubicBezTo>
                    <a:pt x="83" y="61"/>
                    <a:pt x="83" y="61"/>
                    <a:pt x="83" y="61"/>
                  </a:cubicBezTo>
                  <a:cubicBezTo>
                    <a:pt x="85" y="62"/>
                    <a:pt x="86" y="64"/>
                    <a:pt x="86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5" y="68"/>
                    <a:pt x="84" y="69"/>
                    <a:pt x="82" y="69"/>
                  </a:cubicBezTo>
                  <a:cubicBezTo>
                    <a:pt x="82" y="69"/>
                    <a:pt x="82" y="69"/>
                    <a:pt x="82" y="69"/>
                  </a:cubicBezTo>
                  <a:cubicBezTo>
                    <a:pt x="82" y="69"/>
                    <a:pt x="81" y="69"/>
                    <a:pt x="81" y="69"/>
                  </a:cubicBezTo>
                  <a:close/>
                  <a:moveTo>
                    <a:pt x="85" y="50"/>
                  </a:moveTo>
                  <a:cubicBezTo>
                    <a:pt x="83" y="49"/>
                    <a:pt x="82" y="47"/>
                    <a:pt x="83" y="45"/>
                  </a:cubicBezTo>
                  <a:cubicBezTo>
                    <a:pt x="83" y="45"/>
                    <a:pt x="83" y="45"/>
                    <a:pt x="83" y="45"/>
                  </a:cubicBezTo>
                  <a:cubicBezTo>
                    <a:pt x="83" y="43"/>
                    <a:pt x="86" y="41"/>
                    <a:pt x="88" y="42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90" y="43"/>
                    <a:pt x="91" y="45"/>
                    <a:pt x="90" y="47"/>
                  </a:cubicBezTo>
                  <a:cubicBezTo>
                    <a:pt x="90" y="47"/>
                    <a:pt x="90" y="47"/>
                    <a:pt x="90" y="47"/>
                  </a:cubicBezTo>
                  <a:cubicBezTo>
                    <a:pt x="90" y="49"/>
                    <a:pt x="88" y="50"/>
                    <a:pt x="87" y="50"/>
                  </a:cubicBezTo>
                  <a:cubicBezTo>
                    <a:pt x="87" y="50"/>
                    <a:pt x="87" y="50"/>
                    <a:pt x="87" y="50"/>
                  </a:cubicBezTo>
                  <a:cubicBezTo>
                    <a:pt x="86" y="50"/>
                    <a:pt x="86" y="50"/>
                    <a:pt x="85" y="50"/>
                  </a:cubicBezTo>
                  <a:close/>
                  <a:moveTo>
                    <a:pt x="92" y="31"/>
                  </a:moveTo>
                  <a:cubicBezTo>
                    <a:pt x="90" y="30"/>
                    <a:pt x="89" y="27"/>
                    <a:pt x="90" y="25"/>
                  </a:cubicBezTo>
                  <a:cubicBezTo>
                    <a:pt x="90" y="25"/>
                    <a:pt x="90" y="25"/>
                    <a:pt x="90" y="25"/>
                  </a:cubicBezTo>
                  <a:cubicBezTo>
                    <a:pt x="91" y="23"/>
                    <a:pt x="93" y="23"/>
                    <a:pt x="95" y="23"/>
                  </a:cubicBezTo>
                  <a:cubicBezTo>
                    <a:pt x="95" y="23"/>
                    <a:pt x="95" y="23"/>
                    <a:pt x="95" y="23"/>
                  </a:cubicBezTo>
                  <a:cubicBezTo>
                    <a:pt x="97" y="24"/>
                    <a:pt x="98" y="27"/>
                    <a:pt x="97" y="29"/>
                  </a:cubicBezTo>
                  <a:cubicBezTo>
                    <a:pt x="97" y="29"/>
                    <a:pt x="97" y="29"/>
                    <a:pt x="97" y="29"/>
                  </a:cubicBezTo>
                  <a:cubicBezTo>
                    <a:pt x="97" y="30"/>
                    <a:pt x="95" y="31"/>
                    <a:pt x="94" y="31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3" y="31"/>
                    <a:pt x="92" y="31"/>
                    <a:pt x="92" y="31"/>
                  </a:cubicBezTo>
                  <a:close/>
                  <a:moveTo>
                    <a:pt x="102" y="14"/>
                  </a:moveTo>
                  <a:cubicBezTo>
                    <a:pt x="101" y="12"/>
                    <a:pt x="101" y="9"/>
                    <a:pt x="102" y="8"/>
                  </a:cubicBezTo>
                  <a:cubicBezTo>
                    <a:pt x="102" y="8"/>
                    <a:pt x="102" y="8"/>
                    <a:pt x="102" y="8"/>
                  </a:cubicBezTo>
                  <a:cubicBezTo>
                    <a:pt x="104" y="6"/>
                    <a:pt x="106" y="7"/>
                    <a:pt x="108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9" y="10"/>
                    <a:pt x="109" y="12"/>
                    <a:pt x="108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07" y="15"/>
                    <a:pt x="106" y="15"/>
                    <a:pt x="105" y="15"/>
                  </a:cubicBezTo>
                  <a:cubicBezTo>
                    <a:pt x="105" y="15"/>
                    <a:pt x="105" y="15"/>
                    <a:pt x="105" y="15"/>
                  </a:cubicBezTo>
                  <a:cubicBezTo>
                    <a:pt x="104" y="15"/>
                    <a:pt x="103" y="14"/>
                    <a:pt x="102" y="14"/>
                  </a:cubicBezTo>
                  <a:close/>
                  <a:moveTo>
                    <a:pt x="119" y="4"/>
                  </a:moveTo>
                  <a:cubicBezTo>
                    <a:pt x="119" y="2"/>
                    <a:pt x="121" y="0"/>
                    <a:pt x="123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5" y="0"/>
                    <a:pt x="127" y="1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6"/>
                    <a:pt x="125" y="8"/>
                    <a:pt x="123" y="8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1" y="8"/>
                    <a:pt x="119" y="6"/>
                    <a:pt x="119" y="4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UA"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B95A92C4-E6FA-98A0-300A-3C340E2E54D9}"/>
              </a:ext>
            </a:extLst>
          </p:cNvPr>
          <p:cNvGrpSpPr/>
          <p:nvPr/>
        </p:nvGrpSpPr>
        <p:grpSpPr>
          <a:xfrm>
            <a:off x="4566554" y="1998120"/>
            <a:ext cx="514781" cy="3316535"/>
            <a:chOff x="4149547" y="1770732"/>
            <a:chExt cx="514781" cy="3316535"/>
          </a:xfrm>
        </p:grpSpPr>
        <p:sp>
          <p:nvSpPr>
            <p:cNvPr id="11" name="Freeform 43">
              <a:extLst>
                <a:ext uri="{FF2B5EF4-FFF2-40B4-BE49-F238E27FC236}">
                  <a16:creationId xmlns:a16="http://schemas.microsoft.com/office/drawing/2014/main" id="{4DA9C743-4A8E-A3CA-2CD7-C3182170C67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49547" y="3693141"/>
              <a:ext cx="514781" cy="1394126"/>
            </a:xfrm>
            <a:custGeom>
              <a:avLst/>
              <a:gdLst>
                <a:gd name="T0" fmla="*/ 1 w 127"/>
                <a:gd name="T1" fmla="*/ 339 h 344"/>
                <a:gd name="T2" fmla="*/ 7 w 127"/>
                <a:gd name="T3" fmla="*/ 337 h 344"/>
                <a:gd name="T4" fmla="*/ 7 w 127"/>
                <a:gd name="T5" fmla="*/ 343 h 344"/>
                <a:gd name="T6" fmla="*/ 22 w 127"/>
                <a:gd name="T7" fmla="*/ 337 h 344"/>
                <a:gd name="T8" fmla="*/ 25 w 127"/>
                <a:gd name="T9" fmla="*/ 330 h 344"/>
                <a:gd name="T10" fmla="*/ 20 w 127"/>
                <a:gd name="T11" fmla="*/ 330 h 344"/>
                <a:gd name="T12" fmla="*/ 34 w 127"/>
                <a:gd name="T13" fmla="*/ 321 h 344"/>
                <a:gd name="T14" fmla="*/ 35 w 127"/>
                <a:gd name="T15" fmla="*/ 313 h 344"/>
                <a:gd name="T16" fmla="*/ 34 w 127"/>
                <a:gd name="T17" fmla="*/ 321 h 344"/>
                <a:gd name="T18" fmla="*/ 45 w 127"/>
                <a:gd name="T19" fmla="*/ 299 h 344"/>
                <a:gd name="T20" fmla="*/ 37 w 127"/>
                <a:gd name="T21" fmla="*/ 297 h 344"/>
                <a:gd name="T22" fmla="*/ 46 w 127"/>
                <a:gd name="T23" fmla="*/ 283 h 344"/>
                <a:gd name="T24" fmla="*/ 46 w 127"/>
                <a:gd name="T25" fmla="*/ 275 h 344"/>
                <a:gd name="T26" fmla="*/ 42 w 127"/>
                <a:gd name="T27" fmla="*/ 278 h 344"/>
                <a:gd name="T28" fmla="*/ 49 w 127"/>
                <a:gd name="T29" fmla="*/ 263 h 344"/>
                <a:gd name="T30" fmla="*/ 50 w 127"/>
                <a:gd name="T31" fmla="*/ 255 h 344"/>
                <a:gd name="T32" fmla="*/ 45 w 127"/>
                <a:gd name="T33" fmla="*/ 258 h 344"/>
                <a:gd name="T34" fmla="*/ 52 w 127"/>
                <a:gd name="T35" fmla="*/ 243 h 344"/>
                <a:gd name="T36" fmla="*/ 52 w 127"/>
                <a:gd name="T37" fmla="*/ 235 h 344"/>
                <a:gd name="T38" fmla="*/ 52 w 127"/>
                <a:gd name="T39" fmla="*/ 243 h 344"/>
                <a:gd name="T40" fmla="*/ 58 w 127"/>
                <a:gd name="T41" fmla="*/ 220 h 344"/>
                <a:gd name="T42" fmla="*/ 50 w 127"/>
                <a:gd name="T43" fmla="*/ 219 h 344"/>
                <a:gd name="T44" fmla="*/ 56 w 127"/>
                <a:gd name="T45" fmla="*/ 203 h 344"/>
                <a:gd name="T46" fmla="*/ 57 w 127"/>
                <a:gd name="T47" fmla="*/ 195 h 344"/>
                <a:gd name="T48" fmla="*/ 56 w 127"/>
                <a:gd name="T49" fmla="*/ 203 h 344"/>
                <a:gd name="T50" fmla="*/ 62 w 127"/>
                <a:gd name="T51" fmla="*/ 180 h 344"/>
                <a:gd name="T52" fmla="*/ 54 w 127"/>
                <a:gd name="T53" fmla="*/ 179 h 344"/>
                <a:gd name="T54" fmla="*/ 60 w 127"/>
                <a:gd name="T55" fmla="*/ 163 h 344"/>
                <a:gd name="T56" fmla="*/ 61 w 127"/>
                <a:gd name="T57" fmla="*/ 155 h 344"/>
                <a:gd name="T58" fmla="*/ 56 w 127"/>
                <a:gd name="T59" fmla="*/ 159 h 344"/>
                <a:gd name="T60" fmla="*/ 62 w 127"/>
                <a:gd name="T61" fmla="*/ 143 h 344"/>
                <a:gd name="T62" fmla="*/ 63 w 127"/>
                <a:gd name="T63" fmla="*/ 135 h 344"/>
                <a:gd name="T64" fmla="*/ 58 w 127"/>
                <a:gd name="T65" fmla="*/ 139 h 344"/>
                <a:gd name="T66" fmla="*/ 65 w 127"/>
                <a:gd name="T67" fmla="*/ 124 h 344"/>
                <a:gd name="T68" fmla="*/ 65 w 127"/>
                <a:gd name="T69" fmla="*/ 116 h 344"/>
                <a:gd name="T70" fmla="*/ 61 w 127"/>
                <a:gd name="T71" fmla="*/ 119 h 344"/>
                <a:gd name="T72" fmla="*/ 68 w 127"/>
                <a:gd name="T73" fmla="*/ 104 h 344"/>
                <a:gd name="T74" fmla="*/ 68 w 127"/>
                <a:gd name="T75" fmla="*/ 96 h 344"/>
                <a:gd name="T76" fmla="*/ 68 w 127"/>
                <a:gd name="T77" fmla="*/ 104 h 344"/>
                <a:gd name="T78" fmla="*/ 75 w 127"/>
                <a:gd name="T79" fmla="*/ 81 h 344"/>
                <a:gd name="T80" fmla="*/ 67 w 127"/>
                <a:gd name="T81" fmla="*/ 79 h 344"/>
                <a:gd name="T82" fmla="*/ 76 w 127"/>
                <a:gd name="T83" fmla="*/ 64 h 344"/>
                <a:gd name="T84" fmla="*/ 77 w 127"/>
                <a:gd name="T85" fmla="*/ 57 h 344"/>
                <a:gd name="T86" fmla="*/ 76 w 127"/>
                <a:gd name="T87" fmla="*/ 64 h 344"/>
                <a:gd name="T88" fmla="*/ 86 w 127"/>
                <a:gd name="T89" fmla="*/ 43 h 344"/>
                <a:gd name="T90" fmla="*/ 78 w 127"/>
                <a:gd name="T91" fmla="*/ 40 h 344"/>
                <a:gd name="T92" fmla="*/ 82 w 127"/>
                <a:gd name="T93" fmla="*/ 46 h 344"/>
                <a:gd name="T94" fmla="*/ 94 w 127"/>
                <a:gd name="T95" fmla="*/ 26 h 344"/>
                <a:gd name="T96" fmla="*/ 88 w 127"/>
                <a:gd name="T97" fmla="*/ 22 h 344"/>
                <a:gd name="T98" fmla="*/ 91 w 127"/>
                <a:gd name="T99" fmla="*/ 28 h 344"/>
                <a:gd name="T100" fmla="*/ 107 w 127"/>
                <a:gd name="T101" fmla="*/ 13 h 344"/>
                <a:gd name="T102" fmla="*/ 103 w 127"/>
                <a:gd name="T103" fmla="*/ 6 h 344"/>
                <a:gd name="T104" fmla="*/ 126 w 127"/>
                <a:gd name="T105" fmla="*/ 7 h 344"/>
                <a:gd name="T106" fmla="*/ 121 w 127"/>
                <a:gd name="T107" fmla="*/ 1 h 344"/>
                <a:gd name="T108" fmla="*/ 122 w 127"/>
                <a:gd name="T109" fmla="*/ 8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7" h="344">
                  <a:moveTo>
                    <a:pt x="4" y="344"/>
                  </a:moveTo>
                  <a:cubicBezTo>
                    <a:pt x="3" y="344"/>
                    <a:pt x="2" y="344"/>
                    <a:pt x="2" y="343"/>
                  </a:cubicBezTo>
                  <a:cubicBezTo>
                    <a:pt x="1" y="342"/>
                    <a:pt x="0" y="341"/>
                    <a:pt x="0" y="340"/>
                  </a:cubicBezTo>
                  <a:cubicBezTo>
                    <a:pt x="0" y="340"/>
                    <a:pt x="0" y="339"/>
                    <a:pt x="1" y="339"/>
                  </a:cubicBezTo>
                  <a:cubicBezTo>
                    <a:pt x="1" y="338"/>
                    <a:pt x="1" y="338"/>
                    <a:pt x="2" y="337"/>
                  </a:cubicBezTo>
                  <a:cubicBezTo>
                    <a:pt x="2" y="337"/>
                    <a:pt x="4" y="336"/>
                    <a:pt x="5" y="336"/>
                  </a:cubicBezTo>
                  <a:cubicBezTo>
                    <a:pt x="5" y="336"/>
                    <a:pt x="6" y="336"/>
                    <a:pt x="6" y="337"/>
                  </a:cubicBezTo>
                  <a:cubicBezTo>
                    <a:pt x="6" y="337"/>
                    <a:pt x="6" y="337"/>
                    <a:pt x="7" y="337"/>
                  </a:cubicBezTo>
                  <a:cubicBezTo>
                    <a:pt x="7" y="337"/>
                    <a:pt x="7" y="337"/>
                    <a:pt x="7" y="337"/>
                  </a:cubicBezTo>
                  <a:cubicBezTo>
                    <a:pt x="8" y="338"/>
                    <a:pt x="8" y="339"/>
                    <a:pt x="8" y="340"/>
                  </a:cubicBezTo>
                  <a:cubicBezTo>
                    <a:pt x="8" y="341"/>
                    <a:pt x="8" y="341"/>
                    <a:pt x="8" y="342"/>
                  </a:cubicBezTo>
                  <a:cubicBezTo>
                    <a:pt x="8" y="342"/>
                    <a:pt x="8" y="343"/>
                    <a:pt x="7" y="343"/>
                  </a:cubicBezTo>
                  <a:cubicBezTo>
                    <a:pt x="7" y="343"/>
                    <a:pt x="6" y="344"/>
                    <a:pt x="6" y="344"/>
                  </a:cubicBezTo>
                  <a:cubicBezTo>
                    <a:pt x="5" y="344"/>
                    <a:pt x="5" y="344"/>
                    <a:pt x="4" y="344"/>
                  </a:cubicBezTo>
                  <a:close/>
                  <a:moveTo>
                    <a:pt x="22" y="337"/>
                  </a:moveTo>
                  <a:cubicBezTo>
                    <a:pt x="22" y="337"/>
                    <a:pt x="22" y="337"/>
                    <a:pt x="22" y="337"/>
                  </a:cubicBezTo>
                  <a:cubicBezTo>
                    <a:pt x="23" y="337"/>
                    <a:pt x="24" y="337"/>
                    <a:pt x="25" y="336"/>
                  </a:cubicBezTo>
                  <a:cubicBezTo>
                    <a:pt x="25" y="336"/>
                    <a:pt x="25" y="336"/>
                    <a:pt x="25" y="336"/>
                  </a:cubicBezTo>
                  <a:cubicBezTo>
                    <a:pt x="27" y="334"/>
                    <a:pt x="27" y="332"/>
                    <a:pt x="25" y="330"/>
                  </a:cubicBezTo>
                  <a:cubicBezTo>
                    <a:pt x="25" y="330"/>
                    <a:pt x="25" y="330"/>
                    <a:pt x="25" y="330"/>
                  </a:cubicBezTo>
                  <a:cubicBezTo>
                    <a:pt x="24" y="329"/>
                    <a:pt x="21" y="329"/>
                    <a:pt x="20" y="330"/>
                  </a:cubicBezTo>
                  <a:cubicBezTo>
                    <a:pt x="20" y="330"/>
                    <a:pt x="20" y="330"/>
                    <a:pt x="20" y="330"/>
                  </a:cubicBezTo>
                  <a:cubicBezTo>
                    <a:pt x="20" y="330"/>
                    <a:pt x="20" y="330"/>
                    <a:pt x="20" y="330"/>
                  </a:cubicBezTo>
                  <a:cubicBezTo>
                    <a:pt x="20" y="330"/>
                    <a:pt x="20" y="330"/>
                    <a:pt x="20" y="330"/>
                  </a:cubicBezTo>
                  <a:cubicBezTo>
                    <a:pt x="18" y="331"/>
                    <a:pt x="18" y="334"/>
                    <a:pt x="19" y="336"/>
                  </a:cubicBezTo>
                  <a:cubicBezTo>
                    <a:pt x="20" y="337"/>
                    <a:pt x="21" y="337"/>
                    <a:pt x="22" y="337"/>
                  </a:cubicBezTo>
                  <a:close/>
                  <a:moveTo>
                    <a:pt x="34" y="321"/>
                  </a:moveTo>
                  <a:cubicBezTo>
                    <a:pt x="34" y="321"/>
                    <a:pt x="34" y="321"/>
                    <a:pt x="34" y="321"/>
                  </a:cubicBezTo>
                  <a:cubicBezTo>
                    <a:pt x="35" y="321"/>
                    <a:pt x="37" y="320"/>
                    <a:pt x="37" y="318"/>
                  </a:cubicBezTo>
                  <a:cubicBezTo>
                    <a:pt x="37" y="318"/>
                    <a:pt x="37" y="318"/>
                    <a:pt x="37" y="318"/>
                  </a:cubicBezTo>
                  <a:cubicBezTo>
                    <a:pt x="38" y="316"/>
                    <a:pt x="37" y="314"/>
                    <a:pt x="35" y="313"/>
                  </a:cubicBezTo>
                  <a:cubicBezTo>
                    <a:pt x="35" y="313"/>
                    <a:pt x="35" y="313"/>
                    <a:pt x="35" y="313"/>
                  </a:cubicBezTo>
                  <a:cubicBezTo>
                    <a:pt x="33" y="312"/>
                    <a:pt x="31" y="313"/>
                    <a:pt x="30" y="315"/>
                  </a:cubicBezTo>
                  <a:cubicBezTo>
                    <a:pt x="30" y="315"/>
                    <a:pt x="30" y="315"/>
                    <a:pt x="30" y="315"/>
                  </a:cubicBezTo>
                  <a:cubicBezTo>
                    <a:pt x="29" y="317"/>
                    <a:pt x="30" y="319"/>
                    <a:pt x="32" y="320"/>
                  </a:cubicBezTo>
                  <a:cubicBezTo>
                    <a:pt x="33" y="321"/>
                    <a:pt x="33" y="321"/>
                    <a:pt x="34" y="321"/>
                  </a:cubicBezTo>
                  <a:close/>
                  <a:moveTo>
                    <a:pt x="41" y="302"/>
                  </a:moveTo>
                  <a:cubicBezTo>
                    <a:pt x="41" y="302"/>
                    <a:pt x="41" y="302"/>
                    <a:pt x="41" y="302"/>
                  </a:cubicBezTo>
                  <a:cubicBezTo>
                    <a:pt x="43" y="302"/>
                    <a:pt x="44" y="301"/>
                    <a:pt x="45" y="299"/>
                  </a:cubicBezTo>
                  <a:cubicBezTo>
                    <a:pt x="45" y="299"/>
                    <a:pt x="45" y="299"/>
                    <a:pt x="45" y="299"/>
                  </a:cubicBezTo>
                  <a:cubicBezTo>
                    <a:pt x="45" y="297"/>
                    <a:pt x="44" y="295"/>
                    <a:pt x="42" y="294"/>
                  </a:cubicBezTo>
                  <a:cubicBezTo>
                    <a:pt x="42" y="294"/>
                    <a:pt x="42" y="294"/>
                    <a:pt x="42" y="294"/>
                  </a:cubicBezTo>
                  <a:cubicBezTo>
                    <a:pt x="40" y="294"/>
                    <a:pt x="38" y="295"/>
                    <a:pt x="37" y="297"/>
                  </a:cubicBezTo>
                  <a:cubicBezTo>
                    <a:pt x="37" y="297"/>
                    <a:pt x="37" y="297"/>
                    <a:pt x="37" y="297"/>
                  </a:cubicBezTo>
                  <a:cubicBezTo>
                    <a:pt x="36" y="299"/>
                    <a:pt x="38" y="301"/>
                    <a:pt x="40" y="302"/>
                  </a:cubicBezTo>
                  <a:cubicBezTo>
                    <a:pt x="40" y="302"/>
                    <a:pt x="40" y="302"/>
                    <a:pt x="41" y="302"/>
                  </a:cubicBezTo>
                  <a:close/>
                  <a:moveTo>
                    <a:pt x="46" y="283"/>
                  </a:moveTo>
                  <a:cubicBezTo>
                    <a:pt x="46" y="283"/>
                    <a:pt x="46" y="283"/>
                    <a:pt x="46" y="283"/>
                  </a:cubicBezTo>
                  <a:cubicBezTo>
                    <a:pt x="47" y="283"/>
                    <a:pt x="49" y="281"/>
                    <a:pt x="49" y="279"/>
                  </a:cubicBezTo>
                  <a:cubicBezTo>
                    <a:pt x="50" y="279"/>
                    <a:pt x="50" y="279"/>
                    <a:pt x="50" y="279"/>
                  </a:cubicBezTo>
                  <a:cubicBezTo>
                    <a:pt x="50" y="277"/>
                    <a:pt x="49" y="275"/>
                    <a:pt x="46" y="275"/>
                  </a:cubicBezTo>
                  <a:cubicBezTo>
                    <a:pt x="46" y="275"/>
                    <a:pt x="46" y="275"/>
                    <a:pt x="46" y="275"/>
                  </a:cubicBezTo>
                  <a:cubicBezTo>
                    <a:pt x="44" y="274"/>
                    <a:pt x="42" y="276"/>
                    <a:pt x="42" y="278"/>
                  </a:cubicBezTo>
                  <a:cubicBezTo>
                    <a:pt x="42" y="278"/>
                    <a:pt x="42" y="278"/>
                    <a:pt x="42" y="278"/>
                  </a:cubicBezTo>
                  <a:cubicBezTo>
                    <a:pt x="42" y="278"/>
                    <a:pt x="42" y="278"/>
                    <a:pt x="42" y="278"/>
                  </a:cubicBezTo>
                  <a:cubicBezTo>
                    <a:pt x="42" y="278"/>
                    <a:pt x="42" y="278"/>
                    <a:pt x="42" y="278"/>
                  </a:cubicBezTo>
                  <a:cubicBezTo>
                    <a:pt x="41" y="280"/>
                    <a:pt x="43" y="282"/>
                    <a:pt x="45" y="282"/>
                  </a:cubicBezTo>
                  <a:cubicBezTo>
                    <a:pt x="45" y="283"/>
                    <a:pt x="45" y="283"/>
                    <a:pt x="46" y="283"/>
                  </a:cubicBezTo>
                  <a:close/>
                  <a:moveTo>
                    <a:pt x="49" y="263"/>
                  </a:moveTo>
                  <a:cubicBezTo>
                    <a:pt x="49" y="263"/>
                    <a:pt x="49" y="263"/>
                    <a:pt x="49" y="263"/>
                  </a:cubicBezTo>
                  <a:cubicBezTo>
                    <a:pt x="51" y="263"/>
                    <a:pt x="53" y="261"/>
                    <a:pt x="53" y="259"/>
                  </a:cubicBezTo>
                  <a:cubicBezTo>
                    <a:pt x="53" y="259"/>
                    <a:pt x="53" y="259"/>
                    <a:pt x="53" y="259"/>
                  </a:cubicBezTo>
                  <a:cubicBezTo>
                    <a:pt x="53" y="257"/>
                    <a:pt x="52" y="255"/>
                    <a:pt x="50" y="255"/>
                  </a:cubicBezTo>
                  <a:cubicBezTo>
                    <a:pt x="50" y="255"/>
                    <a:pt x="50" y="255"/>
                    <a:pt x="50" y="255"/>
                  </a:cubicBezTo>
                  <a:cubicBezTo>
                    <a:pt x="48" y="255"/>
                    <a:pt x="46" y="256"/>
                    <a:pt x="45" y="258"/>
                  </a:cubicBezTo>
                  <a:cubicBezTo>
                    <a:pt x="45" y="258"/>
                    <a:pt x="45" y="258"/>
                    <a:pt x="45" y="258"/>
                  </a:cubicBezTo>
                  <a:cubicBezTo>
                    <a:pt x="45" y="258"/>
                    <a:pt x="45" y="258"/>
                    <a:pt x="45" y="258"/>
                  </a:cubicBezTo>
                  <a:cubicBezTo>
                    <a:pt x="45" y="258"/>
                    <a:pt x="45" y="258"/>
                    <a:pt x="45" y="258"/>
                  </a:cubicBezTo>
                  <a:cubicBezTo>
                    <a:pt x="45" y="260"/>
                    <a:pt x="46" y="262"/>
                    <a:pt x="49" y="263"/>
                  </a:cubicBezTo>
                  <a:cubicBezTo>
                    <a:pt x="49" y="263"/>
                    <a:pt x="49" y="263"/>
                    <a:pt x="49" y="263"/>
                  </a:cubicBezTo>
                  <a:close/>
                  <a:moveTo>
                    <a:pt x="52" y="243"/>
                  </a:moveTo>
                  <a:cubicBezTo>
                    <a:pt x="52" y="243"/>
                    <a:pt x="52" y="243"/>
                    <a:pt x="52" y="243"/>
                  </a:cubicBezTo>
                  <a:cubicBezTo>
                    <a:pt x="54" y="243"/>
                    <a:pt x="56" y="242"/>
                    <a:pt x="56" y="240"/>
                  </a:cubicBezTo>
                  <a:cubicBezTo>
                    <a:pt x="56" y="240"/>
                    <a:pt x="56" y="240"/>
                    <a:pt x="56" y="240"/>
                  </a:cubicBezTo>
                  <a:cubicBezTo>
                    <a:pt x="56" y="237"/>
                    <a:pt x="55" y="235"/>
                    <a:pt x="52" y="235"/>
                  </a:cubicBezTo>
                  <a:cubicBezTo>
                    <a:pt x="52" y="235"/>
                    <a:pt x="52" y="235"/>
                    <a:pt x="52" y="235"/>
                  </a:cubicBezTo>
                  <a:cubicBezTo>
                    <a:pt x="50" y="235"/>
                    <a:pt x="48" y="236"/>
                    <a:pt x="48" y="239"/>
                  </a:cubicBezTo>
                  <a:cubicBezTo>
                    <a:pt x="48" y="239"/>
                    <a:pt x="48" y="239"/>
                    <a:pt x="48" y="239"/>
                  </a:cubicBezTo>
                  <a:cubicBezTo>
                    <a:pt x="48" y="241"/>
                    <a:pt x="49" y="243"/>
                    <a:pt x="51" y="243"/>
                  </a:cubicBezTo>
                  <a:cubicBezTo>
                    <a:pt x="52" y="243"/>
                    <a:pt x="52" y="243"/>
                    <a:pt x="52" y="243"/>
                  </a:cubicBezTo>
                  <a:close/>
                  <a:moveTo>
                    <a:pt x="54" y="223"/>
                  </a:moveTo>
                  <a:cubicBezTo>
                    <a:pt x="54" y="223"/>
                    <a:pt x="54" y="223"/>
                    <a:pt x="54" y="223"/>
                  </a:cubicBezTo>
                  <a:cubicBezTo>
                    <a:pt x="56" y="223"/>
                    <a:pt x="58" y="222"/>
                    <a:pt x="58" y="220"/>
                  </a:cubicBezTo>
                  <a:cubicBezTo>
                    <a:pt x="58" y="220"/>
                    <a:pt x="58" y="220"/>
                    <a:pt x="58" y="220"/>
                  </a:cubicBezTo>
                  <a:cubicBezTo>
                    <a:pt x="59" y="217"/>
                    <a:pt x="57" y="215"/>
                    <a:pt x="55" y="215"/>
                  </a:cubicBezTo>
                  <a:cubicBezTo>
                    <a:pt x="55" y="215"/>
                    <a:pt x="55" y="215"/>
                    <a:pt x="55" y="215"/>
                  </a:cubicBezTo>
                  <a:cubicBezTo>
                    <a:pt x="53" y="215"/>
                    <a:pt x="51" y="216"/>
                    <a:pt x="50" y="219"/>
                  </a:cubicBezTo>
                  <a:cubicBezTo>
                    <a:pt x="50" y="219"/>
                    <a:pt x="50" y="219"/>
                    <a:pt x="50" y="219"/>
                  </a:cubicBezTo>
                  <a:cubicBezTo>
                    <a:pt x="50" y="221"/>
                    <a:pt x="52" y="223"/>
                    <a:pt x="54" y="223"/>
                  </a:cubicBezTo>
                  <a:cubicBezTo>
                    <a:pt x="54" y="223"/>
                    <a:pt x="54" y="223"/>
                    <a:pt x="54" y="223"/>
                  </a:cubicBezTo>
                  <a:close/>
                  <a:moveTo>
                    <a:pt x="56" y="203"/>
                  </a:moveTo>
                  <a:cubicBezTo>
                    <a:pt x="56" y="203"/>
                    <a:pt x="56" y="203"/>
                    <a:pt x="56" y="203"/>
                  </a:cubicBezTo>
                  <a:cubicBezTo>
                    <a:pt x="58" y="203"/>
                    <a:pt x="60" y="202"/>
                    <a:pt x="60" y="200"/>
                  </a:cubicBezTo>
                  <a:cubicBezTo>
                    <a:pt x="60" y="200"/>
                    <a:pt x="60" y="200"/>
                    <a:pt x="60" y="200"/>
                  </a:cubicBezTo>
                  <a:cubicBezTo>
                    <a:pt x="61" y="197"/>
                    <a:pt x="59" y="195"/>
                    <a:pt x="57" y="195"/>
                  </a:cubicBezTo>
                  <a:cubicBezTo>
                    <a:pt x="57" y="195"/>
                    <a:pt x="57" y="195"/>
                    <a:pt x="57" y="195"/>
                  </a:cubicBezTo>
                  <a:cubicBezTo>
                    <a:pt x="55" y="195"/>
                    <a:pt x="53" y="197"/>
                    <a:pt x="52" y="199"/>
                  </a:cubicBezTo>
                  <a:cubicBezTo>
                    <a:pt x="52" y="199"/>
                    <a:pt x="52" y="199"/>
                    <a:pt x="52" y="199"/>
                  </a:cubicBezTo>
                  <a:cubicBezTo>
                    <a:pt x="52" y="201"/>
                    <a:pt x="54" y="203"/>
                    <a:pt x="56" y="203"/>
                  </a:cubicBezTo>
                  <a:cubicBezTo>
                    <a:pt x="56" y="203"/>
                    <a:pt x="56" y="203"/>
                    <a:pt x="56" y="203"/>
                  </a:cubicBezTo>
                  <a:close/>
                  <a:moveTo>
                    <a:pt x="58" y="183"/>
                  </a:moveTo>
                  <a:cubicBezTo>
                    <a:pt x="58" y="183"/>
                    <a:pt x="58" y="183"/>
                    <a:pt x="58" y="183"/>
                  </a:cubicBezTo>
                  <a:cubicBezTo>
                    <a:pt x="60" y="183"/>
                    <a:pt x="62" y="182"/>
                    <a:pt x="62" y="180"/>
                  </a:cubicBezTo>
                  <a:cubicBezTo>
                    <a:pt x="62" y="180"/>
                    <a:pt x="62" y="180"/>
                    <a:pt x="62" y="180"/>
                  </a:cubicBezTo>
                  <a:cubicBezTo>
                    <a:pt x="62" y="177"/>
                    <a:pt x="61" y="175"/>
                    <a:pt x="59" y="175"/>
                  </a:cubicBezTo>
                  <a:cubicBezTo>
                    <a:pt x="59" y="175"/>
                    <a:pt x="59" y="175"/>
                    <a:pt x="59" y="175"/>
                  </a:cubicBezTo>
                  <a:cubicBezTo>
                    <a:pt x="56" y="175"/>
                    <a:pt x="55" y="177"/>
                    <a:pt x="54" y="179"/>
                  </a:cubicBezTo>
                  <a:cubicBezTo>
                    <a:pt x="54" y="179"/>
                    <a:pt x="54" y="179"/>
                    <a:pt x="54" y="179"/>
                  </a:cubicBezTo>
                  <a:cubicBezTo>
                    <a:pt x="54" y="181"/>
                    <a:pt x="56" y="183"/>
                    <a:pt x="58" y="183"/>
                  </a:cubicBezTo>
                  <a:cubicBezTo>
                    <a:pt x="58" y="183"/>
                    <a:pt x="58" y="183"/>
                    <a:pt x="58" y="183"/>
                  </a:cubicBezTo>
                  <a:close/>
                  <a:moveTo>
                    <a:pt x="60" y="163"/>
                  </a:moveTo>
                  <a:cubicBezTo>
                    <a:pt x="60" y="163"/>
                    <a:pt x="60" y="163"/>
                    <a:pt x="60" y="163"/>
                  </a:cubicBezTo>
                  <a:cubicBezTo>
                    <a:pt x="62" y="163"/>
                    <a:pt x="64" y="162"/>
                    <a:pt x="64" y="160"/>
                  </a:cubicBezTo>
                  <a:cubicBezTo>
                    <a:pt x="64" y="160"/>
                    <a:pt x="64" y="160"/>
                    <a:pt x="64" y="160"/>
                  </a:cubicBezTo>
                  <a:cubicBezTo>
                    <a:pt x="64" y="158"/>
                    <a:pt x="63" y="156"/>
                    <a:pt x="61" y="155"/>
                  </a:cubicBezTo>
                  <a:cubicBezTo>
                    <a:pt x="61" y="155"/>
                    <a:pt x="61" y="155"/>
                    <a:pt x="61" y="155"/>
                  </a:cubicBezTo>
                  <a:cubicBezTo>
                    <a:pt x="58" y="155"/>
                    <a:pt x="57" y="157"/>
                    <a:pt x="56" y="159"/>
                  </a:cubicBezTo>
                  <a:cubicBezTo>
                    <a:pt x="56" y="159"/>
                    <a:pt x="56" y="159"/>
                    <a:pt x="56" y="159"/>
                  </a:cubicBezTo>
                  <a:cubicBezTo>
                    <a:pt x="56" y="159"/>
                    <a:pt x="56" y="159"/>
                    <a:pt x="56" y="159"/>
                  </a:cubicBezTo>
                  <a:cubicBezTo>
                    <a:pt x="56" y="159"/>
                    <a:pt x="56" y="159"/>
                    <a:pt x="56" y="159"/>
                  </a:cubicBezTo>
                  <a:cubicBezTo>
                    <a:pt x="56" y="161"/>
                    <a:pt x="58" y="163"/>
                    <a:pt x="60" y="163"/>
                  </a:cubicBezTo>
                  <a:cubicBezTo>
                    <a:pt x="60" y="163"/>
                    <a:pt x="60" y="163"/>
                    <a:pt x="60" y="163"/>
                  </a:cubicBezTo>
                  <a:close/>
                  <a:moveTo>
                    <a:pt x="62" y="143"/>
                  </a:moveTo>
                  <a:cubicBezTo>
                    <a:pt x="62" y="143"/>
                    <a:pt x="62" y="143"/>
                    <a:pt x="62" y="143"/>
                  </a:cubicBezTo>
                  <a:cubicBezTo>
                    <a:pt x="64" y="143"/>
                    <a:pt x="66" y="142"/>
                    <a:pt x="66" y="140"/>
                  </a:cubicBezTo>
                  <a:cubicBezTo>
                    <a:pt x="66" y="140"/>
                    <a:pt x="66" y="140"/>
                    <a:pt x="66" y="140"/>
                  </a:cubicBezTo>
                  <a:cubicBezTo>
                    <a:pt x="67" y="138"/>
                    <a:pt x="65" y="136"/>
                    <a:pt x="63" y="135"/>
                  </a:cubicBezTo>
                  <a:cubicBezTo>
                    <a:pt x="63" y="135"/>
                    <a:pt x="63" y="135"/>
                    <a:pt x="63" y="135"/>
                  </a:cubicBezTo>
                  <a:cubicBezTo>
                    <a:pt x="61" y="135"/>
                    <a:pt x="59" y="137"/>
                    <a:pt x="58" y="139"/>
                  </a:cubicBezTo>
                  <a:cubicBezTo>
                    <a:pt x="58" y="139"/>
                    <a:pt x="58" y="139"/>
                    <a:pt x="58" y="139"/>
                  </a:cubicBezTo>
                  <a:cubicBezTo>
                    <a:pt x="58" y="139"/>
                    <a:pt x="58" y="139"/>
                    <a:pt x="58" y="139"/>
                  </a:cubicBezTo>
                  <a:cubicBezTo>
                    <a:pt x="58" y="139"/>
                    <a:pt x="58" y="139"/>
                    <a:pt x="58" y="139"/>
                  </a:cubicBezTo>
                  <a:cubicBezTo>
                    <a:pt x="58" y="141"/>
                    <a:pt x="60" y="143"/>
                    <a:pt x="62" y="143"/>
                  </a:cubicBezTo>
                  <a:cubicBezTo>
                    <a:pt x="62" y="143"/>
                    <a:pt x="62" y="143"/>
                    <a:pt x="62" y="143"/>
                  </a:cubicBezTo>
                  <a:close/>
                  <a:moveTo>
                    <a:pt x="65" y="124"/>
                  </a:moveTo>
                  <a:cubicBezTo>
                    <a:pt x="65" y="124"/>
                    <a:pt x="65" y="124"/>
                    <a:pt x="65" y="124"/>
                  </a:cubicBezTo>
                  <a:cubicBezTo>
                    <a:pt x="67" y="124"/>
                    <a:pt x="68" y="122"/>
                    <a:pt x="69" y="120"/>
                  </a:cubicBezTo>
                  <a:cubicBezTo>
                    <a:pt x="69" y="120"/>
                    <a:pt x="69" y="120"/>
                    <a:pt x="69" y="120"/>
                  </a:cubicBezTo>
                  <a:cubicBezTo>
                    <a:pt x="69" y="118"/>
                    <a:pt x="67" y="116"/>
                    <a:pt x="65" y="116"/>
                  </a:cubicBezTo>
                  <a:cubicBezTo>
                    <a:pt x="65" y="116"/>
                    <a:pt x="65" y="116"/>
                    <a:pt x="65" y="116"/>
                  </a:cubicBezTo>
                  <a:cubicBezTo>
                    <a:pt x="63" y="115"/>
                    <a:pt x="61" y="117"/>
                    <a:pt x="61" y="119"/>
                  </a:cubicBezTo>
                  <a:cubicBezTo>
                    <a:pt x="61" y="119"/>
                    <a:pt x="61" y="119"/>
                    <a:pt x="61" y="119"/>
                  </a:cubicBezTo>
                  <a:cubicBezTo>
                    <a:pt x="61" y="119"/>
                    <a:pt x="61" y="119"/>
                    <a:pt x="61" y="119"/>
                  </a:cubicBezTo>
                  <a:cubicBezTo>
                    <a:pt x="61" y="119"/>
                    <a:pt x="61" y="119"/>
                    <a:pt x="61" y="119"/>
                  </a:cubicBezTo>
                  <a:cubicBezTo>
                    <a:pt x="61" y="121"/>
                    <a:pt x="62" y="123"/>
                    <a:pt x="64" y="123"/>
                  </a:cubicBezTo>
                  <a:cubicBezTo>
                    <a:pt x="64" y="124"/>
                    <a:pt x="65" y="124"/>
                    <a:pt x="65" y="124"/>
                  </a:cubicBezTo>
                  <a:close/>
                  <a:moveTo>
                    <a:pt x="68" y="104"/>
                  </a:moveTo>
                  <a:cubicBezTo>
                    <a:pt x="68" y="104"/>
                    <a:pt x="68" y="104"/>
                    <a:pt x="68" y="104"/>
                  </a:cubicBezTo>
                  <a:cubicBezTo>
                    <a:pt x="70" y="104"/>
                    <a:pt x="71" y="102"/>
                    <a:pt x="72" y="100"/>
                  </a:cubicBezTo>
                  <a:cubicBezTo>
                    <a:pt x="72" y="100"/>
                    <a:pt x="72" y="100"/>
                    <a:pt x="72" y="100"/>
                  </a:cubicBezTo>
                  <a:cubicBezTo>
                    <a:pt x="72" y="98"/>
                    <a:pt x="70" y="96"/>
                    <a:pt x="68" y="96"/>
                  </a:cubicBezTo>
                  <a:cubicBezTo>
                    <a:pt x="68" y="96"/>
                    <a:pt x="68" y="96"/>
                    <a:pt x="68" y="96"/>
                  </a:cubicBezTo>
                  <a:cubicBezTo>
                    <a:pt x="66" y="95"/>
                    <a:pt x="64" y="97"/>
                    <a:pt x="64" y="99"/>
                  </a:cubicBezTo>
                  <a:cubicBezTo>
                    <a:pt x="64" y="99"/>
                    <a:pt x="64" y="99"/>
                    <a:pt x="64" y="99"/>
                  </a:cubicBezTo>
                  <a:cubicBezTo>
                    <a:pt x="63" y="101"/>
                    <a:pt x="65" y="103"/>
                    <a:pt x="67" y="104"/>
                  </a:cubicBezTo>
                  <a:cubicBezTo>
                    <a:pt x="67" y="104"/>
                    <a:pt x="67" y="104"/>
                    <a:pt x="68" y="104"/>
                  </a:cubicBezTo>
                  <a:close/>
                  <a:moveTo>
                    <a:pt x="71" y="84"/>
                  </a:moveTo>
                  <a:cubicBezTo>
                    <a:pt x="71" y="84"/>
                    <a:pt x="71" y="84"/>
                    <a:pt x="71" y="84"/>
                  </a:cubicBezTo>
                  <a:cubicBezTo>
                    <a:pt x="73" y="84"/>
                    <a:pt x="75" y="83"/>
                    <a:pt x="75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6" y="79"/>
                    <a:pt x="74" y="76"/>
                    <a:pt x="72" y="76"/>
                  </a:cubicBezTo>
                  <a:cubicBezTo>
                    <a:pt x="72" y="76"/>
                    <a:pt x="72" y="76"/>
                    <a:pt x="72" y="76"/>
                  </a:cubicBezTo>
                  <a:cubicBezTo>
                    <a:pt x="70" y="76"/>
                    <a:pt x="68" y="77"/>
                    <a:pt x="67" y="79"/>
                  </a:cubicBezTo>
                  <a:cubicBezTo>
                    <a:pt x="67" y="79"/>
                    <a:pt x="67" y="79"/>
                    <a:pt x="67" y="79"/>
                  </a:cubicBezTo>
                  <a:cubicBezTo>
                    <a:pt x="67" y="81"/>
                    <a:pt x="68" y="83"/>
                    <a:pt x="70" y="84"/>
                  </a:cubicBezTo>
                  <a:cubicBezTo>
                    <a:pt x="71" y="84"/>
                    <a:pt x="71" y="84"/>
                    <a:pt x="71" y="84"/>
                  </a:cubicBezTo>
                  <a:close/>
                  <a:moveTo>
                    <a:pt x="76" y="64"/>
                  </a:moveTo>
                  <a:cubicBezTo>
                    <a:pt x="76" y="64"/>
                    <a:pt x="76" y="64"/>
                    <a:pt x="76" y="64"/>
                  </a:cubicBezTo>
                  <a:cubicBezTo>
                    <a:pt x="78" y="64"/>
                    <a:pt x="79" y="63"/>
                    <a:pt x="80" y="62"/>
                  </a:cubicBezTo>
                  <a:cubicBezTo>
                    <a:pt x="80" y="62"/>
                    <a:pt x="80" y="62"/>
                    <a:pt x="80" y="62"/>
                  </a:cubicBezTo>
                  <a:cubicBezTo>
                    <a:pt x="80" y="59"/>
                    <a:pt x="79" y="57"/>
                    <a:pt x="77" y="57"/>
                  </a:cubicBezTo>
                  <a:cubicBezTo>
                    <a:pt x="77" y="57"/>
                    <a:pt x="77" y="57"/>
                    <a:pt x="77" y="57"/>
                  </a:cubicBezTo>
                  <a:cubicBezTo>
                    <a:pt x="75" y="56"/>
                    <a:pt x="72" y="57"/>
                    <a:pt x="72" y="59"/>
                  </a:cubicBezTo>
                  <a:cubicBezTo>
                    <a:pt x="72" y="59"/>
                    <a:pt x="72" y="59"/>
                    <a:pt x="72" y="59"/>
                  </a:cubicBezTo>
                  <a:cubicBezTo>
                    <a:pt x="71" y="62"/>
                    <a:pt x="73" y="64"/>
                    <a:pt x="75" y="64"/>
                  </a:cubicBezTo>
                  <a:cubicBezTo>
                    <a:pt x="75" y="64"/>
                    <a:pt x="75" y="64"/>
                    <a:pt x="76" y="64"/>
                  </a:cubicBezTo>
                  <a:close/>
                  <a:moveTo>
                    <a:pt x="82" y="46"/>
                  </a:moveTo>
                  <a:cubicBezTo>
                    <a:pt x="82" y="46"/>
                    <a:pt x="82" y="46"/>
                    <a:pt x="82" y="46"/>
                  </a:cubicBezTo>
                  <a:cubicBezTo>
                    <a:pt x="84" y="46"/>
                    <a:pt x="85" y="45"/>
                    <a:pt x="86" y="43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7" y="41"/>
                    <a:pt x="86" y="39"/>
                    <a:pt x="83" y="38"/>
                  </a:cubicBezTo>
                  <a:cubicBezTo>
                    <a:pt x="83" y="38"/>
                    <a:pt x="83" y="38"/>
                    <a:pt x="83" y="38"/>
                  </a:cubicBezTo>
                  <a:cubicBezTo>
                    <a:pt x="81" y="37"/>
                    <a:pt x="79" y="38"/>
                    <a:pt x="78" y="40"/>
                  </a:cubicBezTo>
                  <a:cubicBezTo>
                    <a:pt x="78" y="40"/>
                    <a:pt x="78" y="40"/>
                    <a:pt x="78" y="40"/>
                  </a:cubicBezTo>
                  <a:cubicBezTo>
                    <a:pt x="78" y="40"/>
                    <a:pt x="78" y="40"/>
                    <a:pt x="78" y="40"/>
                  </a:cubicBezTo>
                  <a:cubicBezTo>
                    <a:pt x="78" y="40"/>
                    <a:pt x="78" y="40"/>
                    <a:pt x="78" y="40"/>
                  </a:cubicBezTo>
                  <a:cubicBezTo>
                    <a:pt x="77" y="42"/>
                    <a:pt x="78" y="44"/>
                    <a:pt x="81" y="45"/>
                  </a:cubicBezTo>
                  <a:cubicBezTo>
                    <a:pt x="81" y="45"/>
                    <a:pt x="82" y="46"/>
                    <a:pt x="82" y="46"/>
                  </a:cubicBezTo>
                  <a:close/>
                  <a:moveTo>
                    <a:pt x="91" y="28"/>
                  </a:moveTo>
                  <a:cubicBezTo>
                    <a:pt x="91" y="28"/>
                    <a:pt x="91" y="28"/>
                    <a:pt x="91" y="28"/>
                  </a:cubicBezTo>
                  <a:cubicBezTo>
                    <a:pt x="92" y="28"/>
                    <a:pt x="94" y="27"/>
                    <a:pt x="94" y="26"/>
                  </a:cubicBezTo>
                  <a:cubicBezTo>
                    <a:pt x="94" y="26"/>
                    <a:pt x="94" y="26"/>
                    <a:pt x="94" y="26"/>
                  </a:cubicBezTo>
                  <a:cubicBezTo>
                    <a:pt x="96" y="24"/>
                    <a:pt x="95" y="22"/>
                    <a:pt x="93" y="20"/>
                  </a:cubicBezTo>
                  <a:cubicBezTo>
                    <a:pt x="93" y="20"/>
                    <a:pt x="93" y="20"/>
                    <a:pt x="93" y="20"/>
                  </a:cubicBezTo>
                  <a:cubicBezTo>
                    <a:pt x="91" y="19"/>
                    <a:pt x="89" y="20"/>
                    <a:pt x="88" y="22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6" y="23"/>
                    <a:pt x="87" y="26"/>
                    <a:pt x="89" y="27"/>
                  </a:cubicBezTo>
                  <a:cubicBezTo>
                    <a:pt x="90" y="28"/>
                    <a:pt x="90" y="28"/>
                    <a:pt x="91" y="28"/>
                  </a:cubicBezTo>
                  <a:close/>
                  <a:moveTo>
                    <a:pt x="105" y="13"/>
                  </a:moveTo>
                  <a:cubicBezTo>
                    <a:pt x="105" y="13"/>
                    <a:pt x="105" y="13"/>
                    <a:pt x="105" y="13"/>
                  </a:cubicBezTo>
                  <a:cubicBezTo>
                    <a:pt x="105" y="13"/>
                    <a:pt x="106" y="13"/>
                    <a:pt x="107" y="13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109" y="12"/>
                    <a:pt x="109" y="9"/>
                    <a:pt x="108" y="7"/>
                  </a:cubicBezTo>
                  <a:cubicBezTo>
                    <a:pt x="108" y="7"/>
                    <a:pt x="108" y="7"/>
                    <a:pt x="108" y="7"/>
                  </a:cubicBezTo>
                  <a:cubicBezTo>
                    <a:pt x="107" y="5"/>
                    <a:pt x="104" y="5"/>
                    <a:pt x="103" y="6"/>
                  </a:cubicBezTo>
                  <a:cubicBezTo>
                    <a:pt x="103" y="6"/>
                    <a:pt x="103" y="6"/>
                    <a:pt x="103" y="6"/>
                  </a:cubicBezTo>
                  <a:cubicBezTo>
                    <a:pt x="101" y="7"/>
                    <a:pt x="100" y="10"/>
                    <a:pt x="101" y="12"/>
                  </a:cubicBezTo>
                  <a:cubicBezTo>
                    <a:pt x="102" y="13"/>
                    <a:pt x="103" y="13"/>
                    <a:pt x="105" y="13"/>
                  </a:cubicBezTo>
                  <a:close/>
                  <a:moveTo>
                    <a:pt x="125" y="8"/>
                  </a:moveTo>
                  <a:cubicBezTo>
                    <a:pt x="125" y="7"/>
                    <a:pt x="126" y="7"/>
                    <a:pt x="126" y="7"/>
                  </a:cubicBezTo>
                  <a:cubicBezTo>
                    <a:pt x="127" y="6"/>
                    <a:pt x="127" y="6"/>
                    <a:pt x="127" y="6"/>
                  </a:cubicBezTo>
                  <a:cubicBezTo>
                    <a:pt x="127" y="5"/>
                    <a:pt x="127" y="5"/>
                    <a:pt x="127" y="4"/>
                  </a:cubicBezTo>
                  <a:cubicBezTo>
                    <a:pt x="127" y="3"/>
                    <a:pt x="127" y="2"/>
                    <a:pt x="126" y="1"/>
                  </a:cubicBezTo>
                  <a:cubicBezTo>
                    <a:pt x="125" y="0"/>
                    <a:pt x="122" y="0"/>
                    <a:pt x="121" y="1"/>
                  </a:cubicBezTo>
                  <a:cubicBezTo>
                    <a:pt x="120" y="2"/>
                    <a:pt x="119" y="3"/>
                    <a:pt x="119" y="4"/>
                  </a:cubicBezTo>
                  <a:cubicBezTo>
                    <a:pt x="119" y="5"/>
                    <a:pt x="119" y="5"/>
                    <a:pt x="120" y="6"/>
                  </a:cubicBezTo>
                  <a:cubicBezTo>
                    <a:pt x="120" y="6"/>
                    <a:pt x="120" y="6"/>
                    <a:pt x="121" y="7"/>
                  </a:cubicBezTo>
                  <a:cubicBezTo>
                    <a:pt x="121" y="7"/>
                    <a:pt x="121" y="7"/>
                    <a:pt x="122" y="8"/>
                  </a:cubicBezTo>
                  <a:cubicBezTo>
                    <a:pt x="122" y="8"/>
                    <a:pt x="123" y="8"/>
                    <a:pt x="123" y="8"/>
                  </a:cubicBezTo>
                  <a:cubicBezTo>
                    <a:pt x="124" y="8"/>
                    <a:pt x="124" y="8"/>
                    <a:pt x="125" y="8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UA"/>
            </a:p>
          </p:txBody>
        </p:sp>
        <p:sp>
          <p:nvSpPr>
            <p:cNvPr id="12" name="Freeform 46">
              <a:extLst>
                <a:ext uri="{FF2B5EF4-FFF2-40B4-BE49-F238E27FC236}">
                  <a16:creationId xmlns:a16="http://schemas.microsoft.com/office/drawing/2014/main" id="{97967DE7-8B88-C7C8-88E5-3C37EC48D50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49547" y="1770732"/>
              <a:ext cx="514781" cy="1394126"/>
            </a:xfrm>
            <a:custGeom>
              <a:avLst/>
              <a:gdLst>
                <a:gd name="T0" fmla="*/ 127 w 127"/>
                <a:gd name="T1" fmla="*/ 340 h 344"/>
                <a:gd name="T2" fmla="*/ 119 w 127"/>
                <a:gd name="T3" fmla="*/ 340 h 344"/>
                <a:gd name="T4" fmla="*/ 107 w 127"/>
                <a:gd name="T5" fmla="*/ 331 h 344"/>
                <a:gd name="T6" fmla="*/ 105 w 127"/>
                <a:gd name="T7" fmla="*/ 339 h 344"/>
                <a:gd name="T8" fmla="*/ 89 w 127"/>
                <a:gd name="T9" fmla="*/ 317 h 344"/>
                <a:gd name="T10" fmla="*/ 93 w 127"/>
                <a:gd name="T11" fmla="*/ 324 h 344"/>
                <a:gd name="T12" fmla="*/ 88 w 127"/>
                <a:gd name="T13" fmla="*/ 323 h 344"/>
                <a:gd name="T14" fmla="*/ 86 w 127"/>
                <a:gd name="T15" fmla="*/ 301 h 344"/>
                <a:gd name="T16" fmla="*/ 82 w 127"/>
                <a:gd name="T17" fmla="*/ 307 h 344"/>
                <a:gd name="T18" fmla="*/ 75 w 127"/>
                <a:gd name="T19" fmla="*/ 280 h 344"/>
                <a:gd name="T20" fmla="*/ 77 w 127"/>
                <a:gd name="T21" fmla="*/ 287 h 344"/>
                <a:gd name="T22" fmla="*/ 72 w 127"/>
                <a:gd name="T23" fmla="*/ 285 h 344"/>
                <a:gd name="T24" fmla="*/ 75 w 127"/>
                <a:gd name="T25" fmla="*/ 263 h 344"/>
                <a:gd name="T26" fmla="*/ 71 w 127"/>
                <a:gd name="T27" fmla="*/ 268 h 344"/>
                <a:gd name="T28" fmla="*/ 67 w 127"/>
                <a:gd name="T29" fmla="*/ 240 h 344"/>
                <a:gd name="T30" fmla="*/ 68 w 127"/>
                <a:gd name="T31" fmla="*/ 248 h 344"/>
                <a:gd name="T32" fmla="*/ 64 w 127"/>
                <a:gd name="T33" fmla="*/ 245 h 344"/>
                <a:gd name="T34" fmla="*/ 64 w 127"/>
                <a:gd name="T35" fmla="*/ 221 h 344"/>
                <a:gd name="T36" fmla="*/ 65 w 127"/>
                <a:gd name="T37" fmla="*/ 228 h 344"/>
                <a:gd name="T38" fmla="*/ 61 w 127"/>
                <a:gd name="T39" fmla="*/ 225 h 344"/>
                <a:gd name="T40" fmla="*/ 66 w 127"/>
                <a:gd name="T41" fmla="*/ 204 h 344"/>
                <a:gd name="T42" fmla="*/ 62 w 127"/>
                <a:gd name="T43" fmla="*/ 209 h 344"/>
                <a:gd name="T44" fmla="*/ 56 w 127"/>
                <a:gd name="T45" fmla="*/ 185 h 344"/>
                <a:gd name="T46" fmla="*/ 64 w 127"/>
                <a:gd name="T47" fmla="*/ 184 h 344"/>
                <a:gd name="T48" fmla="*/ 60 w 127"/>
                <a:gd name="T49" fmla="*/ 189 h 344"/>
                <a:gd name="T50" fmla="*/ 58 w 127"/>
                <a:gd name="T51" fmla="*/ 161 h 344"/>
                <a:gd name="T52" fmla="*/ 59 w 127"/>
                <a:gd name="T53" fmla="*/ 169 h 344"/>
                <a:gd name="T54" fmla="*/ 54 w 127"/>
                <a:gd name="T55" fmla="*/ 165 h 344"/>
                <a:gd name="T56" fmla="*/ 60 w 127"/>
                <a:gd name="T57" fmla="*/ 144 h 344"/>
                <a:gd name="T58" fmla="*/ 56 w 127"/>
                <a:gd name="T59" fmla="*/ 149 h 344"/>
                <a:gd name="T60" fmla="*/ 54 w 127"/>
                <a:gd name="T61" fmla="*/ 121 h 344"/>
                <a:gd name="T62" fmla="*/ 55 w 127"/>
                <a:gd name="T63" fmla="*/ 129 h 344"/>
                <a:gd name="T64" fmla="*/ 50 w 127"/>
                <a:gd name="T65" fmla="*/ 125 h 344"/>
                <a:gd name="T66" fmla="*/ 56 w 127"/>
                <a:gd name="T67" fmla="*/ 104 h 344"/>
                <a:gd name="T68" fmla="*/ 52 w 127"/>
                <a:gd name="T69" fmla="*/ 109 h 344"/>
                <a:gd name="T70" fmla="*/ 49 w 127"/>
                <a:gd name="T71" fmla="*/ 81 h 344"/>
                <a:gd name="T72" fmla="*/ 50 w 127"/>
                <a:gd name="T73" fmla="*/ 89 h 344"/>
                <a:gd name="T74" fmla="*/ 45 w 127"/>
                <a:gd name="T75" fmla="*/ 86 h 344"/>
                <a:gd name="T76" fmla="*/ 45 w 127"/>
                <a:gd name="T77" fmla="*/ 61 h 344"/>
                <a:gd name="T78" fmla="*/ 46 w 127"/>
                <a:gd name="T79" fmla="*/ 69 h 344"/>
                <a:gd name="T80" fmla="*/ 42 w 127"/>
                <a:gd name="T81" fmla="*/ 66 h 344"/>
                <a:gd name="T82" fmla="*/ 45 w 127"/>
                <a:gd name="T83" fmla="*/ 45 h 344"/>
                <a:gd name="T84" fmla="*/ 41 w 127"/>
                <a:gd name="T85" fmla="*/ 50 h 344"/>
                <a:gd name="T86" fmla="*/ 30 w 127"/>
                <a:gd name="T87" fmla="*/ 29 h 344"/>
                <a:gd name="T88" fmla="*/ 37 w 127"/>
                <a:gd name="T89" fmla="*/ 25 h 344"/>
                <a:gd name="T90" fmla="*/ 34 w 127"/>
                <a:gd name="T91" fmla="*/ 31 h 344"/>
                <a:gd name="T92" fmla="*/ 19 w 127"/>
                <a:gd name="T93" fmla="*/ 8 h 344"/>
                <a:gd name="T94" fmla="*/ 25 w 127"/>
                <a:gd name="T95" fmla="*/ 14 h 344"/>
                <a:gd name="T96" fmla="*/ 20 w 127"/>
                <a:gd name="T97" fmla="*/ 14 h 344"/>
                <a:gd name="T98" fmla="*/ 5 w 127"/>
                <a:gd name="T99" fmla="*/ 0 h 344"/>
                <a:gd name="T100" fmla="*/ 5 w 127"/>
                <a:gd name="T101" fmla="*/ 8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7" h="344">
                  <a:moveTo>
                    <a:pt x="119" y="340"/>
                  </a:moveTo>
                  <a:cubicBezTo>
                    <a:pt x="119" y="338"/>
                    <a:pt x="121" y="336"/>
                    <a:pt x="123" y="336"/>
                  </a:cubicBezTo>
                  <a:cubicBezTo>
                    <a:pt x="123" y="336"/>
                    <a:pt x="123" y="336"/>
                    <a:pt x="123" y="336"/>
                  </a:cubicBezTo>
                  <a:cubicBezTo>
                    <a:pt x="126" y="336"/>
                    <a:pt x="127" y="338"/>
                    <a:pt x="127" y="340"/>
                  </a:cubicBezTo>
                  <a:cubicBezTo>
                    <a:pt x="127" y="340"/>
                    <a:pt x="127" y="340"/>
                    <a:pt x="127" y="340"/>
                  </a:cubicBezTo>
                  <a:cubicBezTo>
                    <a:pt x="127" y="342"/>
                    <a:pt x="126" y="344"/>
                    <a:pt x="123" y="344"/>
                  </a:cubicBezTo>
                  <a:cubicBezTo>
                    <a:pt x="123" y="344"/>
                    <a:pt x="123" y="344"/>
                    <a:pt x="123" y="344"/>
                  </a:cubicBezTo>
                  <a:cubicBezTo>
                    <a:pt x="121" y="344"/>
                    <a:pt x="119" y="342"/>
                    <a:pt x="119" y="340"/>
                  </a:cubicBezTo>
                  <a:close/>
                  <a:moveTo>
                    <a:pt x="103" y="338"/>
                  </a:moveTo>
                  <a:cubicBezTo>
                    <a:pt x="101" y="337"/>
                    <a:pt x="100" y="334"/>
                    <a:pt x="101" y="332"/>
                  </a:cubicBezTo>
                  <a:cubicBezTo>
                    <a:pt x="101" y="332"/>
                    <a:pt x="101" y="332"/>
                    <a:pt x="101" y="332"/>
                  </a:cubicBezTo>
                  <a:cubicBezTo>
                    <a:pt x="103" y="330"/>
                    <a:pt x="105" y="330"/>
                    <a:pt x="107" y="331"/>
                  </a:cubicBezTo>
                  <a:cubicBezTo>
                    <a:pt x="107" y="331"/>
                    <a:pt x="107" y="331"/>
                    <a:pt x="107" y="331"/>
                  </a:cubicBezTo>
                  <a:cubicBezTo>
                    <a:pt x="109" y="332"/>
                    <a:pt x="109" y="335"/>
                    <a:pt x="108" y="337"/>
                  </a:cubicBezTo>
                  <a:cubicBezTo>
                    <a:pt x="108" y="337"/>
                    <a:pt x="108" y="337"/>
                    <a:pt x="108" y="337"/>
                  </a:cubicBezTo>
                  <a:cubicBezTo>
                    <a:pt x="107" y="338"/>
                    <a:pt x="106" y="339"/>
                    <a:pt x="105" y="339"/>
                  </a:cubicBezTo>
                  <a:cubicBezTo>
                    <a:pt x="105" y="339"/>
                    <a:pt x="105" y="339"/>
                    <a:pt x="105" y="339"/>
                  </a:cubicBezTo>
                  <a:cubicBezTo>
                    <a:pt x="104" y="339"/>
                    <a:pt x="103" y="338"/>
                    <a:pt x="103" y="338"/>
                  </a:cubicBezTo>
                  <a:close/>
                  <a:moveTo>
                    <a:pt x="88" y="323"/>
                  </a:moveTo>
                  <a:cubicBezTo>
                    <a:pt x="87" y="321"/>
                    <a:pt x="87" y="318"/>
                    <a:pt x="89" y="317"/>
                  </a:cubicBezTo>
                  <a:cubicBezTo>
                    <a:pt x="89" y="317"/>
                    <a:pt x="89" y="317"/>
                    <a:pt x="89" y="317"/>
                  </a:cubicBezTo>
                  <a:cubicBezTo>
                    <a:pt x="91" y="316"/>
                    <a:pt x="93" y="316"/>
                    <a:pt x="94" y="318"/>
                  </a:cubicBezTo>
                  <a:cubicBezTo>
                    <a:pt x="94" y="318"/>
                    <a:pt x="94" y="318"/>
                    <a:pt x="94" y="318"/>
                  </a:cubicBezTo>
                  <a:cubicBezTo>
                    <a:pt x="96" y="320"/>
                    <a:pt x="95" y="322"/>
                    <a:pt x="93" y="324"/>
                  </a:cubicBezTo>
                  <a:cubicBezTo>
                    <a:pt x="93" y="324"/>
                    <a:pt x="93" y="324"/>
                    <a:pt x="93" y="324"/>
                  </a:cubicBezTo>
                  <a:cubicBezTo>
                    <a:pt x="93" y="324"/>
                    <a:pt x="92" y="324"/>
                    <a:pt x="91" y="324"/>
                  </a:cubicBezTo>
                  <a:cubicBezTo>
                    <a:pt x="91" y="324"/>
                    <a:pt x="91" y="324"/>
                    <a:pt x="91" y="324"/>
                  </a:cubicBezTo>
                  <a:cubicBezTo>
                    <a:pt x="90" y="324"/>
                    <a:pt x="89" y="324"/>
                    <a:pt x="88" y="323"/>
                  </a:cubicBezTo>
                  <a:close/>
                  <a:moveTo>
                    <a:pt x="78" y="304"/>
                  </a:moveTo>
                  <a:cubicBezTo>
                    <a:pt x="78" y="302"/>
                    <a:pt x="79" y="300"/>
                    <a:pt x="81" y="299"/>
                  </a:cubicBezTo>
                  <a:cubicBezTo>
                    <a:pt x="81" y="299"/>
                    <a:pt x="81" y="299"/>
                    <a:pt x="81" y="299"/>
                  </a:cubicBezTo>
                  <a:cubicBezTo>
                    <a:pt x="83" y="298"/>
                    <a:pt x="85" y="299"/>
                    <a:pt x="86" y="301"/>
                  </a:cubicBezTo>
                  <a:cubicBezTo>
                    <a:pt x="86" y="301"/>
                    <a:pt x="86" y="301"/>
                    <a:pt x="86" y="301"/>
                  </a:cubicBezTo>
                  <a:cubicBezTo>
                    <a:pt x="87" y="303"/>
                    <a:pt x="86" y="305"/>
                    <a:pt x="84" y="306"/>
                  </a:cubicBezTo>
                  <a:cubicBezTo>
                    <a:pt x="84" y="306"/>
                    <a:pt x="84" y="306"/>
                    <a:pt x="84" y="306"/>
                  </a:cubicBezTo>
                  <a:cubicBezTo>
                    <a:pt x="83" y="306"/>
                    <a:pt x="83" y="307"/>
                    <a:pt x="82" y="307"/>
                  </a:cubicBezTo>
                  <a:cubicBezTo>
                    <a:pt x="82" y="307"/>
                    <a:pt x="82" y="307"/>
                    <a:pt x="82" y="307"/>
                  </a:cubicBezTo>
                  <a:cubicBezTo>
                    <a:pt x="80" y="307"/>
                    <a:pt x="79" y="306"/>
                    <a:pt x="78" y="304"/>
                  </a:cubicBezTo>
                  <a:close/>
                  <a:moveTo>
                    <a:pt x="72" y="285"/>
                  </a:moveTo>
                  <a:cubicBezTo>
                    <a:pt x="71" y="282"/>
                    <a:pt x="73" y="280"/>
                    <a:pt x="75" y="280"/>
                  </a:cubicBezTo>
                  <a:cubicBezTo>
                    <a:pt x="75" y="280"/>
                    <a:pt x="75" y="280"/>
                    <a:pt x="75" y="280"/>
                  </a:cubicBezTo>
                  <a:cubicBezTo>
                    <a:pt x="77" y="279"/>
                    <a:pt x="79" y="280"/>
                    <a:pt x="80" y="283"/>
                  </a:cubicBezTo>
                  <a:cubicBezTo>
                    <a:pt x="80" y="283"/>
                    <a:pt x="80" y="283"/>
                    <a:pt x="80" y="283"/>
                  </a:cubicBezTo>
                  <a:cubicBezTo>
                    <a:pt x="80" y="285"/>
                    <a:pt x="79" y="287"/>
                    <a:pt x="77" y="287"/>
                  </a:cubicBezTo>
                  <a:cubicBezTo>
                    <a:pt x="77" y="287"/>
                    <a:pt x="77" y="287"/>
                    <a:pt x="77" y="287"/>
                  </a:cubicBezTo>
                  <a:cubicBezTo>
                    <a:pt x="76" y="288"/>
                    <a:pt x="76" y="288"/>
                    <a:pt x="76" y="288"/>
                  </a:cubicBezTo>
                  <a:cubicBezTo>
                    <a:pt x="76" y="288"/>
                    <a:pt x="76" y="288"/>
                    <a:pt x="76" y="288"/>
                  </a:cubicBezTo>
                  <a:cubicBezTo>
                    <a:pt x="74" y="288"/>
                    <a:pt x="72" y="286"/>
                    <a:pt x="72" y="285"/>
                  </a:cubicBezTo>
                  <a:close/>
                  <a:moveTo>
                    <a:pt x="67" y="265"/>
                  </a:moveTo>
                  <a:cubicBezTo>
                    <a:pt x="67" y="263"/>
                    <a:pt x="68" y="261"/>
                    <a:pt x="70" y="260"/>
                  </a:cubicBezTo>
                  <a:cubicBezTo>
                    <a:pt x="70" y="260"/>
                    <a:pt x="70" y="260"/>
                    <a:pt x="70" y="260"/>
                  </a:cubicBezTo>
                  <a:cubicBezTo>
                    <a:pt x="73" y="260"/>
                    <a:pt x="75" y="261"/>
                    <a:pt x="75" y="263"/>
                  </a:cubicBezTo>
                  <a:cubicBezTo>
                    <a:pt x="75" y="263"/>
                    <a:pt x="75" y="263"/>
                    <a:pt x="75" y="263"/>
                  </a:cubicBezTo>
                  <a:cubicBezTo>
                    <a:pt x="76" y="265"/>
                    <a:pt x="74" y="268"/>
                    <a:pt x="72" y="268"/>
                  </a:cubicBezTo>
                  <a:cubicBezTo>
                    <a:pt x="72" y="268"/>
                    <a:pt x="72" y="268"/>
                    <a:pt x="72" y="268"/>
                  </a:cubicBezTo>
                  <a:cubicBezTo>
                    <a:pt x="72" y="268"/>
                    <a:pt x="71" y="268"/>
                    <a:pt x="71" y="268"/>
                  </a:cubicBezTo>
                  <a:cubicBezTo>
                    <a:pt x="71" y="268"/>
                    <a:pt x="71" y="268"/>
                    <a:pt x="71" y="268"/>
                  </a:cubicBezTo>
                  <a:cubicBezTo>
                    <a:pt x="69" y="268"/>
                    <a:pt x="68" y="267"/>
                    <a:pt x="67" y="265"/>
                  </a:cubicBezTo>
                  <a:close/>
                  <a:moveTo>
                    <a:pt x="64" y="245"/>
                  </a:moveTo>
                  <a:cubicBezTo>
                    <a:pt x="63" y="243"/>
                    <a:pt x="65" y="241"/>
                    <a:pt x="67" y="240"/>
                  </a:cubicBezTo>
                  <a:cubicBezTo>
                    <a:pt x="67" y="240"/>
                    <a:pt x="67" y="240"/>
                    <a:pt x="67" y="240"/>
                  </a:cubicBezTo>
                  <a:cubicBezTo>
                    <a:pt x="69" y="240"/>
                    <a:pt x="71" y="242"/>
                    <a:pt x="72" y="244"/>
                  </a:cubicBezTo>
                  <a:cubicBezTo>
                    <a:pt x="72" y="244"/>
                    <a:pt x="72" y="244"/>
                    <a:pt x="72" y="244"/>
                  </a:cubicBezTo>
                  <a:cubicBezTo>
                    <a:pt x="72" y="246"/>
                    <a:pt x="70" y="248"/>
                    <a:pt x="68" y="248"/>
                  </a:cubicBezTo>
                  <a:cubicBezTo>
                    <a:pt x="68" y="248"/>
                    <a:pt x="68" y="248"/>
                    <a:pt x="68" y="248"/>
                  </a:cubicBezTo>
                  <a:cubicBezTo>
                    <a:pt x="68" y="248"/>
                    <a:pt x="68" y="248"/>
                    <a:pt x="68" y="248"/>
                  </a:cubicBezTo>
                  <a:cubicBezTo>
                    <a:pt x="68" y="248"/>
                    <a:pt x="68" y="248"/>
                    <a:pt x="68" y="248"/>
                  </a:cubicBezTo>
                  <a:cubicBezTo>
                    <a:pt x="66" y="248"/>
                    <a:pt x="64" y="247"/>
                    <a:pt x="64" y="245"/>
                  </a:cubicBezTo>
                  <a:close/>
                  <a:moveTo>
                    <a:pt x="61" y="225"/>
                  </a:moveTo>
                  <a:cubicBezTo>
                    <a:pt x="61" y="225"/>
                    <a:pt x="61" y="225"/>
                    <a:pt x="61" y="225"/>
                  </a:cubicBezTo>
                  <a:cubicBezTo>
                    <a:pt x="61" y="225"/>
                    <a:pt x="61" y="225"/>
                    <a:pt x="61" y="225"/>
                  </a:cubicBezTo>
                  <a:cubicBezTo>
                    <a:pt x="61" y="223"/>
                    <a:pt x="62" y="221"/>
                    <a:pt x="64" y="221"/>
                  </a:cubicBezTo>
                  <a:cubicBezTo>
                    <a:pt x="64" y="221"/>
                    <a:pt x="64" y="221"/>
                    <a:pt x="64" y="221"/>
                  </a:cubicBezTo>
                  <a:cubicBezTo>
                    <a:pt x="66" y="220"/>
                    <a:pt x="68" y="222"/>
                    <a:pt x="69" y="224"/>
                  </a:cubicBezTo>
                  <a:cubicBezTo>
                    <a:pt x="69" y="224"/>
                    <a:pt x="69" y="224"/>
                    <a:pt x="69" y="224"/>
                  </a:cubicBezTo>
                  <a:cubicBezTo>
                    <a:pt x="69" y="226"/>
                    <a:pt x="67" y="228"/>
                    <a:pt x="65" y="228"/>
                  </a:cubicBezTo>
                  <a:cubicBezTo>
                    <a:pt x="65" y="228"/>
                    <a:pt x="65" y="228"/>
                    <a:pt x="65" y="228"/>
                  </a:cubicBezTo>
                  <a:cubicBezTo>
                    <a:pt x="65" y="228"/>
                    <a:pt x="65" y="228"/>
                    <a:pt x="65" y="228"/>
                  </a:cubicBezTo>
                  <a:cubicBezTo>
                    <a:pt x="65" y="228"/>
                    <a:pt x="65" y="228"/>
                    <a:pt x="65" y="228"/>
                  </a:cubicBezTo>
                  <a:cubicBezTo>
                    <a:pt x="63" y="228"/>
                    <a:pt x="61" y="227"/>
                    <a:pt x="61" y="225"/>
                  </a:cubicBezTo>
                  <a:close/>
                  <a:moveTo>
                    <a:pt x="58" y="205"/>
                  </a:moveTo>
                  <a:cubicBezTo>
                    <a:pt x="58" y="203"/>
                    <a:pt x="60" y="201"/>
                    <a:pt x="62" y="201"/>
                  </a:cubicBezTo>
                  <a:cubicBezTo>
                    <a:pt x="62" y="201"/>
                    <a:pt x="62" y="201"/>
                    <a:pt x="62" y="201"/>
                  </a:cubicBezTo>
                  <a:cubicBezTo>
                    <a:pt x="64" y="200"/>
                    <a:pt x="66" y="202"/>
                    <a:pt x="66" y="204"/>
                  </a:cubicBezTo>
                  <a:cubicBezTo>
                    <a:pt x="66" y="204"/>
                    <a:pt x="66" y="204"/>
                    <a:pt x="66" y="204"/>
                  </a:cubicBezTo>
                  <a:cubicBezTo>
                    <a:pt x="67" y="206"/>
                    <a:pt x="65" y="208"/>
                    <a:pt x="63" y="209"/>
                  </a:cubicBezTo>
                  <a:cubicBezTo>
                    <a:pt x="63" y="209"/>
                    <a:pt x="63" y="209"/>
                    <a:pt x="63" y="209"/>
                  </a:cubicBezTo>
                  <a:cubicBezTo>
                    <a:pt x="63" y="209"/>
                    <a:pt x="63" y="209"/>
                    <a:pt x="62" y="209"/>
                  </a:cubicBezTo>
                  <a:cubicBezTo>
                    <a:pt x="62" y="209"/>
                    <a:pt x="62" y="209"/>
                    <a:pt x="62" y="209"/>
                  </a:cubicBezTo>
                  <a:cubicBezTo>
                    <a:pt x="60" y="209"/>
                    <a:pt x="59" y="207"/>
                    <a:pt x="58" y="205"/>
                  </a:cubicBezTo>
                  <a:close/>
                  <a:moveTo>
                    <a:pt x="56" y="185"/>
                  </a:moveTo>
                  <a:cubicBezTo>
                    <a:pt x="56" y="185"/>
                    <a:pt x="56" y="185"/>
                    <a:pt x="56" y="185"/>
                  </a:cubicBezTo>
                  <a:cubicBezTo>
                    <a:pt x="56" y="185"/>
                    <a:pt x="56" y="185"/>
                    <a:pt x="56" y="185"/>
                  </a:cubicBezTo>
                  <a:cubicBezTo>
                    <a:pt x="56" y="183"/>
                    <a:pt x="58" y="181"/>
                    <a:pt x="60" y="181"/>
                  </a:cubicBezTo>
                  <a:cubicBezTo>
                    <a:pt x="60" y="181"/>
                    <a:pt x="60" y="181"/>
                    <a:pt x="60" y="181"/>
                  </a:cubicBezTo>
                  <a:cubicBezTo>
                    <a:pt x="62" y="180"/>
                    <a:pt x="64" y="182"/>
                    <a:pt x="64" y="184"/>
                  </a:cubicBezTo>
                  <a:cubicBezTo>
                    <a:pt x="64" y="184"/>
                    <a:pt x="64" y="184"/>
                    <a:pt x="64" y="184"/>
                  </a:cubicBezTo>
                  <a:cubicBezTo>
                    <a:pt x="64" y="186"/>
                    <a:pt x="63" y="188"/>
                    <a:pt x="61" y="189"/>
                  </a:cubicBezTo>
                  <a:cubicBezTo>
                    <a:pt x="61" y="189"/>
                    <a:pt x="61" y="189"/>
                    <a:pt x="61" y="189"/>
                  </a:cubicBezTo>
                  <a:cubicBezTo>
                    <a:pt x="61" y="189"/>
                    <a:pt x="60" y="189"/>
                    <a:pt x="60" y="189"/>
                  </a:cubicBezTo>
                  <a:cubicBezTo>
                    <a:pt x="60" y="189"/>
                    <a:pt x="60" y="189"/>
                    <a:pt x="60" y="189"/>
                  </a:cubicBezTo>
                  <a:cubicBezTo>
                    <a:pt x="58" y="189"/>
                    <a:pt x="56" y="187"/>
                    <a:pt x="56" y="185"/>
                  </a:cubicBezTo>
                  <a:close/>
                  <a:moveTo>
                    <a:pt x="54" y="165"/>
                  </a:moveTo>
                  <a:cubicBezTo>
                    <a:pt x="54" y="163"/>
                    <a:pt x="56" y="161"/>
                    <a:pt x="5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60" y="160"/>
                    <a:pt x="62" y="162"/>
                    <a:pt x="62" y="164"/>
                  </a:cubicBezTo>
                  <a:cubicBezTo>
                    <a:pt x="62" y="164"/>
                    <a:pt x="62" y="164"/>
                    <a:pt x="62" y="164"/>
                  </a:cubicBezTo>
                  <a:cubicBezTo>
                    <a:pt x="62" y="166"/>
                    <a:pt x="61" y="168"/>
                    <a:pt x="59" y="169"/>
                  </a:cubicBezTo>
                  <a:cubicBezTo>
                    <a:pt x="59" y="169"/>
                    <a:pt x="59" y="169"/>
                    <a:pt x="59" y="169"/>
                  </a:cubicBezTo>
                  <a:cubicBezTo>
                    <a:pt x="59" y="169"/>
                    <a:pt x="58" y="169"/>
                    <a:pt x="58" y="169"/>
                  </a:cubicBezTo>
                  <a:cubicBezTo>
                    <a:pt x="58" y="169"/>
                    <a:pt x="58" y="169"/>
                    <a:pt x="58" y="169"/>
                  </a:cubicBezTo>
                  <a:cubicBezTo>
                    <a:pt x="56" y="169"/>
                    <a:pt x="55" y="167"/>
                    <a:pt x="54" y="165"/>
                  </a:cubicBezTo>
                  <a:close/>
                  <a:moveTo>
                    <a:pt x="52" y="145"/>
                  </a:moveTo>
                  <a:cubicBezTo>
                    <a:pt x="52" y="143"/>
                    <a:pt x="54" y="141"/>
                    <a:pt x="56" y="141"/>
                  </a:cubicBezTo>
                  <a:cubicBezTo>
                    <a:pt x="56" y="141"/>
                    <a:pt x="56" y="141"/>
                    <a:pt x="56" y="141"/>
                  </a:cubicBezTo>
                  <a:cubicBezTo>
                    <a:pt x="58" y="140"/>
                    <a:pt x="60" y="142"/>
                    <a:pt x="60" y="144"/>
                  </a:cubicBezTo>
                  <a:cubicBezTo>
                    <a:pt x="60" y="144"/>
                    <a:pt x="60" y="144"/>
                    <a:pt x="60" y="144"/>
                  </a:cubicBezTo>
                  <a:cubicBezTo>
                    <a:pt x="61" y="146"/>
                    <a:pt x="59" y="148"/>
                    <a:pt x="57" y="149"/>
                  </a:cubicBezTo>
                  <a:cubicBezTo>
                    <a:pt x="57" y="149"/>
                    <a:pt x="57" y="149"/>
                    <a:pt x="57" y="149"/>
                  </a:cubicBezTo>
                  <a:cubicBezTo>
                    <a:pt x="57" y="149"/>
                    <a:pt x="56" y="149"/>
                    <a:pt x="56" y="149"/>
                  </a:cubicBezTo>
                  <a:cubicBezTo>
                    <a:pt x="56" y="149"/>
                    <a:pt x="56" y="149"/>
                    <a:pt x="56" y="149"/>
                  </a:cubicBezTo>
                  <a:cubicBezTo>
                    <a:pt x="54" y="149"/>
                    <a:pt x="53" y="147"/>
                    <a:pt x="52" y="145"/>
                  </a:cubicBezTo>
                  <a:close/>
                  <a:moveTo>
                    <a:pt x="50" y="125"/>
                  </a:moveTo>
                  <a:cubicBezTo>
                    <a:pt x="50" y="123"/>
                    <a:pt x="52" y="121"/>
                    <a:pt x="54" y="121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56" y="121"/>
                    <a:pt x="58" y="122"/>
                    <a:pt x="58" y="124"/>
                  </a:cubicBezTo>
                  <a:cubicBezTo>
                    <a:pt x="58" y="124"/>
                    <a:pt x="58" y="124"/>
                    <a:pt x="58" y="124"/>
                  </a:cubicBezTo>
                  <a:cubicBezTo>
                    <a:pt x="59" y="126"/>
                    <a:pt x="57" y="128"/>
                    <a:pt x="55" y="129"/>
                  </a:cubicBezTo>
                  <a:cubicBezTo>
                    <a:pt x="55" y="129"/>
                    <a:pt x="55" y="129"/>
                    <a:pt x="55" y="129"/>
                  </a:cubicBezTo>
                  <a:cubicBezTo>
                    <a:pt x="55" y="129"/>
                    <a:pt x="54" y="129"/>
                    <a:pt x="54" y="129"/>
                  </a:cubicBezTo>
                  <a:cubicBezTo>
                    <a:pt x="54" y="129"/>
                    <a:pt x="54" y="129"/>
                    <a:pt x="54" y="129"/>
                  </a:cubicBezTo>
                  <a:cubicBezTo>
                    <a:pt x="52" y="129"/>
                    <a:pt x="51" y="127"/>
                    <a:pt x="50" y="125"/>
                  </a:cubicBezTo>
                  <a:close/>
                  <a:moveTo>
                    <a:pt x="48" y="105"/>
                  </a:moveTo>
                  <a:cubicBezTo>
                    <a:pt x="48" y="103"/>
                    <a:pt x="49" y="101"/>
                    <a:pt x="51" y="101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54" y="101"/>
                    <a:pt x="56" y="102"/>
                    <a:pt x="56" y="104"/>
                  </a:cubicBezTo>
                  <a:cubicBezTo>
                    <a:pt x="56" y="104"/>
                    <a:pt x="56" y="104"/>
                    <a:pt x="56" y="104"/>
                  </a:cubicBezTo>
                  <a:cubicBezTo>
                    <a:pt x="56" y="107"/>
                    <a:pt x="55" y="109"/>
                    <a:pt x="52" y="109"/>
                  </a:cubicBezTo>
                  <a:cubicBezTo>
                    <a:pt x="52" y="109"/>
                    <a:pt x="52" y="109"/>
                    <a:pt x="52" y="109"/>
                  </a:cubicBezTo>
                  <a:cubicBezTo>
                    <a:pt x="52" y="109"/>
                    <a:pt x="52" y="109"/>
                    <a:pt x="52" y="109"/>
                  </a:cubicBezTo>
                  <a:cubicBezTo>
                    <a:pt x="52" y="109"/>
                    <a:pt x="52" y="109"/>
                    <a:pt x="52" y="109"/>
                  </a:cubicBezTo>
                  <a:cubicBezTo>
                    <a:pt x="50" y="109"/>
                    <a:pt x="48" y="107"/>
                    <a:pt x="48" y="105"/>
                  </a:cubicBezTo>
                  <a:close/>
                  <a:moveTo>
                    <a:pt x="45" y="86"/>
                  </a:moveTo>
                  <a:cubicBezTo>
                    <a:pt x="45" y="83"/>
                    <a:pt x="46" y="81"/>
                    <a:pt x="49" y="81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51" y="81"/>
                    <a:pt x="53" y="82"/>
                    <a:pt x="53" y="84"/>
                  </a:cubicBezTo>
                  <a:cubicBezTo>
                    <a:pt x="53" y="84"/>
                    <a:pt x="53" y="84"/>
                    <a:pt x="53" y="84"/>
                  </a:cubicBezTo>
                  <a:cubicBezTo>
                    <a:pt x="53" y="87"/>
                    <a:pt x="52" y="89"/>
                    <a:pt x="50" y="89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89"/>
                    <a:pt x="49" y="89"/>
                    <a:pt x="49" y="89"/>
                  </a:cubicBezTo>
                  <a:cubicBezTo>
                    <a:pt x="49" y="89"/>
                    <a:pt x="49" y="89"/>
                    <a:pt x="49" y="89"/>
                  </a:cubicBezTo>
                  <a:cubicBezTo>
                    <a:pt x="47" y="89"/>
                    <a:pt x="45" y="88"/>
                    <a:pt x="45" y="86"/>
                  </a:cubicBezTo>
                  <a:close/>
                  <a:moveTo>
                    <a:pt x="42" y="66"/>
                  </a:moveTo>
                  <a:cubicBezTo>
                    <a:pt x="42" y="66"/>
                    <a:pt x="42" y="66"/>
                    <a:pt x="42" y="66"/>
                  </a:cubicBezTo>
                  <a:cubicBezTo>
                    <a:pt x="42" y="66"/>
                    <a:pt x="42" y="66"/>
                    <a:pt x="42" y="66"/>
                  </a:cubicBezTo>
                  <a:cubicBezTo>
                    <a:pt x="41" y="64"/>
                    <a:pt x="43" y="62"/>
                    <a:pt x="45" y="61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7" y="61"/>
                    <a:pt x="49" y="62"/>
                    <a:pt x="49" y="64"/>
                  </a:cubicBezTo>
                  <a:cubicBezTo>
                    <a:pt x="49" y="64"/>
                    <a:pt x="49" y="64"/>
                    <a:pt x="49" y="64"/>
                  </a:cubicBezTo>
                  <a:cubicBezTo>
                    <a:pt x="50" y="67"/>
                    <a:pt x="49" y="69"/>
                    <a:pt x="46" y="69"/>
                  </a:cubicBezTo>
                  <a:cubicBezTo>
                    <a:pt x="46" y="69"/>
                    <a:pt x="46" y="69"/>
                    <a:pt x="46" y="69"/>
                  </a:cubicBezTo>
                  <a:cubicBezTo>
                    <a:pt x="46" y="69"/>
                    <a:pt x="46" y="69"/>
                    <a:pt x="46" y="69"/>
                  </a:cubicBezTo>
                  <a:cubicBezTo>
                    <a:pt x="46" y="69"/>
                    <a:pt x="46" y="69"/>
                    <a:pt x="46" y="69"/>
                  </a:cubicBezTo>
                  <a:cubicBezTo>
                    <a:pt x="44" y="69"/>
                    <a:pt x="42" y="68"/>
                    <a:pt x="42" y="66"/>
                  </a:cubicBezTo>
                  <a:close/>
                  <a:moveTo>
                    <a:pt x="37" y="47"/>
                  </a:moveTo>
                  <a:cubicBezTo>
                    <a:pt x="36" y="45"/>
                    <a:pt x="37" y="43"/>
                    <a:pt x="40" y="42"/>
                  </a:cubicBezTo>
                  <a:cubicBezTo>
                    <a:pt x="40" y="42"/>
                    <a:pt x="40" y="42"/>
                    <a:pt x="40" y="42"/>
                  </a:cubicBezTo>
                  <a:cubicBezTo>
                    <a:pt x="42" y="41"/>
                    <a:pt x="44" y="43"/>
                    <a:pt x="45" y="45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45" y="47"/>
                    <a:pt x="44" y="49"/>
                    <a:pt x="42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39" y="50"/>
                    <a:pt x="37" y="49"/>
                    <a:pt x="37" y="47"/>
                  </a:cubicBezTo>
                  <a:close/>
                  <a:moveTo>
                    <a:pt x="30" y="29"/>
                  </a:moveTo>
                  <a:cubicBezTo>
                    <a:pt x="30" y="29"/>
                    <a:pt x="30" y="29"/>
                    <a:pt x="30" y="29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29" y="27"/>
                    <a:pt x="30" y="24"/>
                    <a:pt x="32" y="23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4" y="23"/>
                    <a:pt x="36" y="23"/>
                    <a:pt x="37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8" y="27"/>
                    <a:pt x="37" y="30"/>
                    <a:pt x="35" y="31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5" y="31"/>
                    <a:pt x="34" y="31"/>
                    <a:pt x="34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2" y="31"/>
                    <a:pt x="31" y="30"/>
                    <a:pt x="30" y="29"/>
                  </a:cubicBezTo>
                  <a:close/>
                  <a:moveTo>
                    <a:pt x="20" y="14"/>
                  </a:moveTo>
                  <a:cubicBezTo>
                    <a:pt x="18" y="12"/>
                    <a:pt x="18" y="10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21" y="7"/>
                    <a:pt x="23" y="6"/>
                    <a:pt x="25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7" y="9"/>
                    <a:pt x="27" y="12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4" y="14"/>
                    <a:pt x="23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1" y="15"/>
                    <a:pt x="20" y="15"/>
                    <a:pt x="20" y="14"/>
                  </a:cubicBezTo>
                  <a:close/>
                  <a:moveTo>
                    <a:pt x="4" y="8"/>
                  </a:moveTo>
                  <a:cubicBezTo>
                    <a:pt x="2" y="8"/>
                    <a:pt x="0" y="6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1"/>
                    <a:pt x="2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7" y="0"/>
                    <a:pt x="9" y="2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6"/>
                    <a:pt x="7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4" y="8"/>
                    <a:pt x="4" y="8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UA"/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1FE338D-AC66-E354-C635-D9EB8A3F4B9D}"/>
              </a:ext>
            </a:extLst>
          </p:cNvPr>
          <p:cNvGrpSpPr/>
          <p:nvPr/>
        </p:nvGrpSpPr>
        <p:grpSpPr>
          <a:xfrm>
            <a:off x="3165676" y="4674977"/>
            <a:ext cx="1247288" cy="1247288"/>
            <a:chOff x="2748669" y="4447589"/>
            <a:chExt cx="1247288" cy="1247288"/>
          </a:xfrm>
        </p:grpSpPr>
        <p:sp>
          <p:nvSpPr>
            <p:cNvPr id="15" name="Oval 54">
              <a:extLst>
                <a:ext uri="{FF2B5EF4-FFF2-40B4-BE49-F238E27FC236}">
                  <a16:creationId xmlns:a16="http://schemas.microsoft.com/office/drawing/2014/main" id="{621D3300-4CC3-987A-CD93-2B7275775E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48669" y="4447589"/>
              <a:ext cx="1247288" cy="1247288"/>
            </a:xfrm>
            <a:prstGeom prst="ellipse">
              <a:avLst/>
            </a:prstGeom>
            <a:ln/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252000" tIns="360000" rIns="25200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Bef>
                  <a:spcPts val="1200"/>
                </a:spcBef>
              </a:pPr>
              <a:endParaRPr lang="ru-UA" sz="1400" b="1">
                <a:solidFill>
                  <a:schemeClr val="lt1"/>
                </a:solidFill>
              </a:endParaRPr>
            </a:p>
          </p:txBody>
        </p:sp>
        <p:sp>
          <p:nvSpPr>
            <p:cNvPr id="16" name="Freeform 82">
              <a:extLst>
                <a:ext uri="{FF2B5EF4-FFF2-40B4-BE49-F238E27FC236}">
                  <a16:creationId xmlns:a16="http://schemas.microsoft.com/office/drawing/2014/main" id="{5DCEC12D-F0F1-50A4-A585-EF7E49A7795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90455" y="4960682"/>
              <a:ext cx="185658" cy="259922"/>
            </a:xfrm>
            <a:custGeom>
              <a:avLst/>
              <a:gdLst>
                <a:gd name="T0" fmla="*/ 3 w 46"/>
                <a:gd name="T1" fmla="*/ 36 h 64"/>
                <a:gd name="T2" fmla="*/ 0 w 46"/>
                <a:gd name="T3" fmla="*/ 23 h 64"/>
                <a:gd name="T4" fmla="*/ 23 w 46"/>
                <a:gd name="T5" fmla="*/ 0 h 64"/>
                <a:gd name="T6" fmla="*/ 46 w 46"/>
                <a:gd name="T7" fmla="*/ 23 h 64"/>
                <a:gd name="T8" fmla="*/ 42 w 46"/>
                <a:gd name="T9" fmla="*/ 36 h 64"/>
                <a:gd name="T10" fmla="*/ 36 w 46"/>
                <a:gd name="T11" fmla="*/ 51 h 64"/>
                <a:gd name="T12" fmla="*/ 9 w 46"/>
                <a:gd name="T13" fmla="*/ 51 h 64"/>
                <a:gd name="T14" fmla="*/ 3 w 46"/>
                <a:gd name="T15" fmla="*/ 36 h 64"/>
                <a:gd name="T16" fmla="*/ 9 w 46"/>
                <a:gd name="T17" fmla="*/ 64 h 64"/>
                <a:gd name="T18" fmla="*/ 36 w 46"/>
                <a:gd name="T1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64">
                  <a:moveTo>
                    <a:pt x="3" y="36"/>
                  </a:moveTo>
                  <a:cubicBezTo>
                    <a:pt x="1" y="32"/>
                    <a:pt x="0" y="28"/>
                    <a:pt x="0" y="23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36" y="0"/>
                    <a:pt x="46" y="10"/>
                    <a:pt x="46" y="23"/>
                  </a:cubicBezTo>
                  <a:cubicBezTo>
                    <a:pt x="46" y="28"/>
                    <a:pt x="45" y="32"/>
                    <a:pt x="42" y="36"/>
                  </a:cubicBezTo>
                  <a:cubicBezTo>
                    <a:pt x="37" y="44"/>
                    <a:pt x="36" y="47"/>
                    <a:pt x="36" y="51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9" y="47"/>
                    <a:pt x="8" y="44"/>
                    <a:pt x="3" y="36"/>
                  </a:cubicBezTo>
                  <a:close/>
                  <a:moveTo>
                    <a:pt x="9" y="64"/>
                  </a:moveTo>
                  <a:cubicBezTo>
                    <a:pt x="36" y="64"/>
                    <a:pt x="36" y="64"/>
                    <a:pt x="36" y="64"/>
                  </a:cubicBezTo>
                </a:path>
              </a:pathLst>
            </a:custGeom>
            <a:ln>
              <a:headEnd/>
              <a:tailEnd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UA"/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B4FE6D6-AC0A-4292-CEC0-CE3081F78BC9}"/>
              </a:ext>
            </a:extLst>
          </p:cNvPr>
          <p:cNvGrpSpPr/>
          <p:nvPr/>
        </p:nvGrpSpPr>
        <p:grpSpPr>
          <a:xfrm>
            <a:off x="8582143" y="1390510"/>
            <a:ext cx="1250664" cy="1248975"/>
            <a:chOff x="8165136" y="1163122"/>
            <a:chExt cx="1250664" cy="1248975"/>
          </a:xfrm>
        </p:grpSpPr>
        <p:sp>
          <p:nvSpPr>
            <p:cNvPr id="24" name="Oval 49">
              <a:extLst>
                <a:ext uri="{FF2B5EF4-FFF2-40B4-BE49-F238E27FC236}">
                  <a16:creationId xmlns:a16="http://schemas.microsoft.com/office/drawing/2014/main" id="{DFAA9E15-F3F8-FE18-D89C-5A6ECAFD40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65136" y="1163122"/>
              <a:ext cx="1250664" cy="1248975"/>
            </a:xfrm>
            <a:prstGeom prst="ellipse">
              <a:avLst/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252000" tIns="360000" rIns="25200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Bef>
                  <a:spcPts val="1200"/>
                </a:spcBef>
              </a:pPr>
              <a:endParaRPr lang="ru-UA" sz="1400" b="1">
                <a:solidFill>
                  <a:schemeClr val="lt1"/>
                </a:solidFill>
              </a:endParaRPr>
            </a:p>
          </p:txBody>
        </p:sp>
        <p:sp>
          <p:nvSpPr>
            <p:cNvPr id="25" name="Freeform 85">
              <a:extLst>
                <a:ext uri="{FF2B5EF4-FFF2-40B4-BE49-F238E27FC236}">
                  <a16:creationId xmlns:a16="http://schemas.microsoft.com/office/drawing/2014/main" id="{2B8600BF-751D-BCCF-8094-C438E585C19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686669" y="1684654"/>
              <a:ext cx="251483" cy="214352"/>
            </a:xfrm>
            <a:custGeom>
              <a:avLst/>
              <a:gdLst>
                <a:gd name="T0" fmla="*/ 62 w 62"/>
                <a:gd name="T1" fmla="*/ 53 h 53"/>
                <a:gd name="T2" fmla="*/ 0 w 62"/>
                <a:gd name="T3" fmla="*/ 53 h 53"/>
                <a:gd name="T4" fmla="*/ 0 w 62"/>
                <a:gd name="T5" fmla="*/ 11 h 53"/>
                <a:gd name="T6" fmla="*/ 62 w 62"/>
                <a:gd name="T7" fmla="*/ 11 h 53"/>
                <a:gd name="T8" fmla="*/ 62 w 62"/>
                <a:gd name="T9" fmla="*/ 53 h 53"/>
                <a:gd name="T10" fmla="*/ 42 w 62"/>
                <a:gd name="T11" fmla="*/ 0 h 53"/>
                <a:gd name="T12" fmla="*/ 20 w 62"/>
                <a:gd name="T13" fmla="*/ 0 h 53"/>
                <a:gd name="T14" fmla="*/ 20 w 62"/>
                <a:gd name="T15" fmla="*/ 11 h 53"/>
                <a:gd name="T16" fmla="*/ 42 w 62"/>
                <a:gd name="T17" fmla="*/ 11 h 53"/>
                <a:gd name="T18" fmla="*/ 42 w 62"/>
                <a:gd name="T19" fmla="*/ 0 h 53"/>
                <a:gd name="T20" fmla="*/ 0 w 62"/>
                <a:gd name="T21" fmla="*/ 23 h 53"/>
                <a:gd name="T22" fmla="*/ 17 w 62"/>
                <a:gd name="T23" fmla="*/ 30 h 53"/>
                <a:gd name="T24" fmla="*/ 45 w 62"/>
                <a:gd name="T25" fmla="*/ 30 h 53"/>
                <a:gd name="T26" fmla="*/ 62 w 62"/>
                <a:gd name="T27" fmla="*/ 23 h 53"/>
                <a:gd name="T28" fmla="*/ 31 w 62"/>
                <a:gd name="T29" fmla="*/ 40 h 53"/>
                <a:gd name="T30" fmla="*/ 31 w 62"/>
                <a:gd name="T31" fmla="*/ 25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2" h="53">
                  <a:moveTo>
                    <a:pt x="62" y="53"/>
                  </a:moveTo>
                  <a:cubicBezTo>
                    <a:pt x="0" y="53"/>
                    <a:pt x="0" y="53"/>
                    <a:pt x="0" y="53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62" y="11"/>
                    <a:pt x="62" y="11"/>
                    <a:pt x="62" y="11"/>
                  </a:cubicBezTo>
                  <a:lnTo>
                    <a:pt x="62" y="53"/>
                  </a:lnTo>
                  <a:close/>
                  <a:moveTo>
                    <a:pt x="42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42" y="11"/>
                    <a:pt x="42" y="11"/>
                    <a:pt x="42" y="11"/>
                  </a:cubicBezTo>
                  <a:lnTo>
                    <a:pt x="42" y="0"/>
                  </a:lnTo>
                  <a:close/>
                  <a:moveTo>
                    <a:pt x="0" y="23"/>
                  </a:moveTo>
                  <a:cubicBezTo>
                    <a:pt x="17" y="30"/>
                    <a:pt x="17" y="30"/>
                    <a:pt x="17" y="30"/>
                  </a:cubicBezTo>
                  <a:cubicBezTo>
                    <a:pt x="26" y="33"/>
                    <a:pt x="36" y="33"/>
                    <a:pt x="45" y="30"/>
                  </a:cubicBezTo>
                  <a:cubicBezTo>
                    <a:pt x="62" y="23"/>
                    <a:pt x="62" y="23"/>
                    <a:pt x="62" y="23"/>
                  </a:cubicBezTo>
                  <a:moveTo>
                    <a:pt x="31" y="40"/>
                  </a:moveTo>
                  <a:cubicBezTo>
                    <a:pt x="31" y="25"/>
                    <a:pt x="31" y="25"/>
                    <a:pt x="31" y="25"/>
                  </a:cubicBezTo>
                </a:path>
              </a:pathLst>
            </a:custGeom>
            <a:ln>
              <a:headEnd/>
              <a:tailEnd/>
            </a:ln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UA"/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FAF1F911-8B63-DE08-D818-DBB8BFD6DB32}"/>
              </a:ext>
            </a:extLst>
          </p:cNvPr>
          <p:cNvGrpSpPr/>
          <p:nvPr/>
        </p:nvGrpSpPr>
        <p:grpSpPr>
          <a:xfrm>
            <a:off x="3165676" y="1390510"/>
            <a:ext cx="1247288" cy="1248975"/>
            <a:chOff x="2748669" y="1163122"/>
            <a:chExt cx="1247288" cy="1248975"/>
          </a:xfrm>
        </p:grpSpPr>
        <p:sp>
          <p:nvSpPr>
            <p:cNvPr id="27" name="Oval 52">
              <a:extLst>
                <a:ext uri="{FF2B5EF4-FFF2-40B4-BE49-F238E27FC236}">
                  <a16:creationId xmlns:a16="http://schemas.microsoft.com/office/drawing/2014/main" id="{B17DE5AD-842A-13B8-E9A6-8FACA60C0B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48669" y="1163122"/>
              <a:ext cx="1247288" cy="1248975"/>
            </a:xfrm>
            <a:prstGeom prst="ellipse">
              <a:avLst/>
            </a:prstGeom>
            <a:ln/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252000" tIns="360000" rIns="25200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Bef>
                  <a:spcPts val="1200"/>
                </a:spcBef>
              </a:pPr>
              <a:endParaRPr lang="ru-UA" sz="1400" b="1">
                <a:solidFill>
                  <a:schemeClr val="lt1"/>
                </a:solidFill>
              </a:endParaRPr>
            </a:p>
          </p:txBody>
        </p:sp>
        <p:sp>
          <p:nvSpPr>
            <p:cNvPr id="28" name="Freeform 86">
              <a:extLst>
                <a:ext uri="{FF2B5EF4-FFF2-40B4-BE49-F238E27FC236}">
                  <a16:creationId xmlns:a16="http://schemas.microsoft.com/office/drawing/2014/main" id="{3F19BAAB-31DA-9116-FB61-0F71C794C31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43197" y="1659336"/>
              <a:ext cx="286927" cy="222790"/>
            </a:xfrm>
            <a:custGeom>
              <a:avLst/>
              <a:gdLst>
                <a:gd name="T0" fmla="*/ 0 w 170"/>
                <a:gd name="T1" fmla="*/ 132 h 132"/>
                <a:gd name="T2" fmla="*/ 170 w 170"/>
                <a:gd name="T3" fmla="*/ 132 h 132"/>
                <a:gd name="T4" fmla="*/ 48 w 170"/>
                <a:gd name="T5" fmla="*/ 79 h 132"/>
                <a:gd name="T6" fmla="*/ 17 w 170"/>
                <a:gd name="T7" fmla="*/ 79 h 132"/>
                <a:gd name="T8" fmla="*/ 17 w 170"/>
                <a:gd name="T9" fmla="*/ 132 h 132"/>
                <a:gd name="T10" fmla="*/ 48 w 170"/>
                <a:gd name="T11" fmla="*/ 132 h 132"/>
                <a:gd name="T12" fmla="*/ 48 w 170"/>
                <a:gd name="T13" fmla="*/ 79 h 132"/>
                <a:gd name="T14" fmla="*/ 101 w 170"/>
                <a:gd name="T15" fmla="*/ 43 h 132"/>
                <a:gd name="T16" fmla="*/ 69 w 170"/>
                <a:gd name="T17" fmla="*/ 43 h 132"/>
                <a:gd name="T18" fmla="*/ 69 w 170"/>
                <a:gd name="T19" fmla="*/ 132 h 132"/>
                <a:gd name="T20" fmla="*/ 101 w 170"/>
                <a:gd name="T21" fmla="*/ 132 h 132"/>
                <a:gd name="T22" fmla="*/ 101 w 170"/>
                <a:gd name="T23" fmla="*/ 43 h 132"/>
                <a:gd name="T24" fmla="*/ 153 w 170"/>
                <a:gd name="T25" fmla="*/ 63 h 132"/>
                <a:gd name="T26" fmla="*/ 122 w 170"/>
                <a:gd name="T27" fmla="*/ 63 h 132"/>
                <a:gd name="T28" fmla="*/ 122 w 170"/>
                <a:gd name="T29" fmla="*/ 132 h 132"/>
                <a:gd name="T30" fmla="*/ 153 w 170"/>
                <a:gd name="T31" fmla="*/ 132 h 132"/>
                <a:gd name="T32" fmla="*/ 153 w 170"/>
                <a:gd name="T33" fmla="*/ 63 h 132"/>
                <a:gd name="T34" fmla="*/ 165 w 170"/>
                <a:gd name="T35" fmla="*/ 5 h 132"/>
                <a:gd name="T36" fmla="*/ 139 w 170"/>
                <a:gd name="T37" fmla="*/ 36 h 132"/>
                <a:gd name="T38" fmla="*/ 86 w 170"/>
                <a:gd name="T39" fmla="*/ 0 h 132"/>
                <a:gd name="T40" fmla="*/ 14 w 170"/>
                <a:gd name="T41" fmla="*/ 48 h 132"/>
                <a:gd name="T42" fmla="*/ 168 w 170"/>
                <a:gd name="T43" fmla="*/ 34 h 132"/>
                <a:gd name="T44" fmla="*/ 165 w 170"/>
                <a:gd name="T45" fmla="*/ 5 h 132"/>
                <a:gd name="T46" fmla="*/ 137 w 170"/>
                <a:gd name="T47" fmla="*/ 7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70" h="132">
                  <a:moveTo>
                    <a:pt x="0" y="132"/>
                  </a:moveTo>
                  <a:lnTo>
                    <a:pt x="170" y="132"/>
                  </a:lnTo>
                  <a:moveTo>
                    <a:pt x="48" y="79"/>
                  </a:moveTo>
                  <a:lnTo>
                    <a:pt x="17" y="79"/>
                  </a:lnTo>
                  <a:lnTo>
                    <a:pt x="17" y="132"/>
                  </a:lnTo>
                  <a:lnTo>
                    <a:pt x="48" y="132"/>
                  </a:lnTo>
                  <a:lnTo>
                    <a:pt x="48" y="79"/>
                  </a:lnTo>
                  <a:moveTo>
                    <a:pt x="101" y="43"/>
                  </a:moveTo>
                  <a:lnTo>
                    <a:pt x="69" y="43"/>
                  </a:lnTo>
                  <a:lnTo>
                    <a:pt x="69" y="132"/>
                  </a:lnTo>
                  <a:lnTo>
                    <a:pt x="101" y="132"/>
                  </a:lnTo>
                  <a:lnTo>
                    <a:pt x="101" y="43"/>
                  </a:lnTo>
                  <a:moveTo>
                    <a:pt x="153" y="63"/>
                  </a:moveTo>
                  <a:lnTo>
                    <a:pt x="122" y="63"/>
                  </a:lnTo>
                  <a:lnTo>
                    <a:pt x="122" y="132"/>
                  </a:lnTo>
                  <a:lnTo>
                    <a:pt x="153" y="132"/>
                  </a:lnTo>
                  <a:lnTo>
                    <a:pt x="153" y="63"/>
                  </a:lnTo>
                  <a:moveTo>
                    <a:pt x="165" y="5"/>
                  </a:moveTo>
                  <a:lnTo>
                    <a:pt x="139" y="36"/>
                  </a:lnTo>
                  <a:lnTo>
                    <a:pt x="86" y="0"/>
                  </a:lnTo>
                  <a:lnTo>
                    <a:pt x="14" y="48"/>
                  </a:lnTo>
                  <a:moveTo>
                    <a:pt x="168" y="34"/>
                  </a:moveTo>
                  <a:lnTo>
                    <a:pt x="165" y="5"/>
                  </a:lnTo>
                  <a:lnTo>
                    <a:pt x="137" y="7"/>
                  </a:lnTo>
                </a:path>
              </a:pathLst>
            </a:custGeom>
            <a:ln>
              <a:headEnd/>
              <a:tailEnd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UA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DA80FB39-7F2B-D62E-8B85-1DDB060FF179}"/>
              </a:ext>
            </a:extLst>
          </p:cNvPr>
          <p:cNvGrpSpPr/>
          <p:nvPr/>
        </p:nvGrpSpPr>
        <p:grpSpPr>
          <a:xfrm>
            <a:off x="8582143" y="4674977"/>
            <a:ext cx="1250664" cy="1247288"/>
            <a:chOff x="8165136" y="4447589"/>
            <a:chExt cx="1250664" cy="1247288"/>
          </a:xfrm>
        </p:grpSpPr>
        <p:sp>
          <p:nvSpPr>
            <p:cNvPr id="30" name="Oval 51">
              <a:extLst>
                <a:ext uri="{FF2B5EF4-FFF2-40B4-BE49-F238E27FC236}">
                  <a16:creationId xmlns:a16="http://schemas.microsoft.com/office/drawing/2014/main" id="{B34CC857-B671-7359-A4AE-6833B9936E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65136" y="4447589"/>
              <a:ext cx="1250664" cy="1247288"/>
            </a:xfrm>
            <a:prstGeom prst="ellipse">
              <a:avLst/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252000" tIns="360000" rIns="25200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Bef>
                  <a:spcPts val="1200"/>
                </a:spcBef>
              </a:pPr>
              <a:endParaRPr lang="ru-UA" sz="1400" b="1">
                <a:solidFill>
                  <a:schemeClr val="lt1"/>
                </a:solidFill>
              </a:endParaRPr>
            </a:p>
          </p:txBody>
        </p:sp>
        <p:sp>
          <p:nvSpPr>
            <p:cNvPr id="31" name="Freeform 88">
              <a:extLst>
                <a:ext uri="{FF2B5EF4-FFF2-40B4-BE49-F238E27FC236}">
                  <a16:creationId xmlns:a16="http://schemas.microsoft.com/office/drawing/2014/main" id="{0C854BB9-F386-86B8-5F70-3E8B8AF486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688356" y="4937052"/>
              <a:ext cx="268361" cy="266673"/>
            </a:xfrm>
            <a:custGeom>
              <a:avLst/>
              <a:gdLst>
                <a:gd name="T0" fmla="*/ 33 w 66"/>
                <a:gd name="T1" fmla="*/ 33 h 66"/>
                <a:gd name="T2" fmla="*/ 66 w 66"/>
                <a:gd name="T3" fmla="*/ 33 h 66"/>
                <a:gd name="T4" fmla="*/ 33 w 66"/>
                <a:gd name="T5" fmla="*/ 66 h 66"/>
                <a:gd name="T6" fmla="*/ 0 w 66"/>
                <a:gd name="T7" fmla="*/ 33 h 66"/>
                <a:gd name="T8" fmla="*/ 33 w 66"/>
                <a:gd name="T9" fmla="*/ 0 h 66"/>
                <a:gd name="T10" fmla="*/ 33 w 66"/>
                <a:gd name="T11" fmla="*/ 33 h 66"/>
                <a:gd name="T12" fmla="*/ 65 w 66"/>
                <a:gd name="T13" fmla="*/ 22 h 66"/>
                <a:gd name="T14" fmla="*/ 43 w 66"/>
                <a:gd name="T15" fmla="*/ 1 h 66"/>
                <a:gd name="T16" fmla="*/ 43 w 66"/>
                <a:gd name="T17" fmla="*/ 22 h 66"/>
                <a:gd name="T18" fmla="*/ 65 w 66"/>
                <a:gd name="T19" fmla="*/ 2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66">
                  <a:moveTo>
                    <a:pt x="33" y="33"/>
                  </a:moveTo>
                  <a:cubicBezTo>
                    <a:pt x="66" y="33"/>
                    <a:pt x="66" y="33"/>
                    <a:pt x="66" y="33"/>
                  </a:cubicBezTo>
                  <a:cubicBezTo>
                    <a:pt x="66" y="51"/>
                    <a:pt x="51" y="66"/>
                    <a:pt x="33" y="66"/>
                  </a:cubicBezTo>
                  <a:cubicBezTo>
                    <a:pt x="15" y="66"/>
                    <a:pt x="0" y="51"/>
                    <a:pt x="0" y="33"/>
                  </a:cubicBezTo>
                  <a:cubicBezTo>
                    <a:pt x="0" y="15"/>
                    <a:pt x="15" y="0"/>
                    <a:pt x="33" y="0"/>
                  </a:cubicBezTo>
                  <a:lnTo>
                    <a:pt x="33" y="33"/>
                  </a:lnTo>
                  <a:close/>
                  <a:moveTo>
                    <a:pt x="65" y="22"/>
                  </a:moveTo>
                  <a:cubicBezTo>
                    <a:pt x="62" y="12"/>
                    <a:pt x="54" y="3"/>
                    <a:pt x="43" y="1"/>
                  </a:cubicBezTo>
                  <a:cubicBezTo>
                    <a:pt x="43" y="22"/>
                    <a:pt x="43" y="22"/>
                    <a:pt x="43" y="22"/>
                  </a:cubicBezTo>
                  <a:lnTo>
                    <a:pt x="65" y="22"/>
                  </a:lnTo>
                  <a:close/>
                </a:path>
              </a:pathLst>
            </a:custGeom>
            <a:noFill/>
            <a:ln w="15875" cap="flat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UA"/>
            </a:p>
          </p:txBody>
        </p:sp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6E31267D-F4FF-94E4-288E-2310244B1BB3}"/>
              </a:ext>
            </a:extLst>
          </p:cNvPr>
          <p:cNvSpPr txBox="1"/>
          <p:nvPr/>
        </p:nvSpPr>
        <p:spPr>
          <a:xfrm>
            <a:off x="1700981" y="274926"/>
            <a:ext cx="36772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3600" dirty="0">
                <a:solidFill>
                  <a:srgbClr val="087A85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روابط عمومی شهرداری استان تهران</a:t>
            </a:r>
            <a:endParaRPr lang="fa-IR" sz="3600" dirty="0">
              <a:solidFill>
                <a:srgbClr val="087A85"/>
              </a:solidFill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A8CF58B-C9F3-05D5-80AA-ED0D8110C356}"/>
              </a:ext>
            </a:extLst>
          </p:cNvPr>
          <p:cNvSpPr txBox="1"/>
          <p:nvPr/>
        </p:nvSpPr>
        <p:spPr>
          <a:xfrm>
            <a:off x="7152969" y="274926"/>
            <a:ext cx="36772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3600" dirty="0">
                <a:solidFill>
                  <a:srgbClr val="087A85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عنوان موضوع  بخش خود را وارد نمایید</a:t>
            </a:r>
            <a:endParaRPr lang="fa-IR" sz="3600" dirty="0">
              <a:solidFill>
                <a:srgbClr val="087A85"/>
              </a:solidFill>
            </a:endParaRP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BF979468-5BBF-4549-02D5-16C501356344}"/>
              </a:ext>
            </a:extLst>
          </p:cNvPr>
          <p:cNvPicPr>
            <a:picLocks noChangeAspect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7594" y="292800"/>
            <a:ext cx="808621" cy="808621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DCE402BA-2758-1AC3-5086-11E37A117808}"/>
              </a:ext>
            </a:extLst>
          </p:cNvPr>
          <p:cNvSpPr txBox="1"/>
          <p:nvPr/>
        </p:nvSpPr>
        <p:spPr>
          <a:xfrm>
            <a:off x="1540088" y="1405203"/>
            <a:ext cx="1623388" cy="1067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0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0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4C13F28E-540C-B127-F55E-8EDA58E277C1}"/>
              </a:ext>
            </a:extLst>
          </p:cNvPr>
          <p:cNvSpPr txBox="1"/>
          <p:nvPr/>
        </p:nvSpPr>
        <p:spPr>
          <a:xfrm>
            <a:off x="9880576" y="1405203"/>
            <a:ext cx="1623388" cy="1067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0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0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F3296F23-6722-128A-25DD-28742EFA3EE2}"/>
              </a:ext>
            </a:extLst>
          </p:cNvPr>
          <p:cNvSpPr txBox="1"/>
          <p:nvPr/>
        </p:nvSpPr>
        <p:spPr>
          <a:xfrm>
            <a:off x="9936019" y="4763976"/>
            <a:ext cx="1623388" cy="1067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0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0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18D898A-8180-CB8F-2E9C-7285D13D97A8}"/>
              </a:ext>
            </a:extLst>
          </p:cNvPr>
          <p:cNvSpPr txBox="1"/>
          <p:nvPr/>
        </p:nvSpPr>
        <p:spPr>
          <a:xfrm>
            <a:off x="1522346" y="4854665"/>
            <a:ext cx="1623388" cy="1067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0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0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20802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40" grpId="0"/>
      <p:bldP spid="4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D5FB53F-C829-C402-5F9A-CD752CA73CA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7</a:t>
            </a:fld>
            <a:endParaRPr lang="fa-IR" dirty="0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8300D365-4D1C-CDBD-6345-326C82FD2F77}"/>
              </a:ext>
            </a:extLst>
          </p:cNvPr>
          <p:cNvSpPr/>
          <p:nvPr/>
        </p:nvSpPr>
        <p:spPr>
          <a:xfrm rot="16200000">
            <a:off x="982442" y="2443470"/>
            <a:ext cx="4691147" cy="2675025"/>
          </a:xfrm>
          <a:custGeom>
            <a:avLst/>
            <a:gdLst>
              <a:gd name="connsiteX0" fmla="*/ 124626 w 4940287"/>
              <a:gd name="connsiteY0" fmla="*/ 1303643 h 2817092"/>
              <a:gd name="connsiteX1" fmla="*/ 133172 w 4940287"/>
              <a:gd name="connsiteY1" fmla="*/ 1303643 h 2817092"/>
              <a:gd name="connsiteX2" fmla="*/ 133344 w 4940287"/>
              <a:gd name="connsiteY2" fmla="*/ 1321421 h 2817092"/>
              <a:gd name="connsiteX3" fmla="*/ 173231 w 4940287"/>
              <a:gd name="connsiteY3" fmla="*/ 1389659 h 2817092"/>
              <a:gd name="connsiteX4" fmla="*/ 195255 w 4940287"/>
              <a:gd name="connsiteY4" fmla="*/ 1411966 h 2817092"/>
              <a:gd name="connsiteX5" fmla="*/ 175310 w 4940287"/>
              <a:gd name="connsiteY5" fmla="*/ 1427238 h 2817092"/>
              <a:gd name="connsiteX6" fmla="*/ 133885 w 4940287"/>
              <a:gd name="connsiteY6" fmla="*/ 1497782 h 2817092"/>
              <a:gd name="connsiteX7" fmla="*/ 134142 w 4940287"/>
              <a:gd name="connsiteY7" fmla="*/ 1516701 h 2817092"/>
              <a:gd name="connsiteX8" fmla="*/ 122288 w 4940287"/>
              <a:gd name="connsiteY8" fmla="*/ 1515277 h 2817092"/>
              <a:gd name="connsiteX9" fmla="*/ 81404 w 4940287"/>
              <a:gd name="connsiteY9" fmla="*/ 1485844 h 2817092"/>
              <a:gd name="connsiteX10" fmla="*/ 57842 w 4940287"/>
              <a:gd name="connsiteY10" fmla="*/ 1464190 h 2817092"/>
              <a:gd name="connsiteX11" fmla="*/ 17498 w 4940287"/>
              <a:gd name="connsiteY11" fmla="*/ 1436782 h 2817092"/>
              <a:gd name="connsiteX12" fmla="*/ 10660 w 4940287"/>
              <a:gd name="connsiteY12" fmla="*/ 1390769 h 2817092"/>
              <a:gd name="connsiteX13" fmla="*/ 57557 w 4940287"/>
              <a:gd name="connsiteY13" fmla="*/ 1354727 h 2817092"/>
              <a:gd name="connsiteX14" fmla="*/ 76105 w 4940287"/>
              <a:gd name="connsiteY14" fmla="*/ 1341851 h 2817092"/>
              <a:gd name="connsiteX15" fmla="*/ 104596 w 4940287"/>
              <a:gd name="connsiteY15" fmla="*/ 1308971 h 2817092"/>
              <a:gd name="connsiteX16" fmla="*/ 104680 w 4940287"/>
              <a:gd name="connsiteY16" fmla="*/ 1308914 h 2817092"/>
              <a:gd name="connsiteX17" fmla="*/ 124626 w 4940287"/>
              <a:gd name="connsiteY17" fmla="*/ 1303643 h 2817092"/>
              <a:gd name="connsiteX18" fmla="*/ 4804840 w 4940287"/>
              <a:gd name="connsiteY18" fmla="*/ 1302874 h 2817092"/>
              <a:gd name="connsiteX19" fmla="*/ 4817605 w 4940287"/>
              <a:gd name="connsiteY19" fmla="*/ 1304326 h 2817092"/>
              <a:gd name="connsiteX20" fmla="*/ 4858575 w 4940287"/>
              <a:gd name="connsiteY20" fmla="*/ 1336209 h 2817092"/>
              <a:gd name="connsiteX21" fmla="*/ 4880798 w 4940287"/>
              <a:gd name="connsiteY21" fmla="*/ 1354984 h 2817092"/>
              <a:gd name="connsiteX22" fmla="*/ 4926613 w 4940287"/>
              <a:gd name="connsiteY22" fmla="*/ 1391424 h 2817092"/>
              <a:gd name="connsiteX23" fmla="*/ 4940287 w 4940287"/>
              <a:gd name="connsiteY23" fmla="*/ 1409488 h 2817092"/>
              <a:gd name="connsiteX24" fmla="*/ 4923192 w 4940287"/>
              <a:gd name="connsiteY24" fmla="*/ 1432281 h 2817092"/>
              <a:gd name="connsiteX25" fmla="*/ 4875841 w 4940287"/>
              <a:gd name="connsiteY25" fmla="*/ 1464477 h 2817092"/>
              <a:gd name="connsiteX26" fmla="*/ 4862564 w 4940287"/>
              <a:gd name="connsiteY26" fmla="*/ 1469776 h 2817092"/>
              <a:gd name="connsiteX27" fmla="*/ 4859714 w 4940287"/>
              <a:gd name="connsiteY27" fmla="*/ 1481428 h 2817092"/>
              <a:gd name="connsiteX28" fmla="*/ 4808430 w 4940287"/>
              <a:gd name="connsiteY28" fmla="*/ 1517214 h 2817092"/>
              <a:gd name="connsiteX29" fmla="*/ 4803700 w 4940287"/>
              <a:gd name="connsiteY29" fmla="*/ 1500375 h 2817092"/>
              <a:gd name="connsiteX30" fmla="*/ 4798857 w 4940287"/>
              <a:gd name="connsiteY30" fmla="*/ 1470459 h 2817092"/>
              <a:gd name="connsiteX31" fmla="*/ 4750791 w 4940287"/>
              <a:gd name="connsiteY31" fmla="*/ 1418377 h 2817092"/>
              <a:gd name="connsiteX32" fmla="*/ 4738683 w 4940287"/>
              <a:gd name="connsiteY32" fmla="*/ 1410542 h 2817092"/>
              <a:gd name="connsiteX33" fmla="*/ 4759767 w 4940287"/>
              <a:gd name="connsiteY33" fmla="*/ 1393647 h 2817092"/>
              <a:gd name="connsiteX34" fmla="*/ 4791535 w 4940287"/>
              <a:gd name="connsiteY34" fmla="*/ 1361965 h 2817092"/>
              <a:gd name="connsiteX35" fmla="*/ 4803614 w 4940287"/>
              <a:gd name="connsiteY35" fmla="*/ 1324670 h 2817092"/>
              <a:gd name="connsiteX36" fmla="*/ 4803445 w 4940287"/>
              <a:gd name="connsiteY36" fmla="*/ 1324641 h 2817092"/>
              <a:gd name="connsiteX37" fmla="*/ 1006801 w 4940287"/>
              <a:gd name="connsiteY37" fmla="*/ 0 h 2817092"/>
              <a:gd name="connsiteX38" fmla="*/ 3933488 w 4940287"/>
              <a:gd name="connsiteY38" fmla="*/ 0 h 2817092"/>
              <a:gd name="connsiteX39" fmla="*/ 4298639 w 4940287"/>
              <a:gd name="connsiteY39" fmla="*/ 365151 h 2817092"/>
              <a:gd name="connsiteX40" fmla="*/ 4298639 w 4940287"/>
              <a:gd name="connsiteY40" fmla="*/ 1061672 h 2817092"/>
              <a:gd name="connsiteX41" fmla="*/ 4305329 w 4940287"/>
              <a:gd name="connsiteY41" fmla="*/ 1061738 h 2817092"/>
              <a:gd name="connsiteX42" fmla="*/ 4378981 w 4940287"/>
              <a:gd name="connsiteY42" fmla="*/ 1064230 h 2817092"/>
              <a:gd name="connsiteX43" fmla="*/ 4443258 w 4940287"/>
              <a:gd name="connsiteY43" fmla="*/ 1096141 h 2817092"/>
              <a:gd name="connsiteX44" fmla="*/ 4478472 w 4940287"/>
              <a:gd name="connsiteY44" fmla="*/ 1166087 h 2817092"/>
              <a:gd name="connsiteX45" fmla="*/ 4482975 w 4940287"/>
              <a:gd name="connsiteY45" fmla="*/ 1188880 h 2817092"/>
              <a:gd name="connsiteX46" fmla="*/ 4503801 w 4940287"/>
              <a:gd name="connsiteY46" fmla="*/ 1190247 h 2817092"/>
              <a:gd name="connsiteX47" fmla="*/ 4570899 w 4940287"/>
              <a:gd name="connsiteY47" fmla="*/ 1252273 h 2817092"/>
              <a:gd name="connsiteX48" fmla="*/ 4574831 w 4940287"/>
              <a:gd name="connsiteY48" fmla="*/ 1274468 h 2817092"/>
              <a:gd name="connsiteX49" fmla="*/ 4593521 w 4940287"/>
              <a:gd name="connsiteY49" fmla="*/ 1279824 h 2817092"/>
              <a:gd name="connsiteX50" fmla="*/ 4621784 w 4940287"/>
              <a:gd name="connsiteY50" fmla="*/ 1289454 h 2817092"/>
              <a:gd name="connsiteX51" fmla="*/ 4666031 w 4940287"/>
              <a:gd name="connsiteY51" fmla="*/ 1333587 h 2817092"/>
              <a:gd name="connsiteX52" fmla="*/ 4701445 w 4940287"/>
              <a:gd name="connsiteY52" fmla="*/ 1409716 h 2817092"/>
              <a:gd name="connsiteX53" fmla="*/ 4683126 w 4940287"/>
              <a:gd name="connsiteY53" fmla="*/ 1452823 h 2817092"/>
              <a:gd name="connsiteX54" fmla="*/ 4590358 w 4940287"/>
              <a:gd name="connsiteY54" fmla="*/ 1539323 h 2817092"/>
              <a:gd name="connsiteX55" fmla="*/ 4574687 w 4940287"/>
              <a:gd name="connsiteY55" fmla="*/ 1541545 h 2817092"/>
              <a:gd name="connsiteX56" fmla="*/ 4572580 w 4940287"/>
              <a:gd name="connsiteY56" fmla="*/ 1558468 h 2817092"/>
              <a:gd name="connsiteX57" fmla="*/ 4553662 w 4940287"/>
              <a:gd name="connsiteY57" fmla="*/ 1606391 h 2817092"/>
              <a:gd name="connsiteX58" fmla="*/ 4501836 w 4940287"/>
              <a:gd name="connsiteY58" fmla="*/ 1629982 h 2817092"/>
              <a:gd name="connsiteX59" fmla="*/ 4483289 w 4940287"/>
              <a:gd name="connsiteY59" fmla="*/ 1631891 h 2817092"/>
              <a:gd name="connsiteX60" fmla="*/ 4478388 w 4940287"/>
              <a:gd name="connsiteY60" fmla="*/ 1653630 h 2817092"/>
              <a:gd name="connsiteX61" fmla="*/ 4445965 w 4940287"/>
              <a:gd name="connsiteY61" fmla="*/ 1719787 h 2817092"/>
              <a:gd name="connsiteX62" fmla="*/ 4389466 w 4940287"/>
              <a:gd name="connsiteY62" fmla="*/ 1752693 h 2817092"/>
              <a:gd name="connsiteX63" fmla="*/ 4347773 w 4940287"/>
              <a:gd name="connsiteY63" fmla="*/ 1754612 h 2817092"/>
              <a:gd name="connsiteX64" fmla="*/ 4298639 w 4940287"/>
              <a:gd name="connsiteY64" fmla="*/ 1755233 h 2817092"/>
              <a:gd name="connsiteX65" fmla="*/ 4298639 w 4940287"/>
              <a:gd name="connsiteY65" fmla="*/ 2451941 h 2817092"/>
              <a:gd name="connsiteX66" fmla="*/ 3933488 w 4940287"/>
              <a:gd name="connsiteY66" fmla="*/ 2817092 h 2817092"/>
              <a:gd name="connsiteX67" fmla="*/ 1006801 w 4940287"/>
              <a:gd name="connsiteY67" fmla="*/ 2817092 h 2817092"/>
              <a:gd name="connsiteX68" fmla="*/ 641650 w 4940287"/>
              <a:gd name="connsiteY68" fmla="*/ 2451941 h 2817092"/>
              <a:gd name="connsiteX69" fmla="*/ 641650 w 4940287"/>
              <a:gd name="connsiteY69" fmla="*/ 1755127 h 2817092"/>
              <a:gd name="connsiteX70" fmla="*/ 629878 w 4940287"/>
              <a:gd name="connsiteY70" fmla="*/ 1754976 h 2817092"/>
              <a:gd name="connsiteX71" fmla="*/ 518403 w 4940287"/>
              <a:gd name="connsiteY71" fmla="*/ 1741410 h 2817092"/>
              <a:gd name="connsiteX72" fmla="*/ 459312 w 4940287"/>
              <a:gd name="connsiteY72" fmla="*/ 1655937 h 2817092"/>
              <a:gd name="connsiteX73" fmla="*/ 452959 w 4940287"/>
              <a:gd name="connsiteY73" fmla="*/ 1631920 h 2817092"/>
              <a:gd name="connsiteX74" fmla="*/ 435493 w 4940287"/>
              <a:gd name="connsiteY74" fmla="*/ 1630123 h 2817092"/>
              <a:gd name="connsiteX75" fmla="*/ 402329 w 4940287"/>
              <a:gd name="connsiteY75" fmla="*/ 1620494 h 2817092"/>
              <a:gd name="connsiteX76" fmla="*/ 365290 w 4940287"/>
              <a:gd name="connsiteY76" fmla="*/ 1565079 h 2817092"/>
              <a:gd name="connsiteX77" fmla="*/ 360675 w 4940287"/>
              <a:gd name="connsiteY77" fmla="*/ 1541830 h 2817092"/>
              <a:gd name="connsiteX78" fmla="*/ 342868 w 4940287"/>
              <a:gd name="connsiteY78" fmla="*/ 1538211 h 2817092"/>
              <a:gd name="connsiteX79" fmla="*/ 287310 w 4940287"/>
              <a:gd name="connsiteY79" fmla="*/ 1505505 h 2817092"/>
              <a:gd name="connsiteX80" fmla="*/ 244089 w 4940287"/>
              <a:gd name="connsiteY80" fmla="*/ 1432452 h 2817092"/>
              <a:gd name="connsiteX81" fmla="*/ 233519 w 4940287"/>
              <a:gd name="connsiteY81" fmla="*/ 1408919 h 2817092"/>
              <a:gd name="connsiteX82" fmla="*/ 247195 w 4940287"/>
              <a:gd name="connsiteY82" fmla="*/ 1379743 h 2817092"/>
              <a:gd name="connsiteX83" fmla="*/ 330816 w 4940287"/>
              <a:gd name="connsiteY83" fmla="*/ 1283585 h 2817092"/>
              <a:gd name="connsiteX84" fmla="*/ 355176 w 4940287"/>
              <a:gd name="connsiteY84" fmla="*/ 1277887 h 2817092"/>
              <a:gd name="connsiteX85" fmla="*/ 364920 w 4940287"/>
              <a:gd name="connsiteY85" fmla="*/ 1257230 h 2817092"/>
              <a:gd name="connsiteX86" fmla="*/ 432900 w 4940287"/>
              <a:gd name="connsiteY86" fmla="*/ 1190163 h 2817092"/>
              <a:gd name="connsiteX87" fmla="*/ 455038 w 4940287"/>
              <a:gd name="connsiteY87" fmla="*/ 1185632 h 2817092"/>
              <a:gd name="connsiteX88" fmla="*/ 460566 w 4940287"/>
              <a:gd name="connsiteY88" fmla="*/ 1161358 h 2817092"/>
              <a:gd name="connsiteX89" fmla="*/ 539998 w 4940287"/>
              <a:gd name="connsiteY89" fmla="*/ 1068933 h 2817092"/>
              <a:gd name="connsiteX90" fmla="*/ 557720 w 4940287"/>
              <a:gd name="connsiteY90" fmla="*/ 1062834 h 2817092"/>
              <a:gd name="connsiteX91" fmla="*/ 641650 w 4940287"/>
              <a:gd name="connsiteY91" fmla="*/ 1062664 h 2817092"/>
              <a:gd name="connsiteX92" fmla="*/ 641650 w 4940287"/>
              <a:gd name="connsiteY92" fmla="*/ 365151 h 2817092"/>
              <a:gd name="connsiteX93" fmla="*/ 1006801 w 4940287"/>
              <a:gd name="connsiteY93" fmla="*/ 0 h 2817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</a:cxnLst>
            <a:rect l="l" t="t" r="r" b="b"/>
            <a:pathLst>
              <a:path w="4940287" h="2817092">
                <a:moveTo>
                  <a:pt x="124626" y="1303643"/>
                </a:moveTo>
                <a:lnTo>
                  <a:pt x="133172" y="1303643"/>
                </a:lnTo>
                <a:lnTo>
                  <a:pt x="133344" y="1321421"/>
                </a:lnTo>
                <a:cubicBezTo>
                  <a:pt x="133656" y="1347918"/>
                  <a:pt x="143144" y="1364187"/>
                  <a:pt x="173231" y="1389659"/>
                </a:cubicBezTo>
                <a:cubicBezTo>
                  <a:pt x="186536" y="1400912"/>
                  <a:pt x="196479" y="1410941"/>
                  <a:pt x="195255" y="1411966"/>
                </a:cubicBezTo>
                <a:cubicBezTo>
                  <a:pt x="194029" y="1412993"/>
                  <a:pt x="185084" y="1419859"/>
                  <a:pt x="175310" y="1427238"/>
                </a:cubicBezTo>
                <a:cubicBezTo>
                  <a:pt x="144882" y="1450202"/>
                  <a:pt x="133543" y="1469548"/>
                  <a:pt x="133885" y="1497782"/>
                </a:cubicBezTo>
                <a:lnTo>
                  <a:pt x="134142" y="1516701"/>
                </a:lnTo>
                <a:lnTo>
                  <a:pt x="122288" y="1515277"/>
                </a:lnTo>
                <a:cubicBezTo>
                  <a:pt x="100578" y="1512683"/>
                  <a:pt x="91405" y="1506074"/>
                  <a:pt x="81404" y="1485844"/>
                </a:cubicBezTo>
                <a:cubicBezTo>
                  <a:pt x="72571" y="1468008"/>
                  <a:pt x="71888" y="1467353"/>
                  <a:pt x="57842" y="1464190"/>
                </a:cubicBezTo>
                <a:cubicBezTo>
                  <a:pt x="39236" y="1459974"/>
                  <a:pt x="31972" y="1455045"/>
                  <a:pt x="17498" y="1436782"/>
                </a:cubicBezTo>
                <a:cubicBezTo>
                  <a:pt x="-4783" y="1408663"/>
                  <a:pt x="-4328" y="1411739"/>
                  <a:pt x="10660" y="1390769"/>
                </a:cubicBezTo>
                <a:cubicBezTo>
                  <a:pt x="28695" y="1365469"/>
                  <a:pt x="37612" y="1358631"/>
                  <a:pt x="57557" y="1354727"/>
                </a:cubicBezTo>
                <a:cubicBezTo>
                  <a:pt x="73426" y="1351593"/>
                  <a:pt x="74424" y="1350910"/>
                  <a:pt x="76105" y="1341851"/>
                </a:cubicBezTo>
                <a:cubicBezTo>
                  <a:pt x="78469" y="1329171"/>
                  <a:pt x="90350" y="1315439"/>
                  <a:pt x="104596" y="1308971"/>
                </a:cubicBezTo>
                <a:lnTo>
                  <a:pt x="104680" y="1308914"/>
                </a:lnTo>
                <a:cubicBezTo>
                  <a:pt x="110983" y="1306042"/>
                  <a:pt x="117727" y="1304258"/>
                  <a:pt x="124626" y="1303643"/>
                </a:cubicBezTo>
                <a:close/>
                <a:moveTo>
                  <a:pt x="4804840" y="1302874"/>
                </a:moveTo>
                <a:lnTo>
                  <a:pt x="4817605" y="1304326"/>
                </a:lnTo>
                <a:cubicBezTo>
                  <a:pt x="4836283" y="1306119"/>
                  <a:pt x="4852246" y="1318541"/>
                  <a:pt x="4858575" y="1336209"/>
                </a:cubicBezTo>
                <a:cubicBezTo>
                  <a:pt x="4863162" y="1349969"/>
                  <a:pt x="4863532" y="1350255"/>
                  <a:pt x="4880798" y="1354984"/>
                </a:cubicBezTo>
                <a:cubicBezTo>
                  <a:pt x="4900542" y="1360398"/>
                  <a:pt x="4907067" y="1365583"/>
                  <a:pt x="4926613" y="1391424"/>
                </a:cubicBezTo>
                <a:lnTo>
                  <a:pt x="4940287" y="1409488"/>
                </a:lnTo>
                <a:lnTo>
                  <a:pt x="4923192" y="1432281"/>
                </a:lnTo>
                <a:cubicBezTo>
                  <a:pt x="4905358" y="1455928"/>
                  <a:pt x="4898349" y="1460773"/>
                  <a:pt x="4875841" y="1464477"/>
                </a:cubicBezTo>
                <a:cubicBezTo>
                  <a:pt x="4869088" y="1465588"/>
                  <a:pt x="4863104" y="1467952"/>
                  <a:pt x="4862564" y="1469776"/>
                </a:cubicBezTo>
                <a:cubicBezTo>
                  <a:pt x="4862022" y="1471599"/>
                  <a:pt x="4860740" y="1476813"/>
                  <a:pt x="4859714" y="1481428"/>
                </a:cubicBezTo>
                <a:cubicBezTo>
                  <a:pt x="4855953" y="1498665"/>
                  <a:pt x="4829456" y="1517214"/>
                  <a:pt x="4808430" y="1517214"/>
                </a:cubicBezTo>
                <a:cubicBezTo>
                  <a:pt x="4803274" y="1517242"/>
                  <a:pt x="4802818" y="1515646"/>
                  <a:pt x="4803700" y="1500375"/>
                </a:cubicBezTo>
                <a:cubicBezTo>
                  <a:pt x="4804741" y="1490150"/>
                  <a:pt x="4803068" y="1479833"/>
                  <a:pt x="4798857" y="1470459"/>
                </a:cubicBezTo>
                <a:cubicBezTo>
                  <a:pt x="4791877" y="1454618"/>
                  <a:pt x="4767403" y="1428122"/>
                  <a:pt x="4750791" y="1418377"/>
                </a:cubicBezTo>
                <a:cubicBezTo>
                  <a:pt x="4746545" y="1416109"/>
                  <a:pt x="4742493" y="1413487"/>
                  <a:pt x="4738683" y="1410542"/>
                </a:cubicBezTo>
                <a:cubicBezTo>
                  <a:pt x="4738683" y="1410115"/>
                  <a:pt x="4748171" y="1402507"/>
                  <a:pt x="4759767" y="1393647"/>
                </a:cubicBezTo>
                <a:cubicBezTo>
                  <a:pt x="4771668" y="1384490"/>
                  <a:pt x="4782346" y="1373842"/>
                  <a:pt x="4791535" y="1361965"/>
                </a:cubicBezTo>
                <a:cubicBezTo>
                  <a:pt x="4801023" y="1348175"/>
                  <a:pt x="4802389" y="1344044"/>
                  <a:pt x="4803614" y="1324670"/>
                </a:cubicBezTo>
                <a:lnTo>
                  <a:pt x="4803445" y="1324641"/>
                </a:lnTo>
                <a:close/>
                <a:moveTo>
                  <a:pt x="1006801" y="0"/>
                </a:moveTo>
                <a:lnTo>
                  <a:pt x="3933488" y="0"/>
                </a:lnTo>
                <a:cubicBezTo>
                  <a:pt x="4135155" y="0"/>
                  <a:pt x="4298639" y="163484"/>
                  <a:pt x="4298639" y="365151"/>
                </a:cubicBezTo>
                <a:lnTo>
                  <a:pt x="4298639" y="1061672"/>
                </a:lnTo>
                <a:lnTo>
                  <a:pt x="4305329" y="1061738"/>
                </a:lnTo>
                <a:cubicBezTo>
                  <a:pt x="4349630" y="1062326"/>
                  <a:pt x="4371240" y="1063149"/>
                  <a:pt x="4378981" y="1064230"/>
                </a:cubicBezTo>
                <a:cubicBezTo>
                  <a:pt x="4403364" y="1067403"/>
                  <a:pt x="4425989" y="1078635"/>
                  <a:pt x="4443258" y="1096141"/>
                </a:cubicBezTo>
                <a:cubicBezTo>
                  <a:pt x="4461749" y="1114803"/>
                  <a:pt x="4472603" y="1136172"/>
                  <a:pt x="4478472" y="1166087"/>
                </a:cubicBezTo>
                <a:lnTo>
                  <a:pt x="4482975" y="1188880"/>
                </a:lnTo>
                <a:lnTo>
                  <a:pt x="4503801" y="1190247"/>
                </a:lnTo>
                <a:cubicBezTo>
                  <a:pt x="4542265" y="1192737"/>
                  <a:pt x="4564630" y="1213411"/>
                  <a:pt x="4570899" y="1252273"/>
                </a:cubicBezTo>
                <a:cubicBezTo>
                  <a:pt x="4572780" y="1264041"/>
                  <a:pt x="4574545" y="1274012"/>
                  <a:pt x="4574831" y="1274468"/>
                </a:cubicBezTo>
                <a:cubicBezTo>
                  <a:pt x="4580945" y="1276633"/>
                  <a:pt x="4587188" y="1278422"/>
                  <a:pt x="4593521" y="1279824"/>
                </a:cubicBezTo>
                <a:cubicBezTo>
                  <a:pt x="4603202" y="1282210"/>
                  <a:pt x="4612661" y="1285431"/>
                  <a:pt x="4621784" y="1289454"/>
                </a:cubicBezTo>
                <a:cubicBezTo>
                  <a:pt x="4635546" y="1296378"/>
                  <a:pt x="4654007" y="1314783"/>
                  <a:pt x="4666031" y="1333587"/>
                </a:cubicBezTo>
                <a:cubicBezTo>
                  <a:pt x="4678653" y="1353560"/>
                  <a:pt x="4701445" y="1402252"/>
                  <a:pt x="4701445" y="1409716"/>
                </a:cubicBezTo>
                <a:cubicBezTo>
                  <a:pt x="4701445" y="1412936"/>
                  <a:pt x="4693211" y="1432281"/>
                  <a:pt x="4683126" y="1452823"/>
                </a:cubicBezTo>
                <a:cubicBezTo>
                  <a:pt x="4654634" y="1510831"/>
                  <a:pt x="4630246" y="1533624"/>
                  <a:pt x="4590358" y="1539323"/>
                </a:cubicBezTo>
                <a:lnTo>
                  <a:pt x="4574687" y="1541545"/>
                </a:lnTo>
                <a:lnTo>
                  <a:pt x="4572580" y="1558468"/>
                </a:lnTo>
                <a:cubicBezTo>
                  <a:pt x="4569532" y="1582858"/>
                  <a:pt x="4565343" y="1593428"/>
                  <a:pt x="4553662" y="1606391"/>
                </a:cubicBezTo>
                <a:cubicBezTo>
                  <a:pt x="4540811" y="1620693"/>
                  <a:pt x="4525740" y="1627532"/>
                  <a:pt x="4501836" y="1629982"/>
                </a:cubicBezTo>
                <a:lnTo>
                  <a:pt x="4483289" y="1631891"/>
                </a:lnTo>
                <a:lnTo>
                  <a:pt x="4478388" y="1653630"/>
                </a:lnTo>
                <a:cubicBezTo>
                  <a:pt x="4471750" y="1683003"/>
                  <a:pt x="4462262" y="1702378"/>
                  <a:pt x="4445965" y="1719787"/>
                </a:cubicBezTo>
                <a:cubicBezTo>
                  <a:pt x="4430617" y="1735869"/>
                  <a:pt x="4411029" y="1747277"/>
                  <a:pt x="4389466" y="1752693"/>
                </a:cubicBezTo>
                <a:cubicBezTo>
                  <a:pt x="4386532" y="1753477"/>
                  <a:pt x="4374780" y="1754107"/>
                  <a:pt x="4347773" y="1754612"/>
                </a:cubicBezTo>
                <a:lnTo>
                  <a:pt x="4298639" y="1755233"/>
                </a:lnTo>
                <a:lnTo>
                  <a:pt x="4298639" y="2451941"/>
                </a:lnTo>
                <a:cubicBezTo>
                  <a:pt x="4298639" y="2653608"/>
                  <a:pt x="4135155" y="2817092"/>
                  <a:pt x="3933488" y="2817092"/>
                </a:cubicBezTo>
                <a:lnTo>
                  <a:pt x="1006801" y="2817092"/>
                </a:lnTo>
                <a:cubicBezTo>
                  <a:pt x="805134" y="2817092"/>
                  <a:pt x="641650" y="2653608"/>
                  <a:pt x="641650" y="2451941"/>
                </a:cubicBezTo>
                <a:lnTo>
                  <a:pt x="641650" y="1755127"/>
                </a:lnTo>
                <a:lnTo>
                  <a:pt x="629878" y="1754976"/>
                </a:lnTo>
                <a:cubicBezTo>
                  <a:pt x="524671" y="1753206"/>
                  <a:pt x="532007" y="1749431"/>
                  <a:pt x="518403" y="1741410"/>
                </a:cubicBezTo>
                <a:cubicBezTo>
                  <a:pt x="486093" y="1722293"/>
                  <a:pt x="471107" y="1700611"/>
                  <a:pt x="459312" y="1655937"/>
                </a:cubicBezTo>
                <a:lnTo>
                  <a:pt x="452959" y="1631920"/>
                </a:lnTo>
                <a:lnTo>
                  <a:pt x="435493" y="1630123"/>
                </a:lnTo>
                <a:cubicBezTo>
                  <a:pt x="423998" y="1628692"/>
                  <a:pt x="412804" y="1625440"/>
                  <a:pt x="402329" y="1620494"/>
                </a:cubicBezTo>
                <a:cubicBezTo>
                  <a:pt x="381188" y="1609868"/>
                  <a:pt x="371301" y="1595136"/>
                  <a:pt x="365290" y="1565079"/>
                </a:cubicBezTo>
                <a:lnTo>
                  <a:pt x="360675" y="1541830"/>
                </a:lnTo>
                <a:lnTo>
                  <a:pt x="342868" y="1538211"/>
                </a:lnTo>
                <a:cubicBezTo>
                  <a:pt x="320189" y="1533596"/>
                  <a:pt x="303977" y="1524052"/>
                  <a:pt x="287310" y="1505505"/>
                </a:cubicBezTo>
                <a:cubicBezTo>
                  <a:pt x="272580" y="1489151"/>
                  <a:pt x="259986" y="1467810"/>
                  <a:pt x="244089" y="1432452"/>
                </a:cubicBezTo>
                <a:lnTo>
                  <a:pt x="233519" y="1408919"/>
                </a:lnTo>
                <a:lnTo>
                  <a:pt x="247195" y="1379743"/>
                </a:lnTo>
                <a:cubicBezTo>
                  <a:pt x="275573" y="1319256"/>
                  <a:pt x="297823" y="1293785"/>
                  <a:pt x="330816" y="1283585"/>
                </a:cubicBezTo>
                <a:cubicBezTo>
                  <a:pt x="338733" y="1280904"/>
                  <a:pt x="346891" y="1278995"/>
                  <a:pt x="355176" y="1277887"/>
                </a:cubicBezTo>
                <a:cubicBezTo>
                  <a:pt x="360760" y="1277887"/>
                  <a:pt x="361843" y="1275579"/>
                  <a:pt x="364920" y="1257230"/>
                </a:cubicBezTo>
                <a:cubicBezTo>
                  <a:pt x="372271" y="1213469"/>
                  <a:pt x="393325" y="1192698"/>
                  <a:pt x="432900" y="1190163"/>
                </a:cubicBezTo>
                <a:cubicBezTo>
                  <a:pt x="445065" y="1189307"/>
                  <a:pt x="454582" y="1187398"/>
                  <a:pt x="455038" y="1185632"/>
                </a:cubicBezTo>
                <a:cubicBezTo>
                  <a:pt x="455494" y="1183866"/>
                  <a:pt x="457973" y="1172953"/>
                  <a:pt x="460566" y="1161358"/>
                </a:cubicBezTo>
                <a:cubicBezTo>
                  <a:pt x="471334" y="1112980"/>
                  <a:pt x="496265" y="1083889"/>
                  <a:pt x="539998" y="1068933"/>
                </a:cubicBezTo>
                <a:lnTo>
                  <a:pt x="557720" y="1062834"/>
                </a:lnTo>
                <a:lnTo>
                  <a:pt x="641650" y="1062664"/>
                </a:lnTo>
                <a:lnTo>
                  <a:pt x="641650" y="365151"/>
                </a:lnTo>
                <a:cubicBezTo>
                  <a:pt x="641650" y="163484"/>
                  <a:pt x="805134" y="0"/>
                  <a:pt x="1006801" y="0"/>
                </a:cubicBez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endParaRPr lang="fa-IR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9E31C136-0CA2-AA1C-F934-AF6F894C6E76}"/>
              </a:ext>
            </a:extLst>
          </p:cNvPr>
          <p:cNvSpPr/>
          <p:nvPr/>
        </p:nvSpPr>
        <p:spPr>
          <a:xfrm rot="16200000">
            <a:off x="4036973" y="2443469"/>
            <a:ext cx="4691147" cy="2675025"/>
          </a:xfrm>
          <a:custGeom>
            <a:avLst/>
            <a:gdLst>
              <a:gd name="connsiteX0" fmla="*/ 124626 w 4940287"/>
              <a:gd name="connsiteY0" fmla="*/ 1303643 h 2817092"/>
              <a:gd name="connsiteX1" fmla="*/ 133172 w 4940287"/>
              <a:gd name="connsiteY1" fmla="*/ 1303643 h 2817092"/>
              <a:gd name="connsiteX2" fmla="*/ 133344 w 4940287"/>
              <a:gd name="connsiteY2" fmla="*/ 1321421 h 2817092"/>
              <a:gd name="connsiteX3" fmla="*/ 173231 w 4940287"/>
              <a:gd name="connsiteY3" fmla="*/ 1389659 h 2817092"/>
              <a:gd name="connsiteX4" fmla="*/ 195255 w 4940287"/>
              <a:gd name="connsiteY4" fmla="*/ 1411966 h 2817092"/>
              <a:gd name="connsiteX5" fmla="*/ 175310 w 4940287"/>
              <a:gd name="connsiteY5" fmla="*/ 1427238 h 2817092"/>
              <a:gd name="connsiteX6" fmla="*/ 133885 w 4940287"/>
              <a:gd name="connsiteY6" fmla="*/ 1497782 h 2817092"/>
              <a:gd name="connsiteX7" fmla="*/ 134142 w 4940287"/>
              <a:gd name="connsiteY7" fmla="*/ 1516701 h 2817092"/>
              <a:gd name="connsiteX8" fmla="*/ 122288 w 4940287"/>
              <a:gd name="connsiteY8" fmla="*/ 1515277 h 2817092"/>
              <a:gd name="connsiteX9" fmla="*/ 81404 w 4940287"/>
              <a:gd name="connsiteY9" fmla="*/ 1485844 h 2817092"/>
              <a:gd name="connsiteX10" fmla="*/ 57842 w 4940287"/>
              <a:gd name="connsiteY10" fmla="*/ 1464190 h 2817092"/>
              <a:gd name="connsiteX11" fmla="*/ 17498 w 4940287"/>
              <a:gd name="connsiteY11" fmla="*/ 1436782 h 2817092"/>
              <a:gd name="connsiteX12" fmla="*/ 10660 w 4940287"/>
              <a:gd name="connsiteY12" fmla="*/ 1390769 h 2817092"/>
              <a:gd name="connsiteX13" fmla="*/ 57557 w 4940287"/>
              <a:gd name="connsiteY13" fmla="*/ 1354727 h 2817092"/>
              <a:gd name="connsiteX14" fmla="*/ 76105 w 4940287"/>
              <a:gd name="connsiteY14" fmla="*/ 1341851 h 2817092"/>
              <a:gd name="connsiteX15" fmla="*/ 104596 w 4940287"/>
              <a:gd name="connsiteY15" fmla="*/ 1308971 h 2817092"/>
              <a:gd name="connsiteX16" fmla="*/ 104680 w 4940287"/>
              <a:gd name="connsiteY16" fmla="*/ 1308914 h 2817092"/>
              <a:gd name="connsiteX17" fmla="*/ 124626 w 4940287"/>
              <a:gd name="connsiteY17" fmla="*/ 1303643 h 2817092"/>
              <a:gd name="connsiteX18" fmla="*/ 4804840 w 4940287"/>
              <a:gd name="connsiteY18" fmla="*/ 1302874 h 2817092"/>
              <a:gd name="connsiteX19" fmla="*/ 4817605 w 4940287"/>
              <a:gd name="connsiteY19" fmla="*/ 1304326 h 2817092"/>
              <a:gd name="connsiteX20" fmla="*/ 4858575 w 4940287"/>
              <a:gd name="connsiteY20" fmla="*/ 1336209 h 2817092"/>
              <a:gd name="connsiteX21" fmla="*/ 4880798 w 4940287"/>
              <a:gd name="connsiteY21" fmla="*/ 1354984 h 2817092"/>
              <a:gd name="connsiteX22" fmla="*/ 4926613 w 4940287"/>
              <a:gd name="connsiteY22" fmla="*/ 1391424 h 2817092"/>
              <a:gd name="connsiteX23" fmla="*/ 4940287 w 4940287"/>
              <a:gd name="connsiteY23" fmla="*/ 1409488 h 2817092"/>
              <a:gd name="connsiteX24" fmla="*/ 4923192 w 4940287"/>
              <a:gd name="connsiteY24" fmla="*/ 1432281 h 2817092"/>
              <a:gd name="connsiteX25" fmla="*/ 4875841 w 4940287"/>
              <a:gd name="connsiteY25" fmla="*/ 1464477 h 2817092"/>
              <a:gd name="connsiteX26" fmla="*/ 4862564 w 4940287"/>
              <a:gd name="connsiteY26" fmla="*/ 1469776 h 2817092"/>
              <a:gd name="connsiteX27" fmla="*/ 4859714 w 4940287"/>
              <a:gd name="connsiteY27" fmla="*/ 1481428 h 2817092"/>
              <a:gd name="connsiteX28" fmla="*/ 4808430 w 4940287"/>
              <a:gd name="connsiteY28" fmla="*/ 1517214 h 2817092"/>
              <a:gd name="connsiteX29" fmla="*/ 4803700 w 4940287"/>
              <a:gd name="connsiteY29" fmla="*/ 1500375 h 2817092"/>
              <a:gd name="connsiteX30" fmla="*/ 4798857 w 4940287"/>
              <a:gd name="connsiteY30" fmla="*/ 1470459 h 2817092"/>
              <a:gd name="connsiteX31" fmla="*/ 4750791 w 4940287"/>
              <a:gd name="connsiteY31" fmla="*/ 1418377 h 2817092"/>
              <a:gd name="connsiteX32" fmla="*/ 4738683 w 4940287"/>
              <a:gd name="connsiteY32" fmla="*/ 1410542 h 2817092"/>
              <a:gd name="connsiteX33" fmla="*/ 4759767 w 4940287"/>
              <a:gd name="connsiteY33" fmla="*/ 1393647 h 2817092"/>
              <a:gd name="connsiteX34" fmla="*/ 4791535 w 4940287"/>
              <a:gd name="connsiteY34" fmla="*/ 1361965 h 2817092"/>
              <a:gd name="connsiteX35" fmla="*/ 4803614 w 4940287"/>
              <a:gd name="connsiteY35" fmla="*/ 1324670 h 2817092"/>
              <a:gd name="connsiteX36" fmla="*/ 4803445 w 4940287"/>
              <a:gd name="connsiteY36" fmla="*/ 1324641 h 2817092"/>
              <a:gd name="connsiteX37" fmla="*/ 1006801 w 4940287"/>
              <a:gd name="connsiteY37" fmla="*/ 0 h 2817092"/>
              <a:gd name="connsiteX38" fmla="*/ 3933488 w 4940287"/>
              <a:gd name="connsiteY38" fmla="*/ 0 h 2817092"/>
              <a:gd name="connsiteX39" fmla="*/ 4298639 w 4940287"/>
              <a:gd name="connsiteY39" fmla="*/ 365151 h 2817092"/>
              <a:gd name="connsiteX40" fmla="*/ 4298639 w 4940287"/>
              <a:gd name="connsiteY40" fmla="*/ 1061672 h 2817092"/>
              <a:gd name="connsiteX41" fmla="*/ 4305329 w 4940287"/>
              <a:gd name="connsiteY41" fmla="*/ 1061738 h 2817092"/>
              <a:gd name="connsiteX42" fmla="*/ 4378981 w 4940287"/>
              <a:gd name="connsiteY42" fmla="*/ 1064230 h 2817092"/>
              <a:gd name="connsiteX43" fmla="*/ 4443258 w 4940287"/>
              <a:gd name="connsiteY43" fmla="*/ 1096141 h 2817092"/>
              <a:gd name="connsiteX44" fmla="*/ 4478472 w 4940287"/>
              <a:gd name="connsiteY44" fmla="*/ 1166087 h 2817092"/>
              <a:gd name="connsiteX45" fmla="*/ 4482975 w 4940287"/>
              <a:gd name="connsiteY45" fmla="*/ 1188880 h 2817092"/>
              <a:gd name="connsiteX46" fmla="*/ 4503801 w 4940287"/>
              <a:gd name="connsiteY46" fmla="*/ 1190247 h 2817092"/>
              <a:gd name="connsiteX47" fmla="*/ 4570899 w 4940287"/>
              <a:gd name="connsiteY47" fmla="*/ 1252273 h 2817092"/>
              <a:gd name="connsiteX48" fmla="*/ 4574831 w 4940287"/>
              <a:gd name="connsiteY48" fmla="*/ 1274468 h 2817092"/>
              <a:gd name="connsiteX49" fmla="*/ 4593521 w 4940287"/>
              <a:gd name="connsiteY49" fmla="*/ 1279824 h 2817092"/>
              <a:gd name="connsiteX50" fmla="*/ 4621784 w 4940287"/>
              <a:gd name="connsiteY50" fmla="*/ 1289454 h 2817092"/>
              <a:gd name="connsiteX51" fmla="*/ 4666031 w 4940287"/>
              <a:gd name="connsiteY51" fmla="*/ 1333587 h 2817092"/>
              <a:gd name="connsiteX52" fmla="*/ 4701445 w 4940287"/>
              <a:gd name="connsiteY52" fmla="*/ 1409716 h 2817092"/>
              <a:gd name="connsiteX53" fmla="*/ 4683126 w 4940287"/>
              <a:gd name="connsiteY53" fmla="*/ 1452823 h 2817092"/>
              <a:gd name="connsiteX54" fmla="*/ 4590358 w 4940287"/>
              <a:gd name="connsiteY54" fmla="*/ 1539323 h 2817092"/>
              <a:gd name="connsiteX55" fmla="*/ 4574687 w 4940287"/>
              <a:gd name="connsiteY55" fmla="*/ 1541545 h 2817092"/>
              <a:gd name="connsiteX56" fmla="*/ 4572580 w 4940287"/>
              <a:gd name="connsiteY56" fmla="*/ 1558468 h 2817092"/>
              <a:gd name="connsiteX57" fmla="*/ 4553662 w 4940287"/>
              <a:gd name="connsiteY57" fmla="*/ 1606391 h 2817092"/>
              <a:gd name="connsiteX58" fmla="*/ 4501836 w 4940287"/>
              <a:gd name="connsiteY58" fmla="*/ 1629982 h 2817092"/>
              <a:gd name="connsiteX59" fmla="*/ 4483289 w 4940287"/>
              <a:gd name="connsiteY59" fmla="*/ 1631891 h 2817092"/>
              <a:gd name="connsiteX60" fmla="*/ 4478388 w 4940287"/>
              <a:gd name="connsiteY60" fmla="*/ 1653630 h 2817092"/>
              <a:gd name="connsiteX61" fmla="*/ 4445965 w 4940287"/>
              <a:gd name="connsiteY61" fmla="*/ 1719787 h 2817092"/>
              <a:gd name="connsiteX62" fmla="*/ 4389466 w 4940287"/>
              <a:gd name="connsiteY62" fmla="*/ 1752693 h 2817092"/>
              <a:gd name="connsiteX63" fmla="*/ 4347773 w 4940287"/>
              <a:gd name="connsiteY63" fmla="*/ 1754612 h 2817092"/>
              <a:gd name="connsiteX64" fmla="*/ 4298639 w 4940287"/>
              <a:gd name="connsiteY64" fmla="*/ 1755233 h 2817092"/>
              <a:gd name="connsiteX65" fmla="*/ 4298639 w 4940287"/>
              <a:gd name="connsiteY65" fmla="*/ 2451941 h 2817092"/>
              <a:gd name="connsiteX66" fmla="*/ 3933488 w 4940287"/>
              <a:gd name="connsiteY66" fmla="*/ 2817092 h 2817092"/>
              <a:gd name="connsiteX67" fmla="*/ 1006801 w 4940287"/>
              <a:gd name="connsiteY67" fmla="*/ 2817092 h 2817092"/>
              <a:gd name="connsiteX68" fmla="*/ 641650 w 4940287"/>
              <a:gd name="connsiteY68" fmla="*/ 2451941 h 2817092"/>
              <a:gd name="connsiteX69" fmla="*/ 641650 w 4940287"/>
              <a:gd name="connsiteY69" fmla="*/ 1755127 h 2817092"/>
              <a:gd name="connsiteX70" fmla="*/ 629878 w 4940287"/>
              <a:gd name="connsiteY70" fmla="*/ 1754976 h 2817092"/>
              <a:gd name="connsiteX71" fmla="*/ 518403 w 4940287"/>
              <a:gd name="connsiteY71" fmla="*/ 1741410 h 2817092"/>
              <a:gd name="connsiteX72" fmla="*/ 459312 w 4940287"/>
              <a:gd name="connsiteY72" fmla="*/ 1655937 h 2817092"/>
              <a:gd name="connsiteX73" fmla="*/ 452959 w 4940287"/>
              <a:gd name="connsiteY73" fmla="*/ 1631920 h 2817092"/>
              <a:gd name="connsiteX74" fmla="*/ 435493 w 4940287"/>
              <a:gd name="connsiteY74" fmla="*/ 1630123 h 2817092"/>
              <a:gd name="connsiteX75" fmla="*/ 402329 w 4940287"/>
              <a:gd name="connsiteY75" fmla="*/ 1620494 h 2817092"/>
              <a:gd name="connsiteX76" fmla="*/ 365290 w 4940287"/>
              <a:gd name="connsiteY76" fmla="*/ 1565079 h 2817092"/>
              <a:gd name="connsiteX77" fmla="*/ 360675 w 4940287"/>
              <a:gd name="connsiteY77" fmla="*/ 1541830 h 2817092"/>
              <a:gd name="connsiteX78" fmla="*/ 342868 w 4940287"/>
              <a:gd name="connsiteY78" fmla="*/ 1538211 h 2817092"/>
              <a:gd name="connsiteX79" fmla="*/ 287310 w 4940287"/>
              <a:gd name="connsiteY79" fmla="*/ 1505505 h 2817092"/>
              <a:gd name="connsiteX80" fmla="*/ 244089 w 4940287"/>
              <a:gd name="connsiteY80" fmla="*/ 1432452 h 2817092"/>
              <a:gd name="connsiteX81" fmla="*/ 233519 w 4940287"/>
              <a:gd name="connsiteY81" fmla="*/ 1408919 h 2817092"/>
              <a:gd name="connsiteX82" fmla="*/ 247195 w 4940287"/>
              <a:gd name="connsiteY82" fmla="*/ 1379743 h 2817092"/>
              <a:gd name="connsiteX83" fmla="*/ 330816 w 4940287"/>
              <a:gd name="connsiteY83" fmla="*/ 1283585 h 2817092"/>
              <a:gd name="connsiteX84" fmla="*/ 355176 w 4940287"/>
              <a:gd name="connsiteY84" fmla="*/ 1277887 h 2817092"/>
              <a:gd name="connsiteX85" fmla="*/ 364920 w 4940287"/>
              <a:gd name="connsiteY85" fmla="*/ 1257230 h 2817092"/>
              <a:gd name="connsiteX86" fmla="*/ 432900 w 4940287"/>
              <a:gd name="connsiteY86" fmla="*/ 1190163 h 2817092"/>
              <a:gd name="connsiteX87" fmla="*/ 455038 w 4940287"/>
              <a:gd name="connsiteY87" fmla="*/ 1185632 h 2817092"/>
              <a:gd name="connsiteX88" fmla="*/ 460566 w 4940287"/>
              <a:gd name="connsiteY88" fmla="*/ 1161358 h 2817092"/>
              <a:gd name="connsiteX89" fmla="*/ 539998 w 4940287"/>
              <a:gd name="connsiteY89" fmla="*/ 1068933 h 2817092"/>
              <a:gd name="connsiteX90" fmla="*/ 557720 w 4940287"/>
              <a:gd name="connsiteY90" fmla="*/ 1062834 h 2817092"/>
              <a:gd name="connsiteX91" fmla="*/ 641650 w 4940287"/>
              <a:gd name="connsiteY91" fmla="*/ 1062664 h 2817092"/>
              <a:gd name="connsiteX92" fmla="*/ 641650 w 4940287"/>
              <a:gd name="connsiteY92" fmla="*/ 365151 h 2817092"/>
              <a:gd name="connsiteX93" fmla="*/ 1006801 w 4940287"/>
              <a:gd name="connsiteY93" fmla="*/ 0 h 2817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</a:cxnLst>
            <a:rect l="l" t="t" r="r" b="b"/>
            <a:pathLst>
              <a:path w="4940287" h="2817092">
                <a:moveTo>
                  <a:pt x="124626" y="1303643"/>
                </a:moveTo>
                <a:lnTo>
                  <a:pt x="133172" y="1303643"/>
                </a:lnTo>
                <a:lnTo>
                  <a:pt x="133344" y="1321421"/>
                </a:lnTo>
                <a:cubicBezTo>
                  <a:pt x="133656" y="1347918"/>
                  <a:pt x="143144" y="1364187"/>
                  <a:pt x="173231" y="1389659"/>
                </a:cubicBezTo>
                <a:cubicBezTo>
                  <a:pt x="186536" y="1400912"/>
                  <a:pt x="196479" y="1410941"/>
                  <a:pt x="195255" y="1411966"/>
                </a:cubicBezTo>
                <a:cubicBezTo>
                  <a:pt x="194029" y="1412993"/>
                  <a:pt x="185084" y="1419859"/>
                  <a:pt x="175310" y="1427238"/>
                </a:cubicBezTo>
                <a:cubicBezTo>
                  <a:pt x="144882" y="1450202"/>
                  <a:pt x="133543" y="1469548"/>
                  <a:pt x="133885" y="1497782"/>
                </a:cubicBezTo>
                <a:lnTo>
                  <a:pt x="134142" y="1516701"/>
                </a:lnTo>
                <a:lnTo>
                  <a:pt x="122288" y="1515277"/>
                </a:lnTo>
                <a:cubicBezTo>
                  <a:pt x="100578" y="1512683"/>
                  <a:pt x="91405" y="1506074"/>
                  <a:pt x="81404" y="1485844"/>
                </a:cubicBezTo>
                <a:cubicBezTo>
                  <a:pt x="72571" y="1468008"/>
                  <a:pt x="71888" y="1467353"/>
                  <a:pt x="57842" y="1464190"/>
                </a:cubicBezTo>
                <a:cubicBezTo>
                  <a:pt x="39236" y="1459974"/>
                  <a:pt x="31972" y="1455045"/>
                  <a:pt x="17498" y="1436782"/>
                </a:cubicBezTo>
                <a:cubicBezTo>
                  <a:pt x="-4783" y="1408663"/>
                  <a:pt x="-4328" y="1411739"/>
                  <a:pt x="10660" y="1390769"/>
                </a:cubicBezTo>
                <a:cubicBezTo>
                  <a:pt x="28695" y="1365469"/>
                  <a:pt x="37612" y="1358631"/>
                  <a:pt x="57557" y="1354727"/>
                </a:cubicBezTo>
                <a:cubicBezTo>
                  <a:pt x="73426" y="1351593"/>
                  <a:pt x="74424" y="1350910"/>
                  <a:pt x="76105" y="1341851"/>
                </a:cubicBezTo>
                <a:cubicBezTo>
                  <a:pt x="78469" y="1329171"/>
                  <a:pt x="90350" y="1315439"/>
                  <a:pt x="104596" y="1308971"/>
                </a:cubicBezTo>
                <a:lnTo>
                  <a:pt x="104680" y="1308914"/>
                </a:lnTo>
                <a:cubicBezTo>
                  <a:pt x="110983" y="1306042"/>
                  <a:pt x="117727" y="1304258"/>
                  <a:pt x="124626" y="1303643"/>
                </a:cubicBezTo>
                <a:close/>
                <a:moveTo>
                  <a:pt x="4804840" y="1302874"/>
                </a:moveTo>
                <a:lnTo>
                  <a:pt x="4817605" y="1304326"/>
                </a:lnTo>
                <a:cubicBezTo>
                  <a:pt x="4836283" y="1306119"/>
                  <a:pt x="4852246" y="1318541"/>
                  <a:pt x="4858575" y="1336209"/>
                </a:cubicBezTo>
                <a:cubicBezTo>
                  <a:pt x="4863162" y="1349969"/>
                  <a:pt x="4863532" y="1350255"/>
                  <a:pt x="4880798" y="1354984"/>
                </a:cubicBezTo>
                <a:cubicBezTo>
                  <a:pt x="4900542" y="1360398"/>
                  <a:pt x="4907067" y="1365583"/>
                  <a:pt x="4926613" y="1391424"/>
                </a:cubicBezTo>
                <a:lnTo>
                  <a:pt x="4940287" y="1409488"/>
                </a:lnTo>
                <a:lnTo>
                  <a:pt x="4923192" y="1432281"/>
                </a:lnTo>
                <a:cubicBezTo>
                  <a:pt x="4905358" y="1455928"/>
                  <a:pt x="4898349" y="1460773"/>
                  <a:pt x="4875841" y="1464477"/>
                </a:cubicBezTo>
                <a:cubicBezTo>
                  <a:pt x="4869088" y="1465588"/>
                  <a:pt x="4863104" y="1467952"/>
                  <a:pt x="4862564" y="1469776"/>
                </a:cubicBezTo>
                <a:cubicBezTo>
                  <a:pt x="4862022" y="1471599"/>
                  <a:pt x="4860740" y="1476813"/>
                  <a:pt x="4859714" y="1481428"/>
                </a:cubicBezTo>
                <a:cubicBezTo>
                  <a:pt x="4855953" y="1498665"/>
                  <a:pt x="4829456" y="1517214"/>
                  <a:pt x="4808430" y="1517214"/>
                </a:cubicBezTo>
                <a:cubicBezTo>
                  <a:pt x="4803274" y="1517242"/>
                  <a:pt x="4802818" y="1515646"/>
                  <a:pt x="4803700" y="1500375"/>
                </a:cubicBezTo>
                <a:cubicBezTo>
                  <a:pt x="4804741" y="1490150"/>
                  <a:pt x="4803068" y="1479833"/>
                  <a:pt x="4798857" y="1470459"/>
                </a:cubicBezTo>
                <a:cubicBezTo>
                  <a:pt x="4791877" y="1454618"/>
                  <a:pt x="4767403" y="1428122"/>
                  <a:pt x="4750791" y="1418377"/>
                </a:cubicBezTo>
                <a:cubicBezTo>
                  <a:pt x="4746545" y="1416109"/>
                  <a:pt x="4742493" y="1413487"/>
                  <a:pt x="4738683" y="1410542"/>
                </a:cubicBezTo>
                <a:cubicBezTo>
                  <a:pt x="4738683" y="1410115"/>
                  <a:pt x="4748171" y="1402507"/>
                  <a:pt x="4759767" y="1393647"/>
                </a:cubicBezTo>
                <a:cubicBezTo>
                  <a:pt x="4771668" y="1384490"/>
                  <a:pt x="4782346" y="1373842"/>
                  <a:pt x="4791535" y="1361965"/>
                </a:cubicBezTo>
                <a:cubicBezTo>
                  <a:pt x="4801023" y="1348175"/>
                  <a:pt x="4802389" y="1344044"/>
                  <a:pt x="4803614" y="1324670"/>
                </a:cubicBezTo>
                <a:lnTo>
                  <a:pt x="4803445" y="1324641"/>
                </a:lnTo>
                <a:close/>
                <a:moveTo>
                  <a:pt x="1006801" y="0"/>
                </a:moveTo>
                <a:lnTo>
                  <a:pt x="3933488" y="0"/>
                </a:lnTo>
                <a:cubicBezTo>
                  <a:pt x="4135155" y="0"/>
                  <a:pt x="4298639" y="163484"/>
                  <a:pt x="4298639" y="365151"/>
                </a:cubicBezTo>
                <a:lnTo>
                  <a:pt x="4298639" y="1061672"/>
                </a:lnTo>
                <a:lnTo>
                  <a:pt x="4305329" y="1061738"/>
                </a:lnTo>
                <a:cubicBezTo>
                  <a:pt x="4349630" y="1062326"/>
                  <a:pt x="4371240" y="1063149"/>
                  <a:pt x="4378981" y="1064230"/>
                </a:cubicBezTo>
                <a:cubicBezTo>
                  <a:pt x="4403364" y="1067403"/>
                  <a:pt x="4425989" y="1078635"/>
                  <a:pt x="4443258" y="1096141"/>
                </a:cubicBezTo>
                <a:cubicBezTo>
                  <a:pt x="4461749" y="1114803"/>
                  <a:pt x="4472603" y="1136172"/>
                  <a:pt x="4478472" y="1166087"/>
                </a:cubicBezTo>
                <a:lnTo>
                  <a:pt x="4482975" y="1188880"/>
                </a:lnTo>
                <a:lnTo>
                  <a:pt x="4503801" y="1190247"/>
                </a:lnTo>
                <a:cubicBezTo>
                  <a:pt x="4542265" y="1192737"/>
                  <a:pt x="4564630" y="1213411"/>
                  <a:pt x="4570899" y="1252273"/>
                </a:cubicBezTo>
                <a:cubicBezTo>
                  <a:pt x="4572780" y="1264041"/>
                  <a:pt x="4574545" y="1274012"/>
                  <a:pt x="4574831" y="1274468"/>
                </a:cubicBezTo>
                <a:cubicBezTo>
                  <a:pt x="4580945" y="1276633"/>
                  <a:pt x="4587188" y="1278422"/>
                  <a:pt x="4593521" y="1279824"/>
                </a:cubicBezTo>
                <a:cubicBezTo>
                  <a:pt x="4603202" y="1282210"/>
                  <a:pt x="4612661" y="1285431"/>
                  <a:pt x="4621784" y="1289454"/>
                </a:cubicBezTo>
                <a:cubicBezTo>
                  <a:pt x="4635546" y="1296378"/>
                  <a:pt x="4654007" y="1314783"/>
                  <a:pt x="4666031" y="1333587"/>
                </a:cubicBezTo>
                <a:cubicBezTo>
                  <a:pt x="4678653" y="1353560"/>
                  <a:pt x="4701445" y="1402252"/>
                  <a:pt x="4701445" y="1409716"/>
                </a:cubicBezTo>
                <a:cubicBezTo>
                  <a:pt x="4701445" y="1412936"/>
                  <a:pt x="4693211" y="1432281"/>
                  <a:pt x="4683126" y="1452823"/>
                </a:cubicBezTo>
                <a:cubicBezTo>
                  <a:pt x="4654634" y="1510831"/>
                  <a:pt x="4630246" y="1533624"/>
                  <a:pt x="4590358" y="1539323"/>
                </a:cubicBezTo>
                <a:lnTo>
                  <a:pt x="4574687" y="1541545"/>
                </a:lnTo>
                <a:lnTo>
                  <a:pt x="4572580" y="1558468"/>
                </a:lnTo>
                <a:cubicBezTo>
                  <a:pt x="4569532" y="1582858"/>
                  <a:pt x="4565343" y="1593428"/>
                  <a:pt x="4553662" y="1606391"/>
                </a:cubicBezTo>
                <a:cubicBezTo>
                  <a:pt x="4540811" y="1620693"/>
                  <a:pt x="4525740" y="1627532"/>
                  <a:pt x="4501836" y="1629982"/>
                </a:cubicBezTo>
                <a:lnTo>
                  <a:pt x="4483289" y="1631891"/>
                </a:lnTo>
                <a:lnTo>
                  <a:pt x="4478388" y="1653630"/>
                </a:lnTo>
                <a:cubicBezTo>
                  <a:pt x="4471750" y="1683003"/>
                  <a:pt x="4462262" y="1702378"/>
                  <a:pt x="4445965" y="1719787"/>
                </a:cubicBezTo>
                <a:cubicBezTo>
                  <a:pt x="4430617" y="1735869"/>
                  <a:pt x="4411029" y="1747277"/>
                  <a:pt x="4389466" y="1752693"/>
                </a:cubicBezTo>
                <a:cubicBezTo>
                  <a:pt x="4386532" y="1753477"/>
                  <a:pt x="4374780" y="1754107"/>
                  <a:pt x="4347773" y="1754612"/>
                </a:cubicBezTo>
                <a:lnTo>
                  <a:pt x="4298639" y="1755233"/>
                </a:lnTo>
                <a:lnTo>
                  <a:pt x="4298639" y="2451941"/>
                </a:lnTo>
                <a:cubicBezTo>
                  <a:pt x="4298639" y="2653608"/>
                  <a:pt x="4135155" y="2817092"/>
                  <a:pt x="3933488" y="2817092"/>
                </a:cubicBezTo>
                <a:lnTo>
                  <a:pt x="1006801" y="2817092"/>
                </a:lnTo>
                <a:cubicBezTo>
                  <a:pt x="805134" y="2817092"/>
                  <a:pt x="641650" y="2653608"/>
                  <a:pt x="641650" y="2451941"/>
                </a:cubicBezTo>
                <a:lnTo>
                  <a:pt x="641650" y="1755127"/>
                </a:lnTo>
                <a:lnTo>
                  <a:pt x="629878" y="1754976"/>
                </a:lnTo>
                <a:cubicBezTo>
                  <a:pt x="524671" y="1753206"/>
                  <a:pt x="532007" y="1749431"/>
                  <a:pt x="518403" y="1741410"/>
                </a:cubicBezTo>
                <a:cubicBezTo>
                  <a:pt x="486093" y="1722293"/>
                  <a:pt x="471107" y="1700611"/>
                  <a:pt x="459312" y="1655937"/>
                </a:cubicBezTo>
                <a:lnTo>
                  <a:pt x="452959" y="1631920"/>
                </a:lnTo>
                <a:lnTo>
                  <a:pt x="435493" y="1630123"/>
                </a:lnTo>
                <a:cubicBezTo>
                  <a:pt x="423998" y="1628692"/>
                  <a:pt x="412804" y="1625440"/>
                  <a:pt x="402329" y="1620494"/>
                </a:cubicBezTo>
                <a:cubicBezTo>
                  <a:pt x="381188" y="1609868"/>
                  <a:pt x="371301" y="1595136"/>
                  <a:pt x="365290" y="1565079"/>
                </a:cubicBezTo>
                <a:lnTo>
                  <a:pt x="360675" y="1541830"/>
                </a:lnTo>
                <a:lnTo>
                  <a:pt x="342868" y="1538211"/>
                </a:lnTo>
                <a:cubicBezTo>
                  <a:pt x="320189" y="1533596"/>
                  <a:pt x="303977" y="1524052"/>
                  <a:pt x="287310" y="1505505"/>
                </a:cubicBezTo>
                <a:cubicBezTo>
                  <a:pt x="272580" y="1489151"/>
                  <a:pt x="259986" y="1467810"/>
                  <a:pt x="244089" y="1432452"/>
                </a:cubicBezTo>
                <a:lnTo>
                  <a:pt x="233519" y="1408919"/>
                </a:lnTo>
                <a:lnTo>
                  <a:pt x="247195" y="1379743"/>
                </a:lnTo>
                <a:cubicBezTo>
                  <a:pt x="275573" y="1319256"/>
                  <a:pt x="297823" y="1293785"/>
                  <a:pt x="330816" y="1283585"/>
                </a:cubicBezTo>
                <a:cubicBezTo>
                  <a:pt x="338733" y="1280904"/>
                  <a:pt x="346891" y="1278995"/>
                  <a:pt x="355176" y="1277887"/>
                </a:cubicBezTo>
                <a:cubicBezTo>
                  <a:pt x="360760" y="1277887"/>
                  <a:pt x="361843" y="1275579"/>
                  <a:pt x="364920" y="1257230"/>
                </a:cubicBezTo>
                <a:cubicBezTo>
                  <a:pt x="372271" y="1213469"/>
                  <a:pt x="393325" y="1192698"/>
                  <a:pt x="432900" y="1190163"/>
                </a:cubicBezTo>
                <a:cubicBezTo>
                  <a:pt x="445065" y="1189307"/>
                  <a:pt x="454582" y="1187398"/>
                  <a:pt x="455038" y="1185632"/>
                </a:cubicBezTo>
                <a:cubicBezTo>
                  <a:pt x="455494" y="1183866"/>
                  <a:pt x="457973" y="1172953"/>
                  <a:pt x="460566" y="1161358"/>
                </a:cubicBezTo>
                <a:cubicBezTo>
                  <a:pt x="471334" y="1112980"/>
                  <a:pt x="496265" y="1083889"/>
                  <a:pt x="539998" y="1068933"/>
                </a:cubicBezTo>
                <a:lnTo>
                  <a:pt x="557720" y="1062834"/>
                </a:lnTo>
                <a:lnTo>
                  <a:pt x="641650" y="1062664"/>
                </a:lnTo>
                <a:lnTo>
                  <a:pt x="641650" y="365151"/>
                </a:lnTo>
                <a:cubicBezTo>
                  <a:pt x="641650" y="163484"/>
                  <a:pt x="805134" y="0"/>
                  <a:pt x="1006801" y="0"/>
                </a:cubicBez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endParaRPr lang="fa-IR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22CEB992-BC72-2381-B41E-AC4984432B40}"/>
              </a:ext>
            </a:extLst>
          </p:cNvPr>
          <p:cNvSpPr/>
          <p:nvPr/>
        </p:nvSpPr>
        <p:spPr>
          <a:xfrm rot="16200000">
            <a:off x="7091503" y="2443469"/>
            <a:ext cx="4691147" cy="2675025"/>
          </a:xfrm>
          <a:custGeom>
            <a:avLst/>
            <a:gdLst>
              <a:gd name="connsiteX0" fmla="*/ 124626 w 4940287"/>
              <a:gd name="connsiteY0" fmla="*/ 1303643 h 2817092"/>
              <a:gd name="connsiteX1" fmla="*/ 133172 w 4940287"/>
              <a:gd name="connsiteY1" fmla="*/ 1303643 h 2817092"/>
              <a:gd name="connsiteX2" fmla="*/ 133344 w 4940287"/>
              <a:gd name="connsiteY2" fmla="*/ 1321421 h 2817092"/>
              <a:gd name="connsiteX3" fmla="*/ 173231 w 4940287"/>
              <a:gd name="connsiteY3" fmla="*/ 1389659 h 2817092"/>
              <a:gd name="connsiteX4" fmla="*/ 195255 w 4940287"/>
              <a:gd name="connsiteY4" fmla="*/ 1411966 h 2817092"/>
              <a:gd name="connsiteX5" fmla="*/ 175310 w 4940287"/>
              <a:gd name="connsiteY5" fmla="*/ 1427238 h 2817092"/>
              <a:gd name="connsiteX6" fmla="*/ 133885 w 4940287"/>
              <a:gd name="connsiteY6" fmla="*/ 1497782 h 2817092"/>
              <a:gd name="connsiteX7" fmla="*/ 134142 w 4940287"/>
              <a:gd name="connsiteY7" fmla="*/ 1516701 h 2817092"/>
              <a:gd name="connsiteX8" fmla="*/ 122288 w 4940287"/>
              <a:gd name="connsiteY8" fmla="*/ 1515277 h 2817092"/>
              <a:gd name="connsiteX9" fmla="*/ 81404 w 4940287"/>
              <a:gd name="connsiteY9" fmla="*/ 1485844 h 2817092"/>
              <a:gd name="connsiteX10" fmla="*/ 57842 w 4940287"/>
              <a:gd name="connsiteY10" fmla="*/ 1464190 h 2817092"/>
              <a:gd name="connsiteX11" fmla="*/ 17498 w 4940287"/>
              <a:gd name="connsiteY11" fmla="*/ 1436782 h 2817092"/>
              <a:gd name="connsiteX12" fmla="*/ 10660 w 4940287"/>
              <a:gd name="connsiteY12" fmla="*/ 1390769 h 2817092"/>
              <a:gd name="connsiteX13" fmla="*/ 57557 w 4940287"/>
              <a:gd name="connsiteY13" fmla="*/ 1354727 h 2817092"/>
              <a:gd name="connsiteX14" fmla="*/ 76105 w 4940287"/>
              <a:gd name="connsiteY14" fmla="*/ 1341851 h 2817092"/>
              <a:gd name="connsiteX15" fmla="*/ 104596 w 4940287"/>
              <a:gd name="connsiteY15" fmla="*/ 1308971 h 2817092"/>
              <a:gd name="connsiteX16" fmla="*/ 104680 w 4940287"/>
              <a:gd name="connsiteY16" fmla="*/ 1308914 h 2817092"/>
              <a:gd name="connsiteX17" fmla="*/ 124626 w 4940287"/>
              <a:gd name="connsiteY17" fmla="*/ 1303643 h 2817092"/>
              <a:gd name="connsiteX18" fmla="*/ 4804840 w 4940287"/>
              <a:gd name="connsiteY18" fmla="*/ 1302874 h 2817092"/>
              <a:gd name="connsiteX19" fmla="*/ 4817605 w 4940287"/>
              <a:gd name="connsiteY19" fmla="*/ 1304326 h 2817092"/>
              <a:gd name="connsiteX20" fmla="*/ 4858575 w 4940287"/>
              <a:gd name="connsiteY20" fmla="*/ 1336209 h 2817092"/>
              <a:gd name="connsiteX21" fmla="*/ 4880798 w 4940287"/>
              <a:gd name="connsiteY21" fmla="*/ 1354984 h 2817092"/>
              <a:gd name="connsiteX22" fmla="*/ 4926613 w 4940287"/>
              <a:gd name="connsiteY22" fmla="*/ 1391424 h 2817092"/>
              <a:gd name="connsiteX23" fmla="*/ 4940287 w 4940287"/>
              <a:gd name="connsiteY23" fmla="*/ 1409488 h 2817092"/>
              <a:gd name="connsiteX24" fmla="*/ 4923192 w 4940287"/>
              <a:gd name="connsiteY24" fmla="*/ 1432281 h 2817092"/>
              <a:gd name="connsiteX25" fmla="*/ 4875841 w 4940287"/>
              <a:gd name="connsiteY25" fmla="*/ 1464477 h 2817092"/>
              <a:gd name="connsiteX26" fmla="*/ 4862564 w 4940287"/>
              <a:gd name="connsiteY26" fmla="*/ 1469776 h 2817092"/>
              <a:gd name="connsiteX27" fmla="*/ 4859714 w 4940287"/>
              <a:gd name="connsiteY27" fmla="*/ 1481428 h 2817092"/>
              <a:gd name="connsiteX28" fmla="*/ 4808430 w 4940287"/>
              <a:gd name="connsiteY28" fmla="*/ 1517214 h 2817092"/>
              <a:gd name="connsiteX29" fmla="*/ 4803700 w 4940287"/>
              <a:gd name="connsiteY29" fmla="*/ 1500375 h 2817092"/>
              <a:gd name="connsiteX30" fmla="*/ 4798857 w 4940287"/>
              <a:gd name="connsiteY30" fmla="*/ 1470459 h 2817092"/>
              <a:gd name="connsiteX31" fmla="*/ 4750791 w 4940287"/>
              <a:gd name="connsiteY31" fmla="*/ 1418377 h 2817092"/>
              <a:gd name="connsiteX32" fmla="*/ 4738683 w 4940287"/>
              <a:gd name="connsiteY32" fmla="*/ 1410542 h 2817092"/>
              <a:gd name="connsiteX33" fmla="*/ 4759767 w 4940287"/>
              <a:gd name="connsiteY33" fmla="*/ 1393647 h 2817092"/>
              <a:gd name="connsiteX34" fmla="*/ 4791535 w 4940287"/>
              <a:gd name="connsiteY34" fmla="*/ 1361965 h 2817092"/>
              <a:gd name="connsiteX35" fmla="*/ 4803614 w 4940287"/>
              <a:gd name="connsiteY35" fmla="*/ 1324670 h 2817092"/>
              <a:gd name="connsiteX36" fmla="*/ 4803445 w 4940287"/>
              <a:gd name="connsiteY36" fmla="*/ 1324641 h 2817092"/>
              <a:gd name="connsiteX37" fmla="*/ 1006801 w 4940287"/>
              <a:gd name="connsiteY37" fmla="*/ 0 h 2817092"/>
              <a:gd name="connsiteX38" fmla="*/ 3933488 w 4940287"/>
              <a:gd name="connsiteY38" fmla="*/ 0 h 2817092"/>
              <a:gd name="connsiteX39" fmla="*/ 4298639 w 4940287"/>
              <a:gd name="connsiteY39" fmla="*/ 365151 h 2817092"/>
              <a:gd name="connsiteX40" fmla="*/ 4298639 w 4940287"/>
              <a:gd name="connsiteY40" fmla="*/ 1061672 h 2817092"/>
              <a:gd name="connsiteX41" fmla="*/ 4305329 w 4940287"/>
              <a:gd name="connsiteY41" fmla="*/ 1061738 h 2817092"/>
              <a:gd name="connsiteX42" fmla="*/ 4378981 w 4940287"/>
              <a:gd name="connsiteY42" fmla="*/ 1064230 h 2817092"/>
              <a:gd name="connsiteX43" fmla="*/ 4443258 w 4940287"/>
              <a:gd name="connsiteY43" fmla="*/ 1096141 h 2817092"/>
              <a:gd name="connsiteX44" fmla="*/ 4478472 w 4940287"/>
              <a:gd name="connsiteY44" fmla="*/ 1166087 h 2817092"/>
              <a:gd name="connsiteX45" fmla="*/ 4482975 w 4940287"/>
              <a:gd name="connsiteY45" fmla="*/ 1188880 h 2817092"/>
              <a:gd name="connsiteX46" fmla="*/ 4503801 w 4940287"/>
              <a:gd name="connsiteY46" fmla="*/ 1190247 h 2817092"/>
              <a:gd name="connsiteX47" fmla="*/ 4570899 w 4940287"/>
              <a:gd name="connsiteY47" fmla="*/ 1252273 h 2817092"/>
              <a:gd name="connsiteX48" fmla="*/ 4574831 w 4940287"/>
              <a:gd name="connsiteY48" fmla="*/ 1274468 h 2817092"/>
              <a:gd name="connsiteX49" fmla="*/ 4593521 w 4940287"/>
              <a:gd name="connsiteY49" fmla="*/ 1279824 h 2817092"/>
              <a:gd name="connsiteX50" fmla="*/ 4621784 w 4940287"/>
              <a:gd name="connsiteY50" fmla="*/ 1289454 h 2817092"/>
              <a:gd name="connsiteX51" fmla="*/ 4666031 w 4940287"/>
              <a:gd name="connsiteY51" fmla="*/ 1333587 h 2817092"/>
              <a:gd name="connsiteX52" fmla="*/ 4701445 w 4940287"/>
              <a:gd name="connsiteY52" fmla="*/ 1409716 h 2817092"/>
              <a:gd name="connsiteX53" fmla="*/ 4683126 w 4940287"/>
              <a:gd name="connsiteY53" fmla="*/ 1452823 h 2817092"/>
              <a:gd name="connsiteX54" fmla="*/ 4590358 w 4940287"/>
              <a:gd name="connsiteY54" fmla="*/ 1539323 h 2817092"/>
              <a:gd name="connsiteX55" fmla="*/ 4574687 w 4940287"/>
              <a:gd name="connsiteY55" fmla="*/ 1541545 h 2817092"/>
              <a:gd name="connsiteX56" fmla="*/ 4572580 w 4940287"/>
              <a:gd name="connsiteY56" fmla="*/ 1558468 h 2817092"/>
              <a:gd name="connsiteX57" fmla="*/ 4553662 w 4940287"/>
              <a:gd name="connsiteY57" fmla="*/ 1606391 h 2817092"/>
              <a:gd name="connsiteX58" fmla="*/ 4501836 w 4940287"/>
              <a:gd name="connsiteY58" fmla="*/ 1629982 h 2817092"/>
              <a:gd name="connsiteX59" fmla="*/ 4483289 w 4940287"/>
              <a:gd name="connsiteY59" fmla="*/ 1631891 h 2817092"/>
              <a:gd name="connsiteX60" fmla="*/ 4478388 w 4940287"/>
              <a:gd name="connsiteY60" fmla="*/ 1653630 h 2817092"/>
              <a:gd name="connsiteX61" fmla="*/ 4445965 w 4940287"/>
              <a:gd name="connsiteY61" fmla="*/ 1719787 h 2817092"/>
              <a:gd name="connsiteX62" fmla="*/ 4389466 w 4940287"/>
              <a:gd name="connsiteY62" fmla="*/ 1752693 h 2817092"/>
              <a:gd name="connsiteX63" fmla="*/ 4347773 w 4940287"/>
              <a:gd name="connsiteY63" fmla="*/ 1754612 h 2817092"/>
              <a:gd name="connsiteX64" fmla="*/ 4298639 w 4940287"/>
              <a:gd name="connsiteY64" fmla="*/ 1755233 h 2817092"/>
              <a:gd name="connsiteX65" fmla="*/ 4298639 w 4940287"/>
              <a:gd name="connsiteY65" fmla="*/ 2451941 h 2817092"/>
              <a:gd name="connsiteX66" fmla="*/ 3933488 w 4940287"/>
              <a:gd name="connsiteY66" fmla="*/ 2817092 h 2817092"/>
              <a:gd name="connsiteX67" fmla="*/ 1006801 w 4940287"/>
              <a:gd name="connsiteY67" fmla="*/ 2817092 h 2817092"/>
              <a:gd name="connsiteX68" fmla="*/ 641650 w 4940287"/>
              <a:gd name="connsiteY68" fmla="*/ 2451941 h 2817092"/>
              <a:gd name="connsiteX69" fmla="*/ 641650 w 4940287"/>
              <a:gd name="connsiteY69" fmla="*/ 1755127 h 2817092"/>
              <a:gd name="connsiteX70" fmla="*/ 629878 w 4940287"/>
              <a:gd name="connsiteY70" fmla="*/ 1754976 h 2817092"/>
              <a:gd name="connsiteX71" fmla="*/ 518403 w 4940287"/>
              <a:gd name="connsiteY71" fmla="*/ 1741410 h 2817092"/>
              <a:gd name="connsiteX72" fmla="*/ 459312 w 4940287"/>
              <a:gd name="connsiteY72" fmla="*/ 1655937 h 2817092"/>
              <a:gd name="connsiteX73" fmla="*/ 452959 w 4940287"/>
              <a:gd name="connsiteY73" fmla="*/ 1631920 h 2817092"/>
              <a:gd name="connsiteX74" fmla="*/ 435493 w 4940287"/>
              <a:gd name="connsiteY74" fmla="*/ 1630123 h 2817092"/>
              <a:gd name="connsiteX75" fmla="*/ 402329 w 4940287"/>
              <a:gd name="connsiteY75" fmla="*/ 1620494 h 2817092"/>
              <a:gd name="connsiteX76" fmla="*/ 365290 w 4940287"/>
              <a:gd name="connsiteY76" fmla="*/ 1565079 h 2817092"/>
              <a:gd name="connsiteX77" fmla="*/ 360675 w 4940287"/>
              <a:gd name="connsiteY77" fmla="*/ 1541830 h 2817092"/>
              <a:gd name="connsiteX78" fmla="*/ 342868 w 4940287"/>
              <a:gd name="connsiteY78" fmla="*/ 1538211 h 2817092"/>
              <a:gd name="connsiteX79" fmla="*/ 287310 w 4940287"/>
              <a:gd name="connsiteY79" fmla="*/ 1505505 h 2817092"/>
              <a:gd name="connsiteX80" fmla="*/ 244089 w 4940287"/>
              <a:gd name="connsiteY80" fmla="*/ 1432452 h 2817092"/>
              <a:gd name="connsiteX81" fmla="*/ 233519 w 4940287"/>
              <a:gd name="connsiteY81" fmla="*/ 1408919 h 2817092"/>
              <a:gd name="connsiteX82" fmla="*/ 247195 w 4940287"/>
              <a:gd name="connsiteY82" fmla="*/ 1379743 h 2817092"/>
              <a:gd name="connsiteX83" fmla="*/ 330816 w 4940287"/>
              <a:gd name="connsiteY83" fmla="*/ 1283585 h 2817092"/>
              <a:gd name="connsiteX84" fmla="*/ 355176 w 4940287"/>
              <a:gd name="connsiteY84" fmla="*/ 1277887 h 2817092"/>
              <a:gd name="connsiteX85" fmla="*/ 364920 w 4940287"/>
              <a:gd name="connsiteY85" fmla="*/ 1257230 h 2817092"/>
              <a:gd name="connsiteX86" fmla="*/ 432900 w 4940287"/>
              <a:gd name="connsiteY86" fmla="*/ 1190163 h 2817092"/>
              <a:gd name="connsiteX87" fmla="*/ 455038 w 4940287"/>
              <a:gd name="connsiteY87" fmla="*/ 1185632 h 2817092"/>
              <a:gd name="connsiteX88" fmla="*/ 460566 w 4940287"/>
              <a:gd name="connsiteY88" fmla="*/ 1161358 h 2817092"/>
              <a:gd name="connsiteX89" fmla="*/ 539998 w 4940287"/>
              <a:gd name="connsiteY89" fmla="*/ 1068933 h 2817092"/>
              <a:gd name="connsiteX90" fmla="*/ 557720 w 4940287"/>
              <a:gd name="connsiteY90" fmla="*/ 1062834 h 2817092"/>
              <a:gd name="connsiteX91" fmla="*/ 641650 w 4940287"/>
              <a:gd name="connsiteY91" fmla="*/ 1062664 h 2817092"/>
              <a:gd name="connsiteX92" fmla="*/ 641650 w 4940287"/>
              <a:gd name="connsiteY92" fmla="*/ 365151 h 2817092"/>
              <a:gd name="connsiteX93" fmla="*/ 1006801 w 4940287"/>
              <a:gd name="connsiteY93" fmla="*/ 0 h 2817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</a:cxnLst>
            <a:rect l="l" t="t" r="r" b="b"/>
            <a:pathLst>
              <a:path w="4940287" h="2817092">
                <a:moveTo>
                  <a:pt x="124626" y="1303643"/>
                </a:moveTo>
                <a:lnTo>
                  <a:pt x="133172" y="1303643"/>
                </a:lnTo>
                <a:lnTo>
                  <a:pt x="133344" y="1321421"/>
                </a:lnTo>
                <a:cubicBezTo>
                  <a:pt x="133656" y="1347918"/>
                  <a:pt x="143144" y="1364187"/>
                  <a:pt x="173231" y="1389659"/>
                </a:cubicBezTo>
                <a:cubicBezTo>
                  <a:pt x="186536" y="1400912"/>
                  <a:pt x="196479" y="1410941"/>
                  <a:pt x="195255" y="1411966"/>
                </a:cubicBezTo>
                <a:cubicBezTo>
                  <a:pt x="194029" y="1412993"/>
                  <a:pt x="185084" y="1419859"/>
                  <a:pt x="175310" y="1427238"/>
                </a:cubicBezTo>
                <a:cubicBezTo>
                  <a:pt x="144882" y="1450202"/>
                  <a:pt x="133543" y="1469548"/>
                  <a:pt x="133885" y="1497782"/>
                </a:cubicBezTo>
                <a:lnTo>
                  <a:pt x="134142" y="1516701"/>
                </a:lnTo>
                <a:lnTo>
                  <a:pt x="122288" y="1515277"/>
                </a:lnTo>
                <a:cubicBezTo>
                  <a:pt x="100578" y="1512683"/>
                  <a:pt x="91405" y="1506074"/>
                  <a:pt x="81404" y="1485844"/>
                </a:cubicBezTo>
                <a:cubicBezTo>
                  <a:pt x="72571" y="1468008"/>
                  <a:pt x="71888" y="1467353"/>
                  <a:pt x="57842" y="1464190"/>
                </a:cubicBezTo>
                <a:cubicBezTo>
                  <a:pt x="39236" y="1459974"/>
                  <a:pt x="31972" y="1455045"/>
                  <a:pt x="17498" y="1436782"/>
                </a:cubicBezTo>
                <a:cubicBezTo>
                  <a:pt x="-4783" y="1408663"/>
                  <a:pt x="-4328" y="1411739"/>
                  <a:pt x="10660" y="1390769"/>
                </a:cubicBezTo>
                <a:cubicBezTo>
                  <a:pt x="28695" y="1365469"/>
                  <a:pt x="37612" y="1358631"/>
                  <a:pt x="57557" y="1354727"/>
                </a:cubicBezTo>
                <a:cubicBezTo>
                  <a:pt x="73426" y="1351593"/>
                  <a:pt x="74424" y="1350910"/>
                  <a:pt x="76105" y="1341851"/>
                </a:cubicBezTo>
                <a:cubicBezTo>
                  <a:pt x="78469" y="1329171"/>
                  <a:pt x="90350" y="1315439"/>
                  <a:pt x="104596" y="1308971"/>
                </a:cubicBezTo>
                <a:lnTo>
                  <a:pt x="104680" y="1308914"/>
                </a:lnTo>
                <a:cubicBezTo>
                  <a:pt x="110983" y="1306042"/>
                  <a:pt x="117727" y="1304258"/>
                  <a:pt x="124626" y="1303643"/>
                </a:cubicBezTo>
                <a:close/>
                <a:moveTo>
                  <a:pt x="4804840" y="1302874"/>
                </a:moveTo>
                <a:lnTo>
                  <a:pt x="4817605" y="1304326"/>
                </a:lnTo>
                <a:cubicBezTo>
                  <a:pt x="4836283" y="1306119"/>
                  <a:pt x="4852246" y="1318541"/>
                  <a:pt x="4858575" y="1336209"/>
                </a:cubicBezTo>
                <a:cubicBezTo>
                  <a:pt x="4863162" y="1349969"/>
                  <a:pt x="4863532" y="1350255"/>
                  <a:pt x="4880798" y="1354984"/>
                </a:cubicBezTo>
                <a:cubicBezTo>
                  <a:pt x="4900542" y="1360398"/>
                  <a:pt x="4907067" y="1365583"/>
                  <a:pt x="4926613" y="1391424"/>
                </a:cubicBezTo>
                <a:lnTo>
                  <a:pt x="4940287" y="1409488"/>
                </a:lnTo>
                <a:lnTo>
                  <a:pt x="4923192" y="1432281"/>
                </a:lnTo>
                <a:cubicBezTo>
                  <a:pt x="4905358" y="1455928"/>
                  <a:pt x="4898349" y="1460773"/>
                  <a:pt x="4875841" y="1464477"/>
                </a:cubicBezTo>
                <a:cubicBezTo>
                  <a:pt x="4869088" y="1465588"/>
                  <a:pt x="4863104" y="1467952"/>
                  <a:pt x="4862564" y="1469776"/>
                </a:cubicBezTo>
                <a:cubicBezTo>
                  <a:pt x="4862022" y="1471599"/>
                  <a:pt x="4860740" y="1476813"/>
                  <a:pt x="4859714" y="1481428"/>
                </a:cubicBezTo>
                <a:cubicBezTo>
                  <a:pt x="4855953" y="1498665"/>
                  <a:pt x="4829456" y="1517214"/>
                  <a:pt x="4808430" y="1517214"/>
                </a:cubicBezTo>
                <a:cubicBezTo>
                  <a:pt x="4803274" y="1517242"/>
                  <a:pt x="4802818" y="1515646"/>
                  <a:pt x="4803700" y="1500375"/>
                </a:cubicBezTo>
                <a:cubicBezTo>
                  <a:pt x="4804741" y="1490150"/>
                  <a:pt x="4803068" y="1479833"/>
                  <a:pt x="4798857" y="1470459"/>
                </a:cubicBezTo>
                <a:cubicBezTo>
                  <a:pt x="4791877" y="1454618"/>
                  <a:pt x="4767403" y="1428122"/>
                  <a:pt x="4750791" y="1418377"/>
                </a:cubicBezTo>
                <a:cubicBezTo>
                  <a:pt x="4746545" y="1416109"/>
                  <a:pt x="4742493" y="1413487"/>
                  <a:pt x="4738683" y="1410542"/>
                </a:cubicBezTo>
                <a:cubicBezTo>
                  <a:pt x="4738683" y="1410115"/>
                  <a:pt x="4748171" y="1402507"/>
                  <a:pt x="4759767" y="1393647"/>
                </a:cubicBezTo>
                <a:cubicBezTo>
                  <a:pt x="4771668" y="1384490"/>
                  <a:pt x="4782346" y="1373842"/>
                  <a:pt x="4791535" y="1361965"/>
                </a:cubicBezTo>
                <a:cubicBezTo>
                  <a:pt x="4801023" y="1348175"/>
                  <a:pt x="4802389" y="1344044"/>
                  <a:pt x="4803614" y="1324670"/>
                </a:cubicBezTo>
                <a:lnTo>
                  <a:pt x="4803445" y="1324641"/>
                </a:lnTo>
                <a:close/>
                <a:moveTo>
                  <a:pt x="1006801" y="0"/>
                </a:moveTo>
                <a:lnTo>
                  <a:pt x="3933488" y="0"/>
                </a:lnTo>
                <a:cubicBezTo>
                  <a:pt x="4135155" y="0"/>
                  <a:pt x="4298639" y="163484"/>
                  <a:pt x="4298639" y="365151"/>
                </a:cubicBezTo>
                <a:lnTo>
                  <a:pt x="4298639" y="1061672"/>
                </a:lnTo>
                <a:lnTo>
                  <a:pt x="4305329" y="1061738"/>
                </a:lnTo>
                <a:cubicBezTo>
                  <a:pt x="4349630" y="1062326"/>
                  <a:pt x="4371240" y="1063149"/>
                  <a:pt x="4378981" y="1064230"/>
                </a:cubicBezTo>
                <a:cubicBezTo>
                  <a:pt x="4403364" y="1067403"/>
                  <a:pt x="4425989" y="1078635"/>
                  <a:pt x="4443258" y="1096141"/>
                </a:cubicBezTo>
                <a:cubicBezTo>
                  <a:pt x="4461749" y="1114803"/>
                  <a:pt x="4472603" y="1136172"/>
                  <a:pt x="4478472" y="1166087"/>
                </a:cubicBezTo>
                <a:lnTo>
                  <a:pt x="4482975" y="1188880"/>
                </a:lnTo>
                <a:lnTo>
                  <a:pt x="4503801" y="1190247"/>
                </a:lnTo>
                <a:cubicBezTo>
                  <a:pt x="4542265" y="1192737"/>
                  <a:pt x="4564630" y="1213411"/>
                  <a:pt x="4570899" y="1252273"/>
                </a:cubicBezTo>
                <a:cubicBezTo>
                  <a:pt x="4572780" y="1264041"/>
                  <a:pt x="4574545" y="1274012"/>
                  <a:pt x="4574831" y="1274468"/>
                </a:cubicBezTo>
                <a:cubicBezTo>
                  <a:pt x="4580945" y="1276633"/>
                  <a:pt x="4587188" y="1278422"/>
                  <a:pt x="4593521" y="1279824"/>
                </a:cubicBezTo>
                <a:cubicBezTo>
                  <a:pt x="4603202" y="1282210"/>
                  <a:pt x="4612661" y="1285431"/>
                  <a:pt x="4621784" y="1289454"/>
                </a:cubicBezTo>
                <a:cubicBezTo>
                  <a:pt x="4635546" y="1296378"/>
                  <a:pt x="4654007" y="1314783"/>
                  <a:pt x="4666031" y="1333587"/>
                </a:cubicBezTo>
                <a:cubicBezTo>
                  <a:pt x="4678653" y="1353560"/>
                  <a:pt x="4701445" y="1402252"/>
                  <a:pt x="4701445" y="1409716"/>
                </a:cubicBezTo>
                <a:cubicBezTo>
                  <a:pt x="4701445" y="1412936"/>
                  <a:pt x="4693211" y="1432281"/>
                  <a:pt x="4683126" y="1452823"/>
                </a:cubicBezTo>
                <a:cubicBezTo>
                  <a:pt x="4654634" y="1510831"/>
                  <a:pt x="4630246" y="1533624"/>
                  <a:pt x="4590358" y="1539323"/>
                </a:cubicBezTo>
                <a:lnTo>
                  <a:pt x="4574687" y="1541545"/>
                </a:lnTo>
                <a:lnTo>
                  <a:pt x="4572580" y="1558468"/>
                </a:lnTo>
                <a:cubicBezTo>
                  <a:pt x="4569532" y="1582858"/>
                  <a:pt x="4565343" y="1593428"/>
                  <a:pt x="4553662" y="1606391"/>
                </a:cubicBezTo>
                <a:cubicBezTo>
                  <a:pt x="4540811" y="1620693"/>
                  <a:pt x="4525740" y="1627532"/>
                  <a:pt x="4501836" y="1629982"/>
                </a:cubicBezTo>
                <a:lnTo>
                  <a:pt x="4483289" y="1631891"/>
                </a:lnTo>
                <a:lnTo>
                  <a:pt x="4478388" y="1653630"/>
                </a:lnTo>
                <a:cubicBezTo>
                  <a:pt x="4471750" y="1683003"/>
                  <a:pt x="4462262" y="1702378"/>
                  <a:pt x="4445965" y="1719787"/>
                </a:cubicBezTo>
                <a:cubicBezTo>
                  <a:pt x="4430617" y="1735869"/>
                  <a:pt x="4411029" y="1747277"/>
                  <a:pt x="4389466" y="1752693"/>
                </a:cubicBezTo>
                <a:cubicBezTo>
                  <a:pt x="4386532" y="1753477"/>
                  <a:pt x="4374780" y="1754107"/>
                  <a:pt x="4347773" y="1754612"/>
                </a:cubicBezTo>
                <a:lnTo>
                  <a:pt x="4298639" y="1755233"/>
                </a:lnTo>
                <a:lnTo>
                  <a:pt x="4298639" y="2451941"/>
                </a:lnTo>
                <a:cubicBezTo>
                  <a:pt x="4298639" y="2653608"/>
                  <a:pt x="4135155" y="2817092"/>
                  <a:pt x="3933488" y="2817092"/>
                </a:cubicBezTo>
                <a:lnTo>
                  <a:pt x="1006801" y="2817092"/>
                </a:lnTo>
                <a:cubicBezTo>
                  <a:pt x="805134" y="2817092"/>
                  <a:pt x="641650" y="2653608"/>
                  <a:pt x="641650" y="2451941"/>
                </a:cubicBezTo>
                <a:lnTo>
                  <a:pt x="641650" y="1755127"/>
                </a:lnTo>
                <a:lnTo>
                  <a:pt x="629878" y="1754976"/>
                </a:lnTo>
                <a:cubicBezTo>
                  <a:pt x="524671" y="1753206"/>
                  <a:pt x="532007" y="1749431"/>
                  <a:pt x="518403" y="1741410"/>
                </a:cubicBezTo>
                <a:cubicBezTo>
                  <a:pt x="486093" y="1722293"/>
                  <a:pt x="471107" y="1700611"/>
                  <a:pt x="459312" y="1655937"/>
                </a:cubicBezTo>
                <a:lnTo>
                  <a:pt x="452959" y="1631920"/>
                </a:lnTo>
                <a:lnTo>
                  <a:pt x="435493" y="1630123"/>
                </a:lnTo>
                <a:cubicBezTo>
                  <a:pt x="423998" y="1628692"/>
                  <a:pt x="412804" y="1625440"/>
                  <a:pt x="402329" y="1620494"/>
                </a:cubicBezTo>
                <a:cubicBezTo>
                  <a:pt x="381188" y="1609868"/>
                  <a:pt x="371301" y="1595136"/>
                  <a:pt x="365290" y="1565079"/>
                </a:cubicBezTo>
                <a:lnTo>
                  <a:pt x="360675" y="1541830"/>
                </a:lnTo>
                <a:lnTo>
                  <a:pt x="342868" y="1538211"/>
                </a:lnTo>
                <a:cubicBezTo>
                  <a:pt x="320189" y="1533596"/>
                  <a:pt x="303977" y="1524052"/>
                  <a:pt x="287310" y="1505505"/>
                </a:cubicBezTo>
                <a:cubicBezTo>
                  <a:pt x="272580" y="1489151"/>
                  <a:pt x="259986" y="1467810"/>
                  <a:pt x="244089" y="1432452"/>
                </a:cubicBezTo>
                <a:lnTo>
                  <a:pt x="233519" y="1408919"/>
                </a:lnTo>
                <a:lnTo>
                  <a:pt x="247195" y="1379743"/>
                </a:lnTo>
                <a:cubicBezTo>
                  <a:pt x="275573" y="1319256"/>
                  <a:pt x="297823" y="1293785"/>
                  <a:pt x="330816" y="1283585"/>
                </a:cubicBezTo>
                <a:cubicBezTo>
                  <a:pt x="338733" y="1280904"/>
                  <a:pt x="346891" y="1278995"/>
                  <a:pt x="355176" y="1277887"/>
                </a:cubicBezTo>
                <a:cubicBezTo>
                  <a:pt x="360760" y="1277887"/>
                  <a:pt x="361843" y="1275579"/>
                  <a:pt x="364920" y="1257230"/>
                </a:cubicBezTo>
                <a:cubicBezTo>
                  <a:pt x="372271" y="1213469"/>
                  <a:pt x="393325" y="1192698"/>
                  <a:pt x="432900" y="1190163"/>
                </a:cubicBezTo>
                <a:cubicBezTo>
                  <a:pt x="445065" y="1189307"/>
                  <a:pt x="454582" y="1187398"/>
                  <a:pt x="455038" y="1185632"/>
                </a:cubicBezTo>
                <a:cubicBezTo>
                  <a:pt x="455494" y="1183866"/>
                  <a:pt x="457973" y="1172953"/>
                  <a:pt x="460566" y="1161358"/>
                </a:cubicBezTo>
                <a:cubicBezTo>
                  <a:pt x="471334" y="1112980"/>
                  <a:pt x="496265" y="1083889"/>
                  <a:pt x="539998" y="1068933"/>
                </a:cubicBezTo>
                <a:lnTo>
                  <a:pt x="557720" y="1062834"/>
                </a:lnTo>
                <a:lnTo>
                  <a:pt x="641650" y="1062664"/>
                </a:lnTo>
                <a:lnTo>
                  <a:pt x="641650" y="365151"/>
                </a:lnTo>
                <a:cubicBezTo>
                  <a:pt x="641650" y="163484"/>
                  <a:pt x="805134" y="0"/>
                  <a:pt x="1006801" y="0"/>
                </a:cubicBez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endParaRPr lang="fa-IR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F85D8FD-ED33-268C-EC88-1346D2836C21}"/>
              </a:ext>
            </a:extLst>
          </p:cNvPr>
          <p:cNvSpPr txBox="1"/>
          <p:nvPr/>
        </p:nvSpPr>
        <p:spPr>
          <a:xfrm>
            <a:off x="1700981" y="274926"/>
            <a:ext cx="36772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3600" dirty="0">
                <a:solidFill>
                  <a:srgbClr val="087A85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روابط عمومی شهرداری استان تهران</a:t>
            </a:r>
            <a:endParaRPr lang="fa-IR" sz="3600" dirty="0">
              <a:solidFill>
                <a:srgbClr val="087A85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73FF778-6E01-EC1F-5276-2EE04599CE80}"/>
              </a:ext>
            </a:extLst>
          </p:cNvPr>
          <p:cNvSpPr txBox="1"/>
          <p:nvPr/>
        </p:nvSpPr>
        <p:spPr>
          <a:xfrm>
            <a:off x="7152969" y="274926"/>
            <a:ext cx="36772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3600" dirty="0">
                <a:solidFill>
                  <a:srgbClr val="087A85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عنوان موضوع  بخش خود را وارد نمایید</a:t>
            </a:r>
            <a:endParaRPr lang="fa-IR" sz="3600" dirty="0">
              <a:solidFill>
                <a:srgbClr val="087A85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7F2DB00-39CC-93D8-84A3-691255377102}"/>
              </a:ext>
            </a:extLst>
          </p:cNvPr>
          <p:cNvPicPr>
            <a:picLocks noChangeAspect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7594" y="292800"/>
            <a:ext cx="808621" cy="80862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2DE8AB2-A870-6F0E-514B-620CC3502819}"/>
              </a:ext>
            </a:extLst>
          </p:cNvPr>
          <p:cNvSpPr txBox="1"/>
          <p:nvPr/>
        </p:nvSpPr>
        <p:spPr>
          <a:xfrm>
            <a:off x="8136517" y="2285246"/>
            <a:ext cx="2601118" cy="31162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1BAC829-284A-3CAA-3C9A-0AEC2603650B}"/>
              </a:ext>
            </a:extLst>
          </p:cNvPr>
          <p:cNvSpPr txBox="1"/>
          <p:nvPr/>
        </p:nvSpPr>
        <p:spPr>
          <a:xfrm>
            <a:off x="5081987" y="2285246"/>
            <a:ext cx="2601118" cy="31162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4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D194763-165C-0DFF-3BA0-35B3649F051F}"/>
              </a:ext>
            </a:extLst>
          </p:cNvPr>
          <p:cNvSpPr txBox="1"/>
          <p:nvPr/>
        </p:nvSpPr>
        <p:spPr>
          <a:xfrm>
            <a:off x="1990502" y="2285246"/>
            <a:ext cx="2601118" cy="31162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44564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9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1A96AE4-FCEA-BC6C-74D4-F4B5126D81D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8</a:t>
            </a:fld>
            <a:endParaRPr lang="fa-IR" dirty="0"/>
          </a:p>
        </p:txBody>
      </p:sp>
      <p:pic>
        <p:nvPicPr>
          <p:cNvPr id="19" name="Picture Placeholder 18">
            <a:extLst>
              <a:ext uri="{FF2B5EF4-FFF2-40B4-BE49-F238E27FC236}">
                <a16:creationId xmlns:a16="http://schemas.microsoft.com/office/drawing/2014/main" id="{44F6487D-8B9F-F24C-AAA7-91B0F45E2397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99" r="12201" b="10499"/>
          <a:stretch/>
        </p:blipFill>
        <p:spPr>
          <a:xfrm>
            <a:off x="5154859" y="1313975"/>
            <a:ext cx="2979738" cy="2502609"/>
          </a:xfrm>
        </p:spPr>
      </p:pic>
      <p:pic>
        <p:nvPicPr>
          <p:cNvPr id="21" name="Picture Placeholder 20">
            <a:extLst>
              <a:ext uri="{FF2B5EF4-FFF2-40B4-BE49-F238E27FC236}">
                <a16:creationId xmlns:a16="http://schemas.microsoft.com/office/drawing/2014/main" id="{0DC39427-0014-5F83-682C-3D510D9E0D36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08" r="24023" b="10499"/>
          <a:stretch/>
        </p:blipFill>
        <p:spPr>
          <a:xfrm>
            <a:off x="8634124" y="1313975"/>
            <a:ext cx="2979738" cy="2502609"/>
          </a:xfr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30F9ED7-BB63-A070-6CE4-800F99D30B5C}"/>
              </a:ext>
            </a:extLst>
          </p:cNvPr>
          <p:cNvSpPr txBox="1"/>
          <p:nvPr/>
        </p:nvSpPr>
        <p:spPr>
          <a:xfrm>
            <a:off x="1700981" y="274926"/>
            <a:ext cx="36772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3600" dirty="0">
                <a:solidFill>
                  <a:srgbClr val="087A85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روابط عمومی شهرداری استان تهران</a:t>
            </a:r>
            <a:endParaRPr lang="fa-IR" sz="3600" dirty="0">
              <a:solidFill>
                <a:srgbClr val="087A85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D7FAF42-3C87-2DE5-2A0C-6E0E8E4AA220}"/>
              </a:ext>
            </a:extLst>
          </p:cNvPr>
          <p:cNvSpPr txBox="1"/>
          <p:nvPr/>
        </p:nvSpPr>
        <p:spPr>
          <a:xfrm>
            <a:off x="7152969" y="274926"/>
            <a:ext cx="36772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3600" dirty="0">
                <a:solidFill>
                  <a:srgbClr val="087A85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عنوان موضوع  بخش خود را وارد نمایید</a:t>
            </a:r>
            <a:endParaRPr lang="fa-IR" sz="3600" dirty="0">
              <a:solidFill>
                <a:srgbClr val="087A85"/>
              </a:solidFill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EB29181D-2D76-8C76-6FE9-D421099DF6F0}"/>
              </a:ext>
            </a:extLst>
          </p:cNvPr>
          <p:cNvPicPr>
            <a:picLocks noChangeAspect="1"/>
          </p:cNvPicPr>
          <p:nvPr/>
        </p:nvPicPr>
        <p:blipFill>
          <a:blip r:embed="rId4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7594" y="292800"/>
            <a:ext cx="808621" cy="808621"/>
          </a:xfrm>
          <a:prstGeom prst="rect">
            <a:avLst/>
          </a:prstGeom>
        </p:spPr>
      </p:pic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E7541059-759C-EE40-34EF-33A581836FB5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38" r="12239" b="10499"/>
          <a:stretch/>
        </p:blipFill>
        <p:spPr>
          <a:xfrm>
            <a:off x="1675593" y="1313975"/>
            <a:ext cx="2979738" cy="2502609"/>
          </a:xfr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C2608E1F-AD33-AD95-B606-FF4129CC49D7}"/>
              </a:ext>
            </a:extLst>
          </p:cNvPr>
          <p:cNvSpPr txBox="1"/>
          <p:nvPr/>
        </p:nvSpPr>
        <p:spPr>
          <a:xfrm>
            <a:off x="1539131" y="4388162"/>
            <a:ext cx="10037423" cy="13734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8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8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endParaRPr lang="fa-IR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E9C8C41B-F5E4-B8ED-0623-28FFD1BBDF11}"/>
              </a:ext>
            </a:extLst>
          </p:cNvPr>
          <p:cNvGrpSpPr/>
          <p:nvPr/>
        </p:nvGrpSpPr>
        <p:grpSpPr>
          <a:xfrm>
            <a:off x="1539131" y="3640345"/>
            <a:ext cx="3252662" cy="458211"/>
            <a:chOff x="1539131" y="3640345"/>
            <a:chExt cx="3252662" cy="458211"/>
          </a:xfrm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CE87C3EC-2EA3-10CB-C0AE-3934857134DA}"/>
                </a:ext>
              </a:extLst>
            </p:cNvPr>
            <p:cNvSpPr/>
            <p:nvPr/>
          </p:nvSpPr>
          <p:spPr>
            <a:xfrm>
              <a:off x="1539131" y="3640345"/>
              <a:ext cx="3252662" cy="458211"/>
            </a:xfrm>
            <a:custGeom>
              <a:avLst/>
              <a:gdLst>
                <a:gd name="connsiteX0" fmla="*/ 101771 w 4034334"/>
                <a:gd name="connsiteY0" fmla="*/ 198498 h 568327"/>
                <a:gd name="connsiteX1" fmla="*/ 108750 w 4034334"/>
                <a:gd name="connsiteY1" fmla="*/ 198498 h 568327"/>
                <a:gd name="connsiteX2" fmla="*/ 108890 w 4034334"/>
                <a:gd name="connsiteY2" fmla="*/ 213016 h 568327"/>
                <a:gd name="connsiteX3" fmla="*/ 141463 w 4034334"/>
                <a:gd name="connsiteY3" fmla="*/ 268740 h 568327"/>
                <a:gd name="connsiteX4" fmla="*/ 159448 w 4034334"/>
                <a:gd name="connsiteY4" fmla="*/ 286957 h 568327"/>
                <a:gd name="connsiteX5" fmla="*/ 143161 w 4034334"/>
                <a:gd name="connsiteY5" fmla="*/ 299428 h 568327"/>
                <a:gd name="connsiteX6" fmla="*/ 109332 w 4034334"/>
                <a:gd name="connsiteY6" fmla="*/ 357036 h 568327"/>
                <a:gd name="connsiteX7" fmla="*/ 109541 w 4034334"/>
                <a:gd name="connsiteY7" fmla="*/ 372485 h 568327"/>
                <a:gd name="connsiteX8" fmla="*/ 99862 w 4034334"/>
                <a:gd name="connsiteY8" fmla="*/ 371322 h 568327"/>
                <a:gd name="connsiteX9" fmla="*/ 66475 w 4034334"/>
                <a:gd name="connsiteY9" fmla="*/ 347287 h 568327"/>
                <a:gd name="connsiteX10" fmla="*/ 47234 w 4034334"/>
                <a:gd name="connsiteY10" fmla="*/ 329604 h 568327"/>
                <a:gd name="connsiteX11" fmla="*/ 14288 w 4034334"/>
                <a:gd name="connsiteY11" fmla="*/ 307222 h 568327"/>
                <a:gd name="connsiteX12" fmla="*/ 8704 w 4034334"/>
                <a:gd name="connsiteY12" fmla="*/ 269647 h 568327"/>
                <a:gd name="connsiteX13" fmla="*/ 47001 w 4034334"/>
                <a:gd name="connsiteY13" fmla="*/ 240214 h 568327"/>
                <a:gd name="connsiteX14" fmla="*/ 62148 w 4034334"/>
                <a:gd name="connsiteY14" fmla="*/ 229699 h 568327"/>
                <a:gd name="connsiteX15" fmla="*/ 85413 w 4034334"/>
                <a:gd name="connsiteY15" fmla="*/ 202849 h 568327"/>
                <a:gd name="connsiteX16" fmla="*/ 85483 w 4034334"/>
                <a:gd name="connsiteY16" fmla="*/ 202802 h 568327"/>
                <a:gd name="connsiteX17" fmla="*/ 101771 w 4034334"/>
                <a:gd name="connsiteY17" fmla="*/ 198498 h 568327"/>
                <a:gd name="connsiteX18" fmla="*/ 3923725 w 4034334"/>
                <a:gd name="connsiteY18" fmla="*/ 197870 h 568327"/>
                <a:gd name="connsiteX19" fmla="*/ 3934149 w 4034334"/>
                <a:gd name="connsiteY19" fmla="*/ 199056 h 568327"/>
                <a:gd name="connsiteX20" fmla="*/ 3967606 w 4034334"/>
                <a:gd name="connsiteY20" fmla="*/ 225092 h 568327"/>
                <a:gd name="connsiteX21" fmla="*/ 3985754 w 4034334"/>
                <a:gd name="connsiteY21" fmla="*/ 240424 h 568327"/>
                <a:gd name="connsiteX22" fmla="*/ 4023167 w 4034334"/>
                <a:gd name="connsiteY22" fmla="*/ 270182 h 568327"/>
                <a:gd name="connsiteX23" fmla="*/ 4034334 w 4034334"/>
                <a:gd name="connsiteY23" fmla="*/ 284933 h 568327"/>
                <a:gd name="connsiteX24" fmla="*/ 4020374 w 4034334"/>
                <a:gd name="connsiteY24" fmla="*/ 303546 h 568327"/>
                <a:gd name="connsiteX25" fmla="*/ 3981706 w 4034334"/>
                <a:gd name="connsiteY25" fmla="*/ 329838 h 568327"/>
                <a:gd name="connsiteX26" fmla="*/ 3970864 w 4034334"/>
                <a:gd name="connsiteY26" fmla="*/ 334165 h 568327"/>
                <a:gd name="connsiteX27" fmla="*/ 3968536 w 4034334"/>
                <a:gd name="connsiteY27" fmla="*/ 343681 h 568327"/>
                <a:gd name="connsiteX28" fmla="*/ 3926657 w 4034334"/>
                <a:gd name="connsiteY28" fmla="*/ 372904 h 568327"/>
                <a:gd name="connsiteX29" fmla="*/ 3922794 w 4034334"/>
                <a:gd name="connsiteY29" fmla="*/ 359153 h 568327"/>
                <a:gd name="connsiteX30" fmla="*/ 3918839 w 4034334"/>
                <a:gd name="connsiteY30" fmla="*/ 334723 h 568327"/>
                <a:gd name="connsiteX31" fmla="*/ 3879588 w 4034334"/>
                <a:gd name="connsiteY31" fmla="*/ 292192 h 568327"/>
                <a:gd name="connsiteX32" fmla="*/ 3869701 w 4034334"/>
                <a:gd name="connsiteY32" fmla="*/ 285794 h 568327"/>
                <a:gd name="connsiteX33" fmla="*/ 3886918 w 4034334"/>
                <a:gd name="connsiteY33" fmla="*/ 271997 h 568327"/>
                <a:gd name="connsiteX34" fmla="*/ 3912860 w 4034334"/>
                <a:gd name="connsiteY34" fmla="*/ 246125 h 568327"/>
                <a:gd name="connsiteX35" fmla="*/ 3922724 w 4034334"/>
                <a:gd name="connsiteY35" fmla="*/ 215669 h 568327"/>
                <a:gd name="connsiteX36" fmla="*/ 3922586 w 4034334"/>
                <a:gd name="connsiteY36" fmla="*/ 215645 h 568327"/>
                <a:gd name="connsiteX37" fmla="*/ 2588982 w 4034334"/>
                <a:gd name="connsiteY37" fmla="*/ 45 h 568327"/>
                <a:gd name="connsiteX38" fmla="*/ 2836206 w 4034334"/>
                <a:gd name="connsiteY38" fmla="*/ 168 h 568327"/>
                <a:gd name="connsiteX39" fmla="*/ 2878123 w 4034334"/>
                <a:gd name="connsiteY39" fmla="*/ 469 h 568327"/>
                <a:gd name="connsiteX40" fmla="*/ 3147159 w 4034334"/>
                <a:gd name="connsiteY40" fmla="*/ 45 h 568327"/>
                <a:gd name="connsiteX41" fmla="*/ 3575961 w 4034334"/>
                <a:gd name="connsiteY41" fmla="*/ 2989 h 568327"/>
                <a:gd name="connsiteX42" fmla="*/ 3628450 w 4034334"/>
                <a:gd name="connsiteY42" fmla="*/ 29048 h 568327"/>
                <a:gd name="connsiteX43" fmla="*/ 3657207 w 4034334"/>
                <a:gd name="connsiteY43" fmla="*/ 86167 h 568327"/>
                <a:gd name="connsiteX44" fmla="*/ 3660884 w 4034334"/>
                <a:gd name="connsiteY44" fmla="*/ 104780 h 568327"/>
                <a:gd name="connsiteX45" fmla="*/ 3677891 w 4034334"/>
                <a:gd name="connsiteY45" fmla="*/ 105897 h 568327"/>
                <a:gd name="connsiteX46" fmla="*/ 3732684 w 4034334"/>
                <a:gd name="connsiteY46" fmla="*/ 156548 h 568327"/>
                <a:gd name="connsiteX47" fmla="*/ 3735895 w 4034334"/>
                <a:gd name="connsiteY47" fmla="*/ 174673 h 568327"/>
                <a:gd name="connsiteX48" fmla="*/ 3751158 w 4034334"/>
                <a:gd name="connsiteY48" fmla="*/ 179047 h 568327"/>
                <a:gd name="connsiteX49" fmla="*/ 3774238 w 4034334"/>
                <a:gd name="connsiteY49" fmla="*/ 186911 h 568327"/>
                <a:gd name="connsiteX50" fmla="*/ 3810371 w 4034334"/>
                <a:gd name="connsiteY50" fmla="*/ 222951 h 568327"/>
                <a:gd name="connsiteX51" fmla="*/ 3839291 w 4034334"/>
                <a:gd name="connsiteY51" fmla="*/ 285119 h 568327"/>
                <a:gd name="connsiteX52" fmla="*/ 3824331 w 4034334"/>
                <a:gd name="connsiteY52" fmla="*/ 320321 h 568327"/>
                <a:gd name="connsiteX53" fmla="*/ 3748575 w 4034334"/>
                <a:gd name="connsiteY53" fmla="*/ 390959 h 568327"/>
                <a:gd name="connsiteX54" fmla="*/ 3735778 w 4034334"/>
                <a:gd name="connsiteY54" fmla="*/ 392773 h 568327"/>
                <a:gd name="connsiteX55" fmla="*/ 3734057 w 4034334"/>
                <a:gd name="connsiteY55" fmla="*/ 406593 h 568327"/>
                <a:gd name="connsiteX56" fmla="*/ 3718608 w 4034334"/>
                <a:gd name="connsiteY56" fmla="*/ 445728 h 568327"/>
                <a:gd name="connsiteX57" fmla="*/ 3676286 w 4034334"/>
                <a:gd name="connsiteY57" fmla="*/ 464993 h 568327"/>
                <a:gd name="connsiteX58" fmla="*/ 3661140 w 4034334"/>
                <a:gd name="connsiteY58" fmla="*/ 466552 h 568327"/>
                <a:gd name="connsiteX59" fmla="*/ 3657138 w 4034334"/>
                <a:gd name="connsiteY59" fmla="*/ 484304 h 568327"/>
                <a:gd name="connsiteX60" fmla="*/ 3630661 w 4034334"/>
                <a:gd name="connsiteY60" fmla="*/ 538329 h 568327"/>
                <a:gd name="connsiteX61" fmla="*/ 3584523 w 4034334"/>
                <a:gd name="connsiteY61" fmla="*/ 565201 h 568327"/>
                <a:gd name="connsiteX62" fmla="*/ 2873732 w 4034334"/>
                <a:gd name="connsiteY62" fmla="*/ 568319 h 568327"/>
                <a:gd name="connsiteX63" fmla="*/ 2526670 w 4034334"/>
                <a:gd name="connsiteY63" fmla="*/ 568304 h 568327"/>
                <a:gd name="connsiteX64" fmla="*/ 2501381 w 4034334"/>
                <a:gd name="connsiteY64" fmla="*/ 568252 h 568327"/>
                <a:gd name="connsiteX65" fmla="*/ 2315555 w 4034334"/>
                <a:gd name="connsiteY65" fmla="*/ 568319 h 568327"/>
                <a:gd name="connsiteX66" fmla="*/ 1968493 w 4034334"/>
                <a:gd name="connsiteY66" fmla="*/ 568304 h 568327"/>
                <a:gd name="connsiteX67" fmla="*/ 1936854 w 4034334"/>
                <a:gd name="connsiteY67" fmla="*/ 568239 h 568327"/>
                <a:gd name="connsiteX68" fmla="*/ 1715013 w 4034334"/>
                <a:gd name="connsiteY68" fmla="*/ 568319 h 568327"/>
                <a:gd name="connsiteX69" fmla="*/ 1466932 w 4034334"/>
                <a:gd name="connsiteY69" fmla="*/ 568327 h 568327"/>
                <a:gd name="connsiteX70" fmla="*/ 1328991 w 4034334"/>
                <a:gd name="connsiteY70" fmla="*/ 568257 h 568327"/>
                <a:gd name="connsiteX71" fmla="*/ 1156836 w 4034334"/>
                <a:gd name="connsiteY71" fmla="*/ 568319 h 568327"/>
                <a:gd name="connsiteX72" fmla="*/ 423336 w 4034334"/>
                <a:gd name="connsiteY72" fmla="*/ 555987 h 568327"/>
                <a:gd name="connsiteX73" fmla="*/ 375081 w 4034334"/>
                <a:gd name="connsiteY73" fmla="*/ 486188 h 568327"/>
                <a:gd name="connsiteX74" fmla="*/ 369893 w 4034334"/>
                <a:gd name="connsiteY74" fmla="*/ 466575 h 568327"/>
                <a:gd name="connsiteX75" fmla="*/ 355631 w 4034334"/>
                <a:gd name="connsiteY75" fmla="*/ 465108 h 568327"/>
                <a:gd name="connsiteX76" fmla="*/ 328549 w 4034334"/>
                <a:gd name="connsiteY76" fmla="*/ 457245 h 568327"/>
                <a:gd name="connsiteX77" fmla="*/ 298302 w 4034334"/>
                <a:gd name="connsiteY77" fmla="*/ 411992 h 568327"/>
                <a:gd name="connsiteX78" fmla="*/ 294533 w 4034334"/>
                <a:gd name="connsiteY78" fmla="*/ 393006 h 568327"/>
                <a:gd name="connsiteX79" fmla="*/ 279992 w 4034334"/>
                <a:gd name="connsiteY79" fmla="*/ 390051 h 568327"/>
                <a:gd name="connsiteX80" fmla="*/ 234622 w 4034334"/>
                <a:gd name="connsiteY80" fmla="*/ 363342 h 568327"/>
                <a:gd name="connsiteX81" fmla="*/ 199327 w 4034334"/>
                <a:gd name="connsiteY81" fmla="*/ 303686 h 568327"/>
                <a:gd name="connsiteX82" fmla="*/ 190695 w 4034334"/>
                <a:gd name="connsiteY82" fmla="*/ 284468 h 568327"/>
                <a:gd name="connsiteX83" fmla="*/ 201863 w 4034334"/>
                <a:gd name="connsiteY83" fmla="*/ 260643 h 568327"/>
                <a:gd name="connsiteX84" fmla="*/ 270150 w 4034334"/>
                <a:gd name="connsiteY84" fmla="*/ 182118 h 568327"/>
                <a:gd name="connsiteX85" fmla="*/ 290043 w 4034334"/>
                <a:gd name="connsiteY85" fmla="*/ 177465 h 568327"/>
                <a:gd name="connsiteX86" fmla="*/ 297999 w 4034334"/>
                <a:gd name="connsiteY86" fmla="*/ 160596 h 568327"/>
                <a:gd name="connsiteX87" fmla="*/ 353513 w 4034334"/>
                <a:gd name="connsiteY87" fmla="*/ 105828 h 568327"/>
                <a:gd name="connsiteX88" fmla="*/ 371592 w 4034334"/>
                <a:gd name="connsiteY88" fmla="*/ 102128 h 568327"/>
                <a:gd name="connsiteX89" fmla="*/ 376105 w 4034334"/>
                <a:gd name="connsiteY89" fmla="*/ 82305 h 568327"/>
                <a:gd name="connsiteX90" fmla="*/ 440972 w 4034334"/>
                <a:gd name="connsiteY90" fmla="*/ 6829 h 568327"/>
                <a:gd name="connsiteX91" fmla="*/ 455444 w 4034334"/>
                <a:gd name="connsiteY91" fmla="*/ 1849 h 568327"/>
                <a:gd name="connsiteX92" fmla="*/ 1038270 w 4034334"/>
                <a:gd name="connsiteY92" fmla="*/ 663 h 568327"/>
                <a:gd name="connsiteX93" fmla="*/ 1430263 w 4034334"/>
                <a:gd name="connsiteY93" fmla="*/ 45 h 568327"/>
                <a:gd name="connsiteX94" fmla="*/ 1677488 w 4034334"/>
                <a:gd name="connsiteY94" fmla="*/ 168 h 568327"/>
                <a:gd name="connsiteX95" fmla="*/ 1719397 w 4034334"/>
                <a:gd name="connsiteY95" fmla="*/ 469 h 568327"/>
                <a:gd name="connsiteX96" fmla="*/ 1988440 w 4034334"/>
                <a:gd name="connsiteY96" fmla="*/ 45 h 568327"/>
                <a:gd name="connsiteX97" fmla="*/ 2235665 w 4034334"/>
                <a:gd name="connsiteY97" fmla="*/ 168 h 568327"/>
                <a:gd name="connsiteX98" fmla="*/ 2285195 w 4034334"/>
                <a:gd name="connsiteY98" fmla="*/ 524 h 568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</a:cxnLst>
              <a:rect l="l" t="t" r="r" b="b"/>
              <a:pathLst>
                <a:path w="4034334" h="568327">
                  <a:moveTo>
                    <a:pt x="101771" y="198498"/>
                  </a:moveTo>
                  <a:lnTo>
                    <a:pt x="108750" y="198498"/>
                  </a:lnTo>
                  <a:lnTo>
                    <a:pt x="108890" y="213016"/>
                  </a:lnTo>
                  <a:cubicBezTo>
                    <a:pt x="109145" y="234654"/>
                    <a:pt x="116893" y="247939"/>
                    <a:pt x="141463" y="268740"/>
                  </a:cubicBezTo>
                  <a:cubicBezTo>
                    <a:pt x="152328" y="277930"/>
                    <a:pt x="160448" y="286120"/>
                    <a:pt x="159448" y="286957"/>
                  </a:cubicBezTo>
                  <a:cubicBezTo>
                    <a:pt x="158447" y="287795"/>
                    <a:pt x="151141" y="293402"/>
                    <a:pt x="143161" y="299428"/>
                  </a:cubicBezTo>
                  <a:cubicBezTo>
                    <a:pt x="118312" y="318181"/>
                    <a:pt x="109052" y="333979"/>
                    <a:pt x="109332" y="357036"/>
                  </a:cubicBezTo>
                  <a:lnTo>
                    <a:pt x="109541" y="372485"/>
                  </a:lnTo>
                  <a:lnTo>
                    <a:pt x="99862" y="371322"/>
                  </a:lnTo>
                  <a:cubicBezTo>
                    <a:pt x="82133" y="369204"/>
                    <a:pt x="74641" y="363807"/>
                    <a:pt x="66475" y="347287"/>
                  </a:cubicBezTo>
                  <a:cubicBezTo>
                    <a:pt x="59262" y="332722"/>
                    <a:pt x="58704" y="332187"/>
                    <a:pt x="47234" y="329604"/>
                  </a:cubicBezTo>
                  <a:cubicBezTo>
                    <a:pt x="32040" y="326161"/>
                    <a:pt x="26108" y="322136"/>
                    <a:pt x="14288" y="307222"/>
                  </a:cubicBezTo>
                  <a:cubicBezTo>
                    <a:pt x="-3907" y="284259"/>
                    <a:pt x="-3534" y="286771"/>
                    <a:pt x="8704" y="269647"/>
                  </a:cubicBezTo>
                  <a:cubicBezTo>
                    <a:pt x="23432" y="248986"/>
                    <a:pt x="30714" y="243402"/>
                    <a:pt x="47001" y="240214"/>
                  </a:cubicBezTo>
                  <a:cubicBezTo>
                    <a:pt x="59960" y="237655"/>
                    <a:pt x="60774" y="237097"/>
                    <a:pt x="62148" y="229699"/>
                  </a:cubicBezTo>
                  <a:cubicBezTo>
                    <a:pt x="64078" y="219345"/>
                    <a:pt x="73781" y="208131"/>
                    <a:pt x="85413" y="202849"/>
                  </a:cubicBezTo>
                  <a:lnTo>
                    <a:pt x="85483" y="202802"/>
                  </a:lnTo>
                  <a:cubicBezTo>
                    <a:pt x="90629" y="200457"/>
                    <a:pt x="96137" y="199000"/>
                    <a:pt x="101771" y="198498"/>
                  </a:cubicBezTo>
                  <a:close/>
                  <a:moveTo>
                    <a:pt x="3923725" y="197870"/>
                  </a:moveTo>
                  <a:lnTo>
                    <a:pt x="3934149" y="199056"/>
                  </a:lnTo>
                  <a:cubicBezTo>
                    <a:pt x="3949402" y="200520"/>
                    <a:pt x="3962438" y="210664"/>
                    <a:pt x="3967606" y="225092"/>
                  </a:cubicBezTo>
                  <a:cubicBezTo>
                    <a:pt x="3971352" y="236329"/>
                    <a:pt x="3971654" y="236562"/>
                    <a:pt x="3985754" y="240424"/>
                  </a:cubicBezTo>
                  <a:cubicBezTo>
                    <a:pt x="4001877" y="244845"/>
                    <a:pt x="4007206" y="249079"/>
                    <a:pt x="4023167" y="270182"/>
                  </a:cubicBezTo>
                  <a:lnTo>
                    <a:pt x="4034334" y="284933"/>
                  </a:lnTo>
                  <a:lnTo>
                    <a:pt x="4020374" y="303546"/>
                  </a:lnTo>
                  <a:cubicBezTo>
                    <a:pt x="4005810" y="322857"/>
                    <a:pt x="4000086" y="326813"/>
                    <a:pt x="3981706" y="329838"/>
                  </a:cubicBezTo>
                  <a:cubicBezTo>
                    <a:pt x="3976191" y="330745"/>
                    <a:pt x="3971305" y="332676"/>
                    <a:pt x="3970864" y="334165"/>
                  </a:cubicBezTo>
                  <a:cubicBezTo>
                    <a:pt x="3970421" y="335654"/>
                    <a:pt x="3969375" y="339912"/>
                    <a:pt x="3968536" y="343681"/>
                  </a:cubicBezTo>
                  <a:cubicBezTo>
                    <a:pt x="3965465" y="357757"/>
                    <a:pt x="3943827" y="372904"/>
                    <a:pt x="3926657" y="372904"/>
                  </a:cubicBezTo>
                  <a:cubicBezTo>
                    <a:pt x="3922446" y="372927"/>
                    <a:pt x="3922074" y="371624"/>
                    <a:pt x="3922794" y="359153"/>
                  </a:cubicBezTo>
                  <a:cubicBezTo>
                    <a:pt x="3923644" y="350803"/>
                    <a:pt x="3922278" y="342378"/>
                    <a:pt x="3918839" y="334723"/>
                  </a:cubicBezTo>
                  <a:cubicBezTo>
                    <a:pt x="3913139" y="321787"/>
                    <a:pt x="3893153" y="300150"/>
                    <a:pt x="3879588" y="292192"/>
                  </a:cubicBezTo>
                  <a:cubicBezTo>
                    <a:pt x="3876120" y="290340"/>
                    <a:pt x="3872811" y="288199"/>
                    <a:pt x="3869701" y="285794"/>
                  </a:cubicBezTo>
                  <a:cubicBezTo>
                    <a:pt x="3869701" y="285445"/>
                    <a:pt x="3877449" y="279232"/>
                    <a:pt x="3886918" y="271997"/>
                  </a:cubicBezTo>
                  <a:cubicBezTo>
                    <a:pt x="3896636" y="264519"/>
                    <a:pt x="3905356" y="255824"/>
                    <a:pt x="3912860" y="246125"/>
                  </a:cubicBezTo>
                  <a:cubicBezTo>
                    <a:pt x="3920608" y="234864"/>
                    <a:pt x="3921724" y="231490"/>
                    <a:pt x="3922724" y="215669"/>
                  </a:cubicBezTo>
                  <a:lnTo>
                    <a:pt x="3922586" y="215645"/>
                  </a:lnTo>
                  <a:close/>
                  <a:moveTo>
                    <a:pt x="2588982" y="45"/>
                  </a:moveTo>
                  <a:cubicBezTo>
                    <a:pt x="2693832" y="-42"/>
                    <a:pt x="2774553" y="-6"/>
                    <a:pt x="2836206" y="168"/>
                  </a:cubicBezTo>
                  <a:lnTo>
                    <a:pt x="2878123" y="469"/>
                  </a:lnTo>
                  <a:lnTo>
                    <a:pt x="3147159" y="45"/>
                  </a:lnTo>
                  <a:cubicBezTo>
                    <a:pt x="3461708" y="-217"/>
                    <a:pt x="3559104" y="634"/>
                    <a:pt x="3575961" y="2989"/>
                  </a:cubicBezTo>
                  <a:cubicBezTo>
                    <a:pt x="3595873" y="5580"/>
                    <a:pt x="3614348" y="14752"/>
                    <a:pt x="3628450" y="29048"/>
                  </a:cubicBezTo>
                  <a:cubicBezTo>
                    <a:pt x="3643550" y="44288"/>
                    <a:pt x="3652415" y="61738"/>
                    <a:pt x="3657207" y="86167"/>
                  </a:cubicBezTo>
                  <a:lnTo>
                    <a:pt x="3660884" y="104780"/>
                  </a:lnTo>
                  <a:lnTo>
                    <a:pt x="3677891" y="105897"/>
                  </a:lnTo>
                  <a:cubicBezTo>
                    <a:pt x="3709301" y="107930"/>
                    <a:pt x="3727565" y="124813"/>
                    <a:pt x="3732684" y="156548"/>
                  </a:cubicBezTo>
                  <a:cubicBezTo>
                    <a:pt x="3734220" y="166158"/>
                    <a:pt x="3735663" y="174301"/>
                    <a:pt x="3735895" y="174673"/>
                  </a:cubicBezTo>
                  <a:cubicBezTo>
                    <a:pt x="3740888" y="176441"/>
                    <a:pt x="3745986" y="177902"/>
                    <a:pt x="3751158" y="179047"/>
                  </a:cubicBezTo>
                  <a:cubicBezTo>
                    <a:pt x="3759064" y="180995"/>
                    <a:pt x="3766788" y="183626"/>
                    <a:pt x="3774238" y="186911"/>
                  </a:cubicBezTo>
                  <a:cubicBezTo>
                    <a:pt x="3785476" y="192565"/>
                    <a:pt x="3800552" y="207595"/>
                    <a:pt x="3810371" y="222951"/>
                  </a:cubicBezTo>
                  <a:cubicBezTo>
                    <a:pt x="3820678" y="239261"/>
                    <a:pt x="3839291" y="279024"/>
                    <a:pt x="3839291" y="285119"/>
                  </a:cubicBezTo>
                  <a:cubicBezTo>
                    <a:pt x="3839291" y="287749"/>
                    <a:pt x="3832567" y="303546"/>
                    <a:pt x="3824331" y="320321"/>
                  </a:cubicBezTo>
                  <a:cubicBezTo>
                    <a:pt x="3801064" y="367692"/>
                    <a:pt x="3781148" y="386305"/>
                    <a:pt x="3748575" y="390959"/>
                  </a:cubicBezTo>
                  <a:lnTo>
                    <a:pt x="3735778" y="392773"/>
                  </a:lnTo>
                  <a:lnTo>
                    <a:pt x="3734057" y="406593"/>
                  </a:lnTo>
                  <a:cubicBezTo>
                    <a:pt x="3731568" y="426510"/>
                    <a:pt x="3728147" y="435142"/>
                    <a:pt x="3718608" y="445728"/>
                  </a:cubicBezTo>
                  <a:cubicBezTo>
                    <a:pt x="3708114" y="457407"/>
                    <a:pt x="3695807" y="462992"/>
                    <a:pt x="3676286" y="464993"/>
                  </a:cubicBezTo>
                  <a:lnTo>
                    <a:pt x="3661140" y="466552"/>
                  </a:lnTo>
                  <a:lnTo>
                    <a:pt x="3657138" y="484304"/>
                  </a:lnTo>
                  <a:cubicBezTo>
                    <a:pt x="3651717" y="508291"/>
                    <a:pt x="3643969" y="524113"/>
                    <a:pt x="3630661" y="538329"/>
                  </a:cubicBezTo>
                  <a:cubicBezTo>
                    <a:pt x="3618127" y="551462"/>
                    <a:pt x="3602131" y="560778"/>
                    <a:pt x="3584523" y="565201"/>
                  </a:cubicBezTo>
                  <a:cubicBezTo>
                    <a:pt x="3574938" y="567761"/>
                    <a:pt x="3450136" y="568319"/>
                    <a:pt x="2873732" y="568319"/>
                  </a:cubicBezTo>
                  <a:cubicBezTo>
                    <a:pt x="2731708" y="568319"/>
                    <a:pt x="2617936" y="568346"/>
                    <a:pt x="2526670" y="568304"/>
                  </a:cubicBezTo>
                  <a:lnTo>
                    <a:pt x="2501381" y="568252"/>
                  </a:lnTo>
                  <a:lnTo>
                    <a:pt x="2315555" y="568319"/>
                  </a:lnTo>
                  <a:cubicBezTo>
                    <a:pt x="2173531" y="568319"/>
                    <a:pt x="2059759" y="568346"/>
                    <a:pt x="1968493" y="568304"/>
                  </a:cubicBezTo>
                  <a:lnTo>
                    <a:pt x="1936854" y="568239"/>
                  </a:lnTo>
                  <a:lnTo>
                    <a:pt x="1715013" y="568319"/>
                  </a:lnTo>
                  <a:cubicBezTo>
                    <a:pt x="1620330" y="568319"/>
                    <a:pt x="1538204" y="568331"/>
                    <a:pt x="1466932" y="568327"/>
                  </a:cubicBezTo>
                  <a:lnTo>
                    <a:pt x="1328991" y="568257"/>
                  </a:lnTo>
                  <a:lnTo>
                    <a:pt x="1156836" y="568319"/>
                  </a:lnTo>
                  <a:cubicBezTo>
                    <a:pt x="399372" y="568319"/>
                    <a:pt x="445556" y="569087"/>
                    <a:pt x="423336" y="555987"/>
                  </a:cubicBezTo>
                  <a:cubicBezTo>
                    <a:pt x="396952" y="540376"/>
                    <a:pt x="384714" y="522670"/>
                    <a:pt x="375081" y="486188"/>
                  </a:cubicBezTo>
                  <a:lnTo>
                    <a:pt x="369893" y="466575"/>
                  </a:lnTo>
                  <a:lnTo>
                    <a:pt x="355631" y="465108"/>
                  </a:lnTo>
                  <a:cubicBezTo>
                    <a:pt x="346243" y="463939"/>
                    <a:pt x="337103" y="461284"/>
                    <a:pt x="328549" y="457245"/>
                  </a:cubicBezTo>
                  <a:cubicBezTo>
                    <a:pt x="311285" y="448567"/>
                    <a:pt x="303211" y="436537"/>
                    <a:pt x="298302" y="411992"/>
                  </a:cubicBezTo>
                  <a:lnTo>
                    <a:pt x="294533" y="393006"/>
                  </a:lnTo>
                  <a:lnTo>
                    <a:pt x="279992" y="390051"/>
                  </a:lnTo>
                  <a:cubicBezTo>
                    <a:pt x="261472" y="386282"/>
                    <a:pt x="248232" y="378488"/>
                    <a:pt x="234622" y="363342"/>
                  </a:cubicBezTo>
                  <a:cubicBezTo>
                    <a:pt x="222593" y="349987"/>
                    <a:pt x="212309" y="332560"/>
                    <a:pt x="199327" y="303686"/>
                  </a:cubicBezTo>
                  <a:lnTo>
                    <a:pt x="190695" y="284468"/>
                  </a:lnTo>
                  <a:lnTo>
                    <a:pt x="201863" y="260643"/>
                  </a:lnTo>
                  <a:cubicBezTo>
                    <a:pt x="225036" y="211248"/>
                    <a:pt x="243207" y="190448"/>
                    <a:pt x="270150" y="182118"/>
                  </a:cubicBezTo>
                  <a:cubicBezTo>
                    <a:pt x="276615" y="179929"/>
                    <a:pt x="283277" y="178370"/>
                    <a:pt x="290043" y="177465"/>
                  </a:cubicBezTo>
                  <a:cubicBezTo>
                    <a:pt x="294603" y="177465"/>
                    <a:pt x="295487" y="175580"/>
                    <a:pt x="297999" y="160596"/>
                  </a:cubicBezTo>
                  <a:cubicBezTo>
                    <a:pt x="304003" y="124860"/>
                    <a:pt x="321196" y="107898"/>
                    <a:pt x="353513" y="105828"/>
                  </a:cubicBezTo>
                  <a:cubicBezTo>
                    <a:pt x="363448" y="105129"/>
                    <a:pt x="371220" y="103570"/>
                    <a:pt x="371592" y="102128"/>
                  </a:cubicBezTo>
                  <a:cubicBezTo>
                    <a:pt x="371964" y="100686"/>
                    <a:pt x="373988" y="91774"/>
                    <a:pt x="376105" y="82305"/>
                  </a:cubicBezTo>
                  <a:cubicBezTo>
                    <a:pt x="384900" y="42799"/>
                    <a:pt x="405259" y="19043"/>
                    <a:pt x="440972" y="6829"/>
                  </a:cubicBezTo>
                  <a:lnTo>
                    <a:pt x="455444" y="1849"/>
                  </a:lnTo>
                  <a:lnTo>
                    <a:pt x="1038270" y="663"/>
                  </a:lnTo>
                  <a:cubicBezTo>
                    <a:pt x="1196436" y="343"/>
                    <a:pt x="1325414" y="132"/>
                    <a:pt x="1430263" y="45"/>
                  </a:cubicBezTo>
                  <a:cubicBezTo>
                    <a:pt x="1535113" y="-42"/>
                    <a:pt x="1615835" y="-6"/>
                    <a:pt x="1677488" y="168"/>
                  </a:cubicBezTo>
                  <a:lnTo>
                    <a:pt x="1719397" y="469"/>
                  </a:lnTo>
                  <a:lnTo>
                    <a:pt x="1988440" y="45"/>
                  </a:lnTo>
                  <a:cubicBezTo>
                    <a:pt x="2093290" y="-42"/>
                    <a:pt x="2174012" y="-6"/>
                    <a:pt x="2235665" y="168"/>
                  </a:cubicBezTo>
                  <a:lnTo>
                    <a:pt x="2285195" y="524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endParaRPr lang="fa-IR"/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6F6996A9-DD78-FAFA-4A4D-34DF85A8BFC6}"/>
                </a:ext>
              </a:extLst>
            </p:cNvPr>
            <p:cNvSpPr txBox="1"/>
            <p:nvPr/>
          </p:nvSpPr>
          <p:spPr>
            <a:xfrm>
              <a:off x="1679988" y="3688848"/>
              <a:ext cx="297973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تصویر را وارد نمایید</a:t>
              </a: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A434F4F2-53BE-7FE2-B4D3-567590B68BFD}"/>
              </a:ext>
            </a:extLst>
          </p:cNvPr>
          <p:cNvGrpSpPr/>
          <p:nvPr/>
        </p:nvGrpSpPr>
        <p:grpSpPr>
          <a:xfrm>
            <a:off x="5018397" y="3640345"/>
            <a:ext cx="3252662" cy="458211"/>
            <a:chOff x="5018397" y="3640345"/>
            <a:chExt cx="3252662" cy="458211"/>
          </a:xfrm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17A600BF-0741-B5BB-7089-BD9F955161C1}"/>
                </a:ext>
              </a:extLst>
            </p:cNvPr>
            <p:cNvSpPr/>
            <p:nvPr/>
          </p:nvSpPr>
          <p:spPr>
            <a:xfrm>
              <a:off x="5018397" y="3640345"/>
              <a:ext cx="3252662" cy="458211"/>
            </a:xfrm>
            <a:custGeom>
              <a:avLst/>
              <a:gdLst>
                <a:gd name="connsiteX0" fmla="*/ 101771 w 4034334"/>
                <a:gd name="connsiteY0" fmla="*/ 198498 h 568327"/>
                <a:gd name="connsiteX1" fmla="*/ 108750 w 4034334"/>
                <a:gd name="connsiteY1" fmla="*/ 198498 h 568327"/>
                <a:gd name="connsiteX2" fmla="*/ 108890 w 4034334"/>
                <a:gd name="connsiteY2" fmla="*/ 213016 h 568327"/>
                <a:gd name="connsiteX3" fmla="*/ 141463 w 4034334"/>
                <a:gd name="connsiteY3" fmla="*/ 268740 h 568327"/>
                <a:gd name="connsiteX4" fmla="*/ 159448 w 4034334"/>
                <a:gd name="connsiteY4" fmla="*/ 286957 h 568327"/>
                <a:gd name="connsiteX5" fmla="*/ 143161 w 4034334"/>
                <a:gd name="connsiteY5" fmla="*/ 299428 h 568327"/>
                <a:gd name="connsiteX6" fmla="*/ 109332 w 4034334"/>
                <a:gd name="connsiteY6" fmla="*/ 357036 h 568327"/>
                <a:gd name="connsiteX7" fmla="*/ 109541 w 4034334"/>
                <a:gd name="connsiteY7" fmla="*/ 372485 h 568327"/>
                <a:gd name="connsiteX8" fmla="*/ 99862 w 4034334"/>
                <a:gd name="connsiteY8" fmla="*/ 371322 h 568327"/>
                <a:gd name="connsiteX9" fmla="*/ 66475 w 4034334"/>
                <a:gd name="connsiteY9" fmla="*/ 347287 h 568327"/>
                <a:gd name="connsiteX10" fmla="*/ 47234 w 4034334"/>
                <a:gd name="connsiteY10" fmla="*/ 329604 h 568327"/>
                <a:gd name="connsiteX11" fmla="*/ 14288 w 4034334"/>
                <a:gd name="connsiteY11" fmla="*/ 307222 h 568327"/>
                <a:gd name="connsiteX12" fmla="*/ 8704 w 4034334"/>
                <a:gd name="connsiteY12" fmla="*/ 269647 h 568327"/>
                <a:gd name="connsiteX13" fmla="*/ 47001 w 4034334"/>
                <a:gd name="connsiteY13" fmla="*/ 240214 h 568327"/>
                <a:gd name="connsiteX14" fmla="*/ 62148 w 4034334"/>
                <a:gd name="connsiteY14" fmla="*/ 229699 h 568327"/>
                <a:gd name="connsiteX15" fmla="*/ 85413 w 4034334"/>
                <a:gd name="connsiteY15" fmla="*/ 202849 h 568327"/>
                <a:gd name="connsiteX16" fmla="*/ 85483 w 4034334"/>
                <a:gd name="connsiteY16" fmla="*/ 202802 h 568327"/>
                <a:gd name="connsiteX17" fmla="*/ 101771 w 4034334"/>
                <a:gd name="connsiteY17" fmla="*/ 198498 h 568327"/>
                <a:gd name="connsiteX18" fmla="*/ 3923725 w 4034334"/>
                <a:gd name="connsiteY18" fmla="*/ 197870 h 568327"/>
                <a:gd name="connsiteX19" fmla="*/ 3934149 w 4034334"/>
                <a:gd name="connsiteY19" fmla="*/ 199056 h 568327"/>
                <a:gd name="connsiteX20" fmla="*/ 3967606 w 4034334"/>
                <a:gd name="connsiteY20" fmla="*/ 225092 h 568327"/>
                <a:gd name="connsiteX21" fmla="*/ 3985754 w 4034334"/>
                <a:gd name="connsiteY21" fmla="*/ 240424 h 568327"/>
                <a:gd name="connsiteX22" fmla="*/ 4023167 w 4034334"/>
                <a:gd name="connsiteY22" fmla="*/ 270182 h 568327"/>
                <a:gd name="connsiteX23" fmla="*/ 4034334 w 4034334"/>
                <a:gd name="connsiteY23" fmla="*/ 284933 h 568327"/>
                <a:gd name="connsiteX24" fmla="*/ 4020374 w 4034334"/>
                <a:gd name="connsiteY24" fmla="*/ 303546 h 568327"/>
                <a:gd name="connsiteX25" fmla="*/ 3981706 w 4034334"/>
                <a:gd name="connsiteY25" fmla="*/ 329838 h 568327"/>
                <a:gd name="connsiteX26" fmla="*/ 3970864 w 4034334"/>
                <a:gd name="connsiteY26" fmla="*/ 334165 h 568327"/>
                <a:gd name="connsiteX27" fmla="*/ 3968536 w 4034334"/>
                <a:gd name="connsiteY27" fmla="*/ 343681 h 568327"/>
                <a:gd name="connsiteX28" fmla="*/ 3926657 w 4034334"/>
                <a:gd name="connsiteY28" fmla="*/ 372904 h 568327"/>
                <a:gd name="connsiteX29" fmla="*/ 3922794 w 4034334"/>
                <a:gd name="connsiteY29" fmla="*/ 359153 h 568327"/>
                <a:gd name="connsiteX30" fmla="*/ 3918839 w 4034334"/>
                <a:gd name="connsiteY30" fmla="*/ 334723 h 568327"/>
                <a:gd name="connsiteX31" fmla="*/ 3879588 w 4034334"/>
                <a:gd name="connsiteY31" fmla="*/ 292192 h 568327"/>
                <a:gd name="connsiteX32" fmla="*/ 3869701 w 4034334"/>
                <a:gd name="connsiteY32" fmla="*/ 285794 h 568327"/>
                <a:gd name="connsiteX33" fmla="*/ 3886918 w 4034334"/>
                <a:gd name="connsiteY33" fmla="*/ 271997 h 568327"/>
                <a:gd name="connsiteX34" fmla="*/ 3912860 w 4034334"/>
                <a:gd name="connsiteY34" fmla="*/ 246125 h 568327"/>
                <a:gd name="connsiteX35" fmla="*/ 3922724 w 4034334"/>
                <a:gd name="connsiteY35" fmla="*/ 215669 h 568327"/>
                <a:gd name="connsiteX36" fmla="*/ 3922586 w 4034334"/>
                <a:gd name="connsiteY36" fmla="*/ 215645 h 568327"/>
                <a:gd name="connsiteX37" fmla="*/ 2588982 w 4034334"/>
                <a:gd name="connsiteY37" fmla="*/ 45 h 568327"/>
                <a:gd name="connsiteX38" fmla="*/ 2836206 w 4034334"/>
                <a:gd name="connsiteY38" fmla="*/ 168 h 568327"/>
                <a:gd name="connsiteX39" fmla="*/ 2878123 w 4034334"/>
                <a:gd name="connsiteY39" fmla="*/ 469 h 568327"/>
                <a:gd name="connsiteX40" fmla="*/ 3147159 w 4034334"/>
                <a:gd name="connsiteY40" fmla="*/ 45 h 568327"/>
                <a:gd name="connsiteX41" fmla="*/ 3575961 w 4034334"/>
                <a:gd name="connsiteY41" fmla="*/ 2989 h 568327"/>
                <a:gd name="connsiteX42" fmla="*/ 3628450 w 4034334"/>
                <a:gd name="connsiteY42" fmla="*/ 29048 h 568327"/>
                <a:gd name="connsiteX43" fmla="*/ 3657207 w 4034334"/>
                <a:gd name="connsiteY43" fmla="*/ 86167 h 568327"/>
                <a:gd name="connsiteX44" fmla="*/ 3660884 w 4034334"/>
                <a:gd name="connsiteY44" fmla="*/ 104780 h 568327"/>
                <a:gd name="connsiteX45" fmla="*/ 3677891 w 4034334"/>
                <a:gd name="connsiteY45" fmla="*/ 105897 h 568327"/>
                <a:gd name="connsiteX46" fmla="*/ 3732684 w 4034334"/>
                <a:gd name="connsiteY46" fmla="*/ 156548 h 568327"/>
                <a:gd name="connsiteX47" fmla="*/ 3735895 w 4034334"/>
                <a:gd name="connsiteY47" fmla="*/ 174673 h 568327"/>
                <a:gd name="connsiteX48" fmla="*/ 3751158 w 4034334"/>
                <a:gd name="connsiteY48" fmla="*/ 179047 h 568327"/>
                <a:gd name="connsiteX49" fmla="*/ 3774238 w 4034334"/>
                <a:gd name="connsiteY49" fmla="*/ 186911 h 568327"/>
                <a:gd name="connsiteX50" fmla="*/ 3810371 w 4034334"/>
                <a:gd name="connsiteY50" fmla="*/ 222951 h 568327"/>
                <a:gd name="connsiteX51" fmla="*/ 3839291 w 4034334"/>
                <a:gd name="connsiteY51" fmla="*/ 285119 h 568327"/>
                <a:gd name="connsiteX52" fmla="*/ 3824331 w 4034334"/>
                <a:gd name="connsiteY52" fmla="*/ 320321 h 568327"/>
                <a:gd name="connsiteX53" fmla="*/ 3748575 w 4034334"/>
                <a:gd name="connsiteY53" fmla="*/ 390959 h 568327"/>
                <a:gd name="connsiteX54" fmla="*/ 3735778 w 4034334"/>
                <a:gd name="connsiteY54" fmla="*/ 392773 h 568327"/>
                <a:gd name="connsiteX55" fmla="*/ 3734057 w 4034334"/>
                <a:gd name="connsiteY55" fmla="*/ 406593 h 568327"/>
                <a:gd name="connsiteX56" fmla="*/ 3718608 w 4034334"/>
                <a:gd name="connsiteY56" fmla="*/ 445728 h 568327"/>
                <a:gd name="connsiteX57" fmla="*/ 3676286 w 4034334"/>
                <a:gd name="connsiteY57" fmla="*/ 464993 h 568327"/>
                <a:gd name="connsiteX58" fmla="*/ 3661140 w 4034334"/>
                <a:gd name="connsiteY58" fmla="*/ 466552 h 568327"/>
                <a:gd name="connsiteX59" fmla="*/ 3657138 w 4034334"/>
                <a:gd name="connsiteY59" fmla="*/ 484304 h 568327"/>
                <a:gd name="connsiteX60" fmla="*/ 3630661 w 4034334"/>
                <a:gd name="connsiteY60" fmla="*/ 538329 h 568327"/>
                <a:gd name="connsiteX61" fmla="*/ 3584523 w 4034334"/>
                <a:gd name="connsiteY61" fmla="*/ 565201 h 568327"/>
                <a:gd name="connsiteX62" fmla="*/ 2873732 w 4034334"/>
                <a:gd name="connsiteY62" fmla="*/ 568319 h 568327"/>
                <a:gd name="connsiteX63" fmla="*/ 2526670 w 4034334"/>
                <a:gd name="connsiteY63" fmla="*/ 568304 h 568327"/>
                <a:gd name="connsiteX64" fmla="*/ 2501381 w 4034334"/>
                <a:gd name="connsiteY64" fmla="*/ 568252 h 568327"/>
                <a:gd name="connsiteX65" fmla="*/ 2315555 w 4034334"/>
                <a:gd name="connsiteY65" fmla="*/ 568319 h 568327"/>
                <a:gd name="connsiteX66" fmla="*/ 1968493 w 4034334"/>
                <a:gd name="connsiteY66" fmla="*/ 568304 h 568327"/>
                <a:gd name="connsiteX67" fmla="*/ 1936854 w 4034334"/>
                <a:gd name="connsiteY67" fmla="*/ 568239 h 568327"/>
                <a:gd name="connsiteX68" fmla="*/ 1715013 w 4034334"/>
                <a:gd name="connsiteY68" fmla="*/ 568319 h 568327"/>
                <a:gd name="connsiteX69" fmla="*/ 1466932 w 4034334"/>
                <a:gd name="connsiteY69" fmla="*/ 568327 h 568327"/>
                <a:gd name="connsiteX70" fmla="*/ 1328991 w 4034334"/>
                <a:gd name="connsiteY70" fmla="*/ 568257 h 568327"/>
                <a:gd name="connsiteX71" fmla="*/ 1156836 w 4034334"/>
                <a:gd name="connsiteY71" fmla="*/ 568319 h 568327"/>
                <a:gd name="connsiteX72" fmla="*/ 423336 w 4034334"/>
                <a:gd name="connsiteY72" fmla="*/ 555987 h 568327"/>
                <a:gd name="connsiteX73" fmla="*/ 375081 w 4034334"/>
                <a:gd name="connsiteY73" fmla="*/ 486188 h 568327"/>
                <a:gd name="connsiteX74" fmla="*/ 369893 w 4034334"/>
                <a:gd name="connsiteY74" fmla="*/ 466575 h 568327"/>
                <a:gd name="connsiteX75" fmla="*/ 355631 w 4034334"/>
                <a:gd name="connsiteY75" fmla="*/ 465108 h 568327"/>
                <a:gd name="connsiteX76" fmla="*/ 328549 w 4034334"/>
                <a:gd name="connsiteY76" fmla="*/ 457245 h 568327"/>
                <a:gd name="connsiteX77" fmla="*/ 298302 w 4034334"/>
                <a:gd name="connsiteY77" fmla="*/ 411992 h 568327"/>
                <a:gd name="connsiteX78" fmla="*/ 294533 w 4034334"/>
                <a:gd name="connsiteY78" fmla="*/ 393006 h 568327"/>
                <a:gd name="connsiteX79" fmla="*/ 279992 w 4034334"/>
                <a:gd name="connsiteY79" fmla="*/ 390051 h 568327"/>
                <a:gd name="connsiteX80" fmla="*/ 234622 w 4034334"/>
                <a:gd name="connsiteY80" fmla="*/ 363342 h 568327"/>
                <a:gd name="connsiteX81" fmla="*/ 199327 w 4034334"/>
                <a:gd name="connsiteY81" fmla="*/ 303686 h 568327"/>
                <a:gd name="connsiteX82" fmla="*/ 190695 w 4034334"/>
                <a:gd name="connsiteY82" fmla="*/ 284468 h 568327"/>
                <a:gd name="connsiteX83" fmla="*/ 201863 w 4034334"/>
                <a:gd name="connsiteY83" fmla="*/ 260643 h 568327"/>
                <a:gd name="connsiteX84" fmla="*/ 270150 w 4034334"/>
                <a:gd name="connsiteY84" fmla="*/ 182118 h 568327"/>
                <a:gd name="connsiteX85" fmla="*/ 290043 w 4034334"/>
                <a:gd name="connsiteY85" fmla="*/ 177465 h 568327"/>
                <a:gd name="connsiteX86" fmla="*/ 297999 w 4034334"/>
                <a:gd name="connsiteY86" fmla="*/ 160596 h 568327"/>
                <a:gd name="connsiteX87" fmla="*/ 353513 w 4034334"/>
                <a:gd name="connsiteY87" fmla="*/ 105828 h 568327"/>
                <a:gd name="connsiteX88" fmla="*/ 371592 w 4034334"/>
                <a:gd name="connsiteY88" fmla="*/ 102128 h 568327"/>
                <a:gd name="connsiteX89" fmla="*/ 376105 w 4034334"/>
                <a:gd name="connsiteY89" fmla="*/ 82305 h 568327"/>
                <a:gd name="connsiteX90" fmla="*/ 440972 w 4034334"/>
                <a:gd name="connsiteY90" fmla="*/ 6829 h 568327"/>
                <a:gd name="connsiteX91" fmla="*/ 455444 w 4034334"/>
                <a:gd name="connsiteY91" fmla="*/ 1849 h 568327"/>
                <a:gd name="connsiteX92" fmla="*/ 1038270 w 4034334"/>
                <a:gd name="connsiteY92" fmla="*/ 663 h 568327"/>
                <a:gd name="connsiteX93" fmla="*/ 1430263 w 4034334"/>
                <a:gd name="connsiteY93" fmla="*/ 45 h 568327"/>
                <a:gd name="connsiteX94" fmla="*/ 1677488 w 4034334"/>
                <a:gd name="connsiteY94" fmla="*/ 168 h 568327"/>
                <a:gd name="connsiteX95" fmla="*/ 1719397 w 4034334"/>
                <a:gd name="connsiteY95" fmla="*/ 469 h 568327"/>
                <a:gd name="connsiteX96" fmla="*/ 1988440 w 4034334"/>
                <a:gd name="connsiteY96" fmla="*/ 45 h 568327"/>
                <a:gd name="connsiteX97" fmla="*/ 2235665 w 4034334"/>
                <a:gd name="connsiteY97" fmla="*/ 168 h 568327"/>
                <a:gd name="connsiteX98" fmla="*/ 2285195 w 4034334"/>
                <a:gd name="connsiteY98" fmla="*/ 524 h 568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</a:cxnLst>
              <a:rect l="l" t="t" r="r" b="b"/>
              <a:pathLst>
                <a:path w="4034334" h="568327">
                  <a:moveTo>
                    <a:pt x="101771" y="198498"/>
                  </a:moveTo>
                  <a:lnTo>
                    <a:pt x="108750" y="198498"/>
                  </a:lnTo>
                  <a:lnTo>
                    <a:pt x="108890" y="213016"/>
                  </a:lnTo>
                  <a:cubicBezTo>
                    <a:pt x="109145" y="234654"/>
                    <a:pt x="116893" y="247939"/>
                    <a:pt x="141463" y="268740"/>
                  </a:cubicBezTo>
                  <a:cubicBezTo>
                    <a:pt x="152328" y="277930"/>
                    <a:pt x="160448" y="286120"/>
                    <a:pt x="159448" y="286957"/>
                  </a:cubicBezTo>
                  <a:cubicBezTo>
                    <a:pt x="158447" y="287795"/>
                    <a:pt x="151141" y="293402"/>
                    <a:pt x="143161" y="299428"/>
                  </a:cubicBezTo>
                  <a:cubicBezTo>
                    <a:pt x="118312" y="318181"/>
                    <a:pt x="109052" y="333979"/>
                    <a:pt x="109332" y="357036"/>
                  </a:cubicBezTo>
                  <a:lnTo>
                    <a:pt x="109541" y="372485"/>
                  </a:lnTo>
                  <a:lnTo>
                    <a:pt x="99862" y="371322"/>
                  </a:lnTo>
                  <a:cubicBezTo>
                    <a:pt x="82133" y="369204"/>
                    <a:pt x="74641" y="363807"/>
                    <a:pt x="66475" y="347287"/>
                  </a:cubicBezTo>
                  <a:cubicBezTo>
                    <a:pt x="59262" y="332722"/>
                    <a:pt x="58704" y="332187"/>
                    <a:pt x="47234" y="329604"/>
                  </a:cubicBezTo>
                  <a:cubicBezTo>
                    <a:pt x="32040" y="326161"/>
                    <a:pt x="26108" y="322136"/>
                    <a:pt x="14288" y="307222"/>
                  </a:cubicBezTo>
                  <a:cubicBezTo>
                    <a:pt x="-3907" y="284259"/>
                    <a:pt x="-3534" y="286771"/>
                    <a:pt x="8704" y="269647"/>
                  </a:cubicBezTo>
                  <a:cubicBezTo>
                    <a:pt x="23432" y="248986"/>
                    <a:pt x="30714" y="243402"/>
                    <a:pt x="47001" y="240214"/>
                  </a:cubicBezTo>
                  <a:cubicBezTo>
                    <a:pt x="59960" y="237655"/>
                    <a:pt x="60774" y="237097"/>
                    <a:pt x="62148" y="229699"/>
                  </a:cubicBezTo>
                  <a:cubicBezTo>
                    <a:pt x="64078" y="219345"/>
                    <a:pt x="73781" y="208131"/>
                    <a:pt x="85413" y="202849"/>
                  </a:cubicBezTo>
                  <a:lnTo>
                    <a:pt x="85483" y="202802"/>
                  </a:lnTo>
                  <a:cubicBezTo>
                    <a:pt x="90629" y="200457"/>
                    <a:pt x="96137" y="199000"/>
                    <a:pt x="101771" y="198498"/>
                  </a:cubicBezTo>
                  <a:close/>
                  <a:moveTo>
                    <a:pt x="3923725" y="197870"/>
                  </a:moveTo>
                  <a:lnTo>
                    <a:pt x="3934149" y="199056"/>
                  </a:lnTo>
                  <a:cubicBezTo>
                    <a:pt x="3949402" y="200520"/>
                    <a:pt x="3962438" y="210664"/>
                    <a:pt x="3967606" y="225092"/>
                  </a:cubicBezTo>
                  <a:cubicBezTo>
                    <a:pt x="3971352" y="236329"/>
                    <a:pt x="3971654" y="236562"/>
                    <a:pt x="3985754" y="240424"/>
                  </a:cubicBezTo>
                  <a:cubicBezTo>
                    <a:pt x="4001877" y="244845"/>
                    <a:pt x="4007206" y="249079"/>
                    <a:pt x="4023167" y="270182"/>
                  </a:cubicBezTo>
                  <a:lnTo>
                    <a:pt x="4034334" y="284933"/>
                  </a:lnTo>
                  <a:lnTo>
                    <a:pt x="4020374" y="303546"/>
                  </a:lnTo>
                  <a:cubicBezTo>
                    <a:pt x="4005810" y="322857"/>
                    <a:pt x="4000086" y="326813"/>
                    <a:pt x="3981706" y="329838"/>
                  </a:cubicBezTo>
                  <a:cubicBezTo>
                    <a:pt x="3976191" y="330745"/>
                    <a:pt x="3971305" y="332676"/>
                    <a:pt x="3970864" y="334165"/>
                  </a:cubicBezTo>
                  <a:cubicBezTo>
                    <a:pt x="3970421" y="335654"/>
                    <a:pt x="3969375" y="339912"/>
                    <a:pt x="3968536" y="343681"/>
                  </a:cubicBezTo>
                  <a:cubicBezTo>
                    <a:pt x="3965465" y="357757"/>
                    <a:pt x="3943827" y="372904"/>
                    <a:pt x="3926657" y="372904"/>
                  </a:cubicBezTo>
                  <a:cubicBezTo>
                    <a:pt x="3922446" y="372927"/>
                    <a:pt x="3922074" y="371624"/>
                    <a:pt x="3922794" y="359153"/>
                  </a:cubicBezTo>
                  <a:cubicBezTo>
                    <a:pt x="3923644" y="350803"/>
                    <a:pt x="3922278" y="342378"/>
                    <a:pt x="3918839" y="334723"/>
                  </a:cubicBezTo>
                  <a:cubicBezTo>
                    <a:pt x="3913139" y="321787"/>
                    <a:pt x="3893153" y="300150"/>
                    <a:pt x="3879588" y="292192"/>
                  </a:cubicBezTo>
                  <a:cubicBezTo>
                    <a:pt x="3876120" y="290340"/>
                    <a:pt x="3872811" y="288199"/>
                    <a:pt x="3869701" y="285794"/>
                  </a:cubicBezTo>
                  <a:cubicBezTo>
                    <a:pt x="3869701" y="285445"/>
                    <a:pt x="3877449" y="279232"/>
                    <a:pt x="3886918" y="271997"/>
                  </a:cubicBezTo>
                  <a:cubicBezTo>
                    <a:pt x="3896636" y="264519"/>
                    <a:pt x="3905356" y="255824"/>
                    <a:pt x="3912860" y="246125"/>
                  </a:cubicBezTo>
                  <a:cubicBezTo>
                    <a:pt x="3920608" y="234864"/>
                    <a:pt x="3921724" y="231490"/>
                    <a:pt x="3922724" y="215669"/>
                  </a:cubicBezTo>
                  <a:lnTo>
                    <a:pt x="3922586" y="215645"/>
                  </a:lnTo>
                  <a:close/>
                  <a:moveTo>
                    <a:pt x="2588982" y="45"/>
                  </a:moveTo>
                  <a:cubicBezTo>
                    <a:pt x="2693832" y="-42"/>
                    <a:pt x="2774553" y="-6"/>
                    <a:pt x="2836206" y="168"/>
                  </a:cubicBezTo>
                  <a:lnTo>
                    <a:pt x="2878123" y="469"/>
                  </a:lnTo>
                  <a:lnTo>
                    <a:pt x="3147159" y="45"/>
                  </a:lnTo>
                  <a:cubicBezTo>
                    <a:pt x="3461708" y="-217"/>
                    <a:pt x="3559104" y="634"/>
                    <a:pt x="3575961" y="2989"/>
                  </a:cubicBezTo>
                  <a:cubicBezTo>
                    <a:pt x="3595873" y="5580"/>
                    <a:pt x="3614348" y="14752"/>
                    <a:pt x="3628450" y="29048"/>
                  </a:cubicBezTo>
                  <a:cubicBezTo>
                    <a:pt x="3643550" y="44288"/>
                    <a:pt x="3652415" y="61738"/>
                    <a:pt x="3657207" y="86167"/>
                  </a:cubicBezTo>
                  <a:lnTo>
                    <a:pt x="3660884" y="104780"/>
                  </a:lnTo>
                  <a:lnTo>
                    <a:pt x="3677891" y="105897"/>
                  </a:lnTo>
                  <a:cubicBezTo>
                    <a:pt x="3709301" y="107930"/>
                    <a:pt x="3727565" y="124813"/>
                    <a:pt x="3732684" y="156548"/>
                  </a:cubicBezTo>
                  <a:cubicBezTo>
                    <a:pt x="3734220" y="166158"/>
                    <a:pt x="3735663" y="174301"/>
                    <a:pt x="3735895" y="174673"/>
                  </a:cubicBezTo>
                  <a:cubicBezTo>
                    <a:pt x="3740888" y="176441"/>
                    <a:pt x="3745986" y="177902"/>
                    <a:pt x="3751158" y="179047"/>
                  </a:cubicBezTo>
                  <a:cubicBezTo>
                    <a:pt x="3759064" y="180995"/>
                    <a:pt x="3766788" y="183626"/>
                    <a:pt x="3774238" y="186911"/>
                  </a:cubicBezTo>
                  <a:cubicBezTo>
                    <a:pt x="3785476" y="192565"/>
                    <a:pt x="3800552" y="207595"/>
                    <a:pt x="3810371" y="222951"/>
                  </a:cubicBezTo>
                  <a:cubicBezTo>
                    <a:pt x="3820678" y="239261"/>
                    <a:pt x="3839291" y="279024"/>
                    <a:pt x="3839291" y="285119"/>
                  </a:cubicBezTo>
                  <a:cubicBezTo>
                    <a:pt x="3839291" y="287749"/>
                    <a:pt x="3832567" y="303546"/>
                    <a:pt x="3824331" y="320321"/>
                  </a:cubicBezTo>
                  <a:cubicBezTo>
                    <a:pt x="3801064" y="367692"/>
                    <a:pt x="3781148" y="386305"/>
                    <a:pt x="3748575" y="390959"/>
                  </a:cubicBezTo>
                  <a:lnTo>
                    <a:pt x="3735778" y="392773"/>
                  </a:lnTo>
                  <a:lnTo>
                    <a:pt x="3734057" y="406593"/>
                  </a:lnTo>
                  <a:cubicBezTo>
                    <a:pt x="3731568" y="426510"/>
                    <a:pt x="3728147" y="435142"/>
                    <a:pt x="3718608" y="445728"/>
                  </a:cubicBezTo>
                  <a:cubicBezTo>
                    <a:pt x="3708114" y="457407"/>
                    <a:pt x="3695807" y="462992"/>
                    <a:pt x="3676286" y="464993"/>
                  </a:cubicBezTo>
                  <a:lnTo>
                    <a:pt x="3661140" y="466552"/>
                  </a:lnTo>
                  <a:lnTo>
                    <a:pt x="3657138" y="484304"/>
                  </a:lnTo>
                  <a:cubicBezTo>
                    <a:pt x="3651717" y="508291"/>
                    <a:pt x="3643969" y="524113"/>
                    <a:pt x="3630661" y="538329"/>
                  </a:cubicBezTo>
                  <a:cubicBezTo>
                    <a:pt x="3618127" y="551462"/>
                    <a:pt x="3602131" y="560778"/>
                    <a:pt x="3584523" y="565201"/>
                  </a:cubicBezTo>
                  <a:cubicBezTo>
                    <a:pt x="3574938" y="567761"/>
                    <a:pt x="3450136" y="568319"/>
                    <a:pt x="2873732" y="568319"/>
                  </a:cubicBezTo>
                  <a:cubicBezTo>
                    <a:pt x="2731708" y="568319"/>
                    <a:pt x="2617936" y="568346"/>
                    <a:pt x="2526670" y="568304"/>
                  </a:cubicBezTo>
                  <a:lnTo>
                    <a:pt x="2501381" y="568252"/>
                  </a:lnTo>
                  <a:lnTo>
                    <a:pt x="2315555" y="568319"/>
                  </a:lnTo>
                  <a:cubicBezTo>
                    <a:pt x="2173531" y="568319"/>
                    <a:pt x="2059759" y="568346"/>
                    <a:pt x="1968493" y="568304"/>
                  </a:cubicBezTo>
                  <a:lnTo>
                    <a:pt x="1936854" y="568239"/>
                  </a:lnTo>
                  <a:lnTo>
                    <a:pt x="1715013" y="568319"/>
                  </a:lnTo>
                  <a:cubicBezTo>
                    <a:pt x="1620330" y="568319"/>
                    <a:pt x="1538204" y="568331"/>
                    <a:pt x="1466932" y="568327"/>
                  </a:cubicBezTo>
                  <a:lnTo>
                    <a:pt x="1328991" y="568257"/>
                  </a:lnTo>
                  <a:lnTo>
                    <a:pt x="1156836" y="568319"/>
                  </a:lnTo>
                  <a:cubicBezTo>
                    <a:pt x="399372" y="568319"/>
                    <a:pt x="445556" y="569087"/>
                    <a:pt x="423336" y="555987"/>
                  </a:cubicBezTo>
                  <a:cubicBezTo>
                    <a:pt x="396952" y="540376"/>
                    <a:pt x="384714" y="522670"/>
                    <a:pt x="375081" y="486188"/>
                  </a:cubicBezTo>
                  <a:lnTo>
                    <a:pt x="369893" y="466575"/>
                  </a:lnTo>
                  <a:lnTo>
                    <a:pt x="355631" y="465108"/>
                  </a:lnTo>
                  <a:cubicBezTo>
                    <a:pt x="346243" y="463939"/>
                    <a:pt x="337103" y="461284"/>
                    <a:pt x="328549" y="457245"/>
                  </a:cubicBezTo>
                  <a:cubicBezTo>
                    <a:pt x="311285" y="448567"/>
                    <a:pt x="303211" y="436537"/>
                    <a:pt x="298302" y="411992"/>
                  </a:cubicBezTo>
                  <a:lnTo>
                    <a:pt x="294533" y="393006"/>
                  </a:lnTo>
                  <a:lnTo>
                    <a:pt x="279992" y="390051"/>
                  </a:lnTo>
                  <a:cubicBezTo>
                    <a:pt x="261472" y="386282"/>
                    <a:pt x="248232" y="378488"/>
                    <a:pt x="234622" y="363342"/>
                  </a:cubicBezTo>
                  <a:cubicBezTo>
                    <a:pt x="222593" y="349987"/>
                    <a:pt x="212309" y="332560"/>
                    <a:pt x="199327" y="303686"/>
                  </a:cubicBezTo>
                  <a:lnTo>
                    <a:pt x="190695" y="284468"/>
                  </a:lnTo>
                  <a:lnTo>
                    <a:pt x="201863" y="260643"/>
                  </a:lnTo>
                  <a:cubicBezTo>
                    <a:pt x="225036" y="211248"/>
                    <a:pt x="243207" y="190448"/>
                    <a:pt x="270150" y="182118"/>
                  </a:cubicBezTo>
                  <a:cubicBezTo>
                    <a:pt x="276615" y="179929"/>
                    <a:pt x="283277" y="178370"/>
                    <a:pt x="290043" y="177465"/>
                  </a:cubicBezTo>
                  <a:cubicBezTo>
                    <a:pt x="294603" y="177465"/>
                    <a:pt x="295487" y="175580"/>
                    <a:pt x="297999" y="160596"/>
                  </a:cubicBezTo>
                  <a:cubicBezTo>
                    <a:pt x="304003" y="124860"/>
                    <a:pt x="321196" y="107898"/>
                    <a:pt x="353513" y="105828"/>
                  </a:cubicBezTo>
                  <a:cubicBezTo>
                    <a:pt x="363448" y="105129"/>
                    <a:pt x="371220" y="103570"/>
                    <a:pt x="371592" y="102128"/>
                  </a:cubicBezTo>
                  <a:cubicBezTo>
                    <a:pt x="371964" y="100686"/>
                    <a:pt x="373988" y="91774"/>
                    <a:pt x="376105" y="82305"/>
                  </a:cubicBezTo>
                  <a:cubicBezTo>
                    <a:pt x="384900" y="42799"/>
                    <a:pt x="405259" y="19043"/>
                    <a:pt x="440972" y="6829"/>
                  </a:cubicBezTo>
                  <a:lnTo>
                    <a:pt x="455444" y="1849"/>
                  </a:lnTo>
                  <a:lnTo>
                    <a:pt x="1038270" y="663"/>
                  </a:lnTo>
                  <a:cubicBezTo>
                    <a:pt x="1196436" y="343"/>
                    <a:pt x="1325414" y="132"/>
                    <a:pt x="1430263" y="45"/>
                  </a:cubicBezTo>
                  <a:cubicBezTo>
                    <a:pt x="1535113" y="-42"/>
                    <a:pt x="1615835" y="-6"/>
                    <a:pt x="1677488" y="168"/>
                  </a:cubicBezTo>
                  <a:lnTo>
                    <a:pt x="1719397" y="469"/>
                  </a:lnTo>
                  <a:lnTo>
                    <a:pt x="1988440" y="45"/>
                  </a:lnTo>
                  <a:cubicBezTo>
                    <a:pt x="2093290" y="-42"/>
                    <a:pt x="2174012" y="-6"/>
                    <a:pt x="2235665" y="168"/>
                  </a:cubicBezTo>
                  <a:lnTo>
                    <a:pt x="2285195" y="524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endParaRPr lang="fa-IR"/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E281D5A0-766D-B991-64C2-825A2B643017}"/>
                </a:ext>
              </a:extLst>
            </p:cNvPr>
            <p:cNvSpPr txBox="1"/>
            <p:nvPr/>
          </p:nvSpPr>
          <p:spPr>
            <a:xfrm>
              <a:off x="5145893" y="3688848"/>
              <a:ext cx="297973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تصویر را وارد نمایید</a:t>
              </a: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5A28F214-4647-D12D-1F06-C1208E3B9A78}"/>
              </a:ext>
            </a:extLst>
          </p:cNvPr>
          <p:cNvGrpSpPr/>
          <p:nvPr/>
        </p:nvGrpSpPr>
        <p:grpSpPr>
          <a:xfrm>
            <a:off x="8497663" y="3640345"/>
            <a:ext cx="3252662" cy="458211"/>
            <a:chOff x="8497663" y="3640345"/>
            <a:chExt cx="3252662" cy="458211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DBC9626C-DF9F-D972-5646-EB9DA04C1025}"/>
                </a:ext>
              </a:extLst>
            </p:cNvPr>
            <p:cNvSpPr/>
            <p:nvPr/>
          </p:nvSpPr>
          <p:spPr>
            <a:xfrm>
              <a:off x="8497663" y="3640345"/>
              <a:ext cx="3252662" cy="458211"/>
            </a:xfrm>
            <a:custGeom>
              <a:avLst/>
              <a:gdLst>
                <a:gd name="connsiteX0" fmla="*/ 101771 w 4034334"/>
                <a:gd name="connsiteY0" fmla="*/ 198498 h 568327"/>
                <a:gd name="connsiteX1" fmla="*/ 108750 w 4034334"/>
                <a:gd name="connsiteY1" fmla="*/ 198498 h 568327"/>
                <a:gd name="connsiteX2" fmla="*/ 108890 w 4034334"/>
                <a:gd name="connsiteY2" fmla="*/ 213016 h 568327"/>
                <a:gd name="connsiteX3" fmla="*/ 141463 w 4034334"/>
                <a:gd name="connsiteY3" fmla="*/ 268740 h 568327"/>
                <a:gd name="connsiteX4" fmla="*/ 159448 w 4034334"/>
                <a:gd name="connsiteY4" fmla="*/ 286957 h 568327"/>
                <a:gd name="connsiteX5" fmla="*/ 143161 w 4034334"/>
                <a:gd name="connsiteY5" fmla="*/ 299428 h 568327"/>
                <a:gd name="connsiteX6" fmla="*/ 109332 w 4034334"/>
                <a:gd name="connsiteY6" fmla="*/ 357036 h 568327"/>
                <a:gd name="connsiteX7" fmla="*/ 109541 w 4034334"/>
                <a:gd name="connsiteY7" fmla="*/ 372485 h 568327"/>
                <a:gd name="connsiteX8" fmla="*/ 99862 w 4034334"/>
                <a:gd name="connsiteY8" fmla="*/ 371322 h 568327"/>
                <a:gd name="connsiteX9" fmla="*/ 66475 w 4034334"/>
                <a:gd name="connsiteY9" fmla="*/ 347287 h 568327"/>
                <a:gd name="connsiteX10" fmla="*/ 47234 w 4034334"/>
                <a:gd name="connsiteY10" fmla="*/ 329604 h 568327"/>
                <a:gd name="connsiteX11" fmla="*/ 14288 w 4034334"/>
                <a:gd name="connsiteY11" fmla="*/ 307222 h 568327"/>
                <a:gd name="connsiteX12" fmla="*/ 8704 w 4034334"/>
                <a:gd name="connsiteY12" fmla="*/ 269647 h 568327"/>
                <a:gd name="connsiteX13" fmla="*/ 47001 w 4034334"/>
                <a:gd name="connsiteY13" fmla="*/ 240214 h 568327"/>
                <a:gd name="connsiteX14" fmla="*/ 62148 w 4034334"/>
                <a:gd name="connsiteY14" fmla="*/ 229699 h 568327"/>
                <a:gd name="connsiteX15" fmla="*/ 85413 w 4034334"/>
                <a:gd name="connsiteY15" fmla="*/ 202849 h 568327"/>
                <a:gd name="connsiteX16" fmla="*/ 85483 w 4034334"/>
                <a:gd name="connsiteY16" fmla="*/ 202802 h 568327"/>
                <a:gd name="connsiteX17" fmla="*/ 101771 w 4034334"/>
                <a:gd name="connsiteY17" fmla="*/ 198498 h 568327"/>
                <a:gd name="connsiteX18" fmla="*/ 3923725 w 4034334"/>
                <a:gd name="connsiteY18" fmla="*/ 197870 h 568327"/>
                <a:gd name="connsiteX19" fmla="*/ 3934149 w 4034334"/>
                <a:gd name="connsiteY19" fmla="*/ 199056 h 568327"/>
                <a:gd name="connsiteX20" fmla="*/ 3967606 w 4034334"/>
                <a:gd name="connsiteY20" fmla="*/ 225092 h 568327"/>
                <a:gd name="connsiteX21" fmla="*/ 3985754 w 4034334"/>
                <a:gd name="connsiteY21" fmla="*/ 240424 h 568327"/>
                <a:gd name="connsiteX22" fmla="*/ 4023167 w 4034334"/>
                <a:gd name="connsiteY22" fmla="*/ 270182 h 568327"/>
                <a:gd name="connsiteX23" fmla="*/ 4034334 w 4034334"/>
                <a:gd name="connsiteY23" fmla="*/ 284933 h 568327"/>
                <a:gd name="connsiteX24" fmla="*/ 4020374 w 4034334"/>
                <a:gd name="connsiteY24" fmla="*/ 303546 h 568327"/>
                <a:gd name="connsiteX25" fmla="*/ 3981706 w 4034334"/>
                <a:gd name="connsiteY25" fmla="*/ 329838 h 568327"/>
                <a:gd name="connsiteX26" fmla="*/ 3970864 w 4034334"/>
                <a:gd name="connsiteY26" fmla="*/ 334165 h 568327"/>
                <a:gd name="connsiteX27" fmla="*/ 3968536 w 4034334"/>
                <a:gd name="connsiteY27" fmla="*/ 343681 h 568327"/>
                <a:gd name="connsiteX28" fmla="*/ 3926657 w 4034334"/>
                <a:gd name="connsiteY28" fmla="*/ 372904 h 568327"/>
                <a:gd name="connsiteX29" fmla="*/ 3922794 w 4034334"/>
                <a:gd name="connsiteY29" fmla="*/ 359153 h 568327"/>
                <a:gd name="connsiteX30" fmla="*/ 3918839 w 4034334"/>
                <a:gd name="connsiteY30" fmla="*/ 334723 h 568327"/>
                <a:gd name="connsiteX31" fmla="*/ 3879588 w 4034334"/>
                <a:gd name="connsiteY31" fmla="*/ 292192 h 568327"/>
                <a:gd name="connsiteX32" fmla="*/ 3869701 w 4034334"/>
                <a:gd name="connsiteY32" fmla="*/ 285794 h 568327"/>
                <a:gd name="connsiteX33" fmla="*/ 3886918 w 4034334"/>
                <a:gd name="connsiteY33" fmla="*/ 271997 h 568327"/>
                <a:gd name="connsiteX34" fmla="*/ 3912860 w 4034334"/>
                <a:gd name="connsiteY34" fmla="*/ 246125 h 568327"/>
                <a:gd name="connsiteX35" fmla="*/ 3922724 w 4034334"/>
                <a:gd name="connsiteY35" fmla="*/ 215669 h 568327"/>
                <a:gd name="connsiteX36" fmla="*/ 3922586 w 4034334"/>
                <a:gd name="connsiteY36" fmla="*/ 215645 h 568327"/>
                <a:gd name="connsiteX37" fmla="*/ 2588982 w 4034334"/>
                <a:gd name="connsiteY37" fmla="*/ 45 h 568327"/>
                <a:gd name="connsiteX38" fmla="*/ 2836206 w 4034334"/>
                <a:gd name="connsiteY38" fmla="*/ 168 h 568327"/>
                <a:gd name="connsiteX39" fmla="*/ 2878123 w 4034334"/>
                <a:gd name="connsiteY39" fmla="*/ 469 h 568327"/>
                <a:gd name="connsiteX40" fmla="*/ 3147159 w 4034334"/>
                <a:gd name="connsiteY40" fmla="*/ 45 h 568327"/>
                <a:gd name="connsiteX41" fmla="*/ 3575961 w 4034334"/>
                <a:gd name="connsiteY41" fmla="*/ 2989 h 568327"/>
                <a:gd name="connsiteX42" fmla="*/ 3628450 w 4034334"/>
                <a:gd name="connsiteY42" fmla="*/ 29048 h 568327"/>
                <a:gd name="connsiteX43" fmla="*/ 3657207 w 4034334"/>
                <a:gd name="connsiteY43" fmla="*/ 86167 h 568327"/>
                <a:gd name="connsiteX44" fmla="*/ 3660884 w 4034334"/>
                <a:gd name="connsiteY44" fmla="*/ 104780 h 568327"/>
                <a:gd name="connsiteX45" fmla="*/ 3677891 w 4034334"/>
                <a:gd name="connsiteY45" fmla="*/ 105897 h 568327"/>
                <a:gd name="connsiteX46" fmla="*/ 3732684 w 4034334"/>
                <a:gd name="connsiteY46" fmla="*/ 156548 h 568327"/>
                <a:gd name="connsiteX47" fmla="*/ 3735895 w 4034334"/>
                <a:gd name="connsiteY47" fmla="*/ 174673 h 568327"/>
                <a:gd name="connsiteX48" fmla="*/ 3751158 w 4034334"/>
                <a:gd name="connsiteY48" fmla="*/ 179047 h 568327"/>
                <a:gd name="connsiteX49" fmla="*/ 3774238 w 4034334"/>
                <a:gd name="connsiteY49" fmla="*/ 186911 h 568327"/>
                <a:gd name="connsiteX50" fmla="*/ 3810371 w 4034334"/>
                <a:gd name="connsiteY50" fmla="*/ 222951 h 568327"/>
                <a:gd name="connsiteX51" fmla="*/ 3839291 w 4034334"/>
                <a:gd name="connsiteY51" fmla="*/ 285119 h 568327"/>
                <a:gd name="connsiteX52" fmla="*/ 3824331 w 4034334"/>
                <a:gd name="connsiteY52" fmla="*/ 320321 h 568327"/>
                <a:gd name="connsiteX53" fmla="*/ 3748575 w 4034334"/>
                <a:gd name="connsiteY53" fmla="*/ 390959 h 568327"/>
                <a:gd name="connsiteX54" fmla="*/ 3735778 w 4034334"/>
                <a:gd name="connsiteY54" fmla="*/ 392773 h 568327"/>
                <a:gd name="connsiteX55" fmla="*/ 3734057 w 4034334"/>
                <a:gd name="connsiteY55" fmla="*/ 406593 h 568327"/>
                <a:gd name="connsiteX56" fmla="*/ 3718608 w 4034334"/>
                <a:gd name="connsiteY56" fmla="*/ 445728 h 568327"/>
                <a:gd name="connsiteX57" fmla="*/ 3676286 w 4034334"/>
                <a:gd name="connsiteY57" fmla="*/ 464993 h 568327"/>
                <a:gd name="connsiteX58" fmla="*/ 3661140 w 4034334"/>
                <a:gd name="connsiteY58" fmla="*/ 466552 h 568327"/>
                <a:gd name="connsiteX59" fmla="*/ 3657138 w 4034334"/>
                <a:gd name="connsiteY59" fmla="*/ 484304 h 568327"/>
                <a:gd name="connsiteX60" fmla="*/ 3630661 w 4034334"/>
                <a:gd name="connsiteY60" fmla="*/ 538329 h 568327"/>
                <a:gd name="connsiteX61" fmla="*/ 3584523 w 4034334"/>
                <a:gd name="connsiteY61" fmla="*/ 565201 h 568327"/>
                <a:gd name="connsiteX62" fmla="*/ 2873732 w 4034334"/>
                <a:gd name="connsiteY62" fmla="*/ 568319 h 568327"/>
                <a:gd name="connsiteX63" fmla="*/ 2526670 w 4034334"/>
                <a:gd name="connsiteY63" fmla="*/ 568304 h 568327"/>
                <a:gd name="connsiteX64" fmla="*/ 2501381 w 4034334"/>
                <a:gd name="connsiteY64" fmla="*/ 568252 h 568327"/>
                <a:gd name="connsiteX65" fmla="*/ 2315555 w 4034334"/>
                <a:gd name="connsiteY65" fmla="*/ 568319 h 568327"/>
                <a:gd name="connsiteX66" fmla="*/ 1968493 w 4034334"/>
                <a:gd name="connsiteY66" fmla="*/ 568304 h 568327"/>
                <a:gd name="connsiteX67" fmla="*/ 1936854 w 4034334"/>
                <a:gd name="connsiteY67" fmla="*/ 568239 h 568327"/>
                <a:gd name="connsiteX68" fmla="*/ 1715013 w 4034334"/>
                <a:gd name="connsiteY68" fmla="*/ 568319 h 568327"/>
                <a:gd name="connsiteX69" fmla="*/ 1466932 w 4034334"/>
                <a:gd name="connsiteY69" fmla="*/ 568327 h 568327"/>
                <a:gd name="connsiteX70" fmla="*/ 1328991 w 4034334"/>
                <a:gd name="connsiteY70" fmla="*/ 568257 h 568327"/>
                <a:gd name="connsiteX71" fmla="*/ 1156836 w 4034334"/>
                <a:gd name="connsiteY71" fmla="*/ 568319 h 568327"/>
                <a:gd name="connsiteX72" fmla="*/ 423336 w 4034334"/>
                <a:gd name="connsiteY72" fmla="*/ 555987 h 568327"/>
                <a:gd name="connsiteX73" fmla="*/ 375081 w 4034334"/>
                <a:gd name="connsiteY73" fmla="*/ 486188 h 568327"/>
                <a:gd name="connsiteX74" fmla="*/ 369893 w 4034334"/>
                <a:gd name="connsiteY74" fmla="*/ 466575 h 568327"/>
                <a:gd name="connsiteX75" fmla="*/ 355631 w 4034334"/>
                <a:gd name="connsiteY75" fmla="*/ 465108 h 568327"/>
                <a:gd name="connsiteX76" fmla="*/ 328549 w 4034334"/>
                <a:gd name="connsiteY76" fmla="*/ 457245 h 568327"/>
                <a:gd name="connsiteX77" fmla="*/ 298302 w 4034334"/>
                <a:gd name="connsiteY77" fmla="*/ 411992 h 568327"/>
                <a:gd name="connsiteX78" fmla="*/ 294533 w 4034334"/>
                <a:gd name="connsiteY78" fmla="*/ 393006 h 568327"/>
                <a:gd name="connsiteX79" fmla="*/ 279992 w 4034334"/>
                <a:gd name="connsiteY79" fmla="*/ 390051 h 568327"/>
                <a:gd name="connsiteX80" fmla="*/ 234622 w 4034334"/>
                <a:gd name="connsiteY80" fmla="*/ 363342 h 568327"/>
                <a:gd name="connsiteX81" fmla="*/ 199327 w 4034334"/>
                <a:gd name="connsiteY81" fmla="*/ 303686 h 568327"/>
                <a:gd name="connsiteX82" fmla="*/ 190695 w 4034334"/>
                <a:gd name="connsiteY82" fmla="*/ 284468 h 568327"/>
                <a:gd name="connsiteX83" fmla="*/ 201863 w 4034334"/>
                <a:gd name="connsiteY83" fmla="*/ 260643 h 568327"/>
                <a:gd name="connsiteX84" fmla="*/ 270150 w 4034334"/>
                <a:gd name="connsiteY84" fmla="*/ 182118 h 568327"/>
                <a:gd name="connsiteX85" fmla="*/ 290043 w 4034334"/>
                <a:gd name="connsiteY85" fmla="*/ 177465 h 568327"/>
                <a:gd name="connsiteX86" fmla="*/ 297999 w 4034334"/>
                <a:gd name="connsiteY86" fmla="*/ 160596 h 568327"/>
                <a:gd name="connsiteX87" fmla="*/ 353513 w 4034334"/>
                <a:gd name="connsiteY87" fmla="*/ 105828 h 568327"/>
                <a:gd name="connsiteX88" fmla="*/ 371592 w 4034334"/>
                <a:gd name="connsiteY88" fmla="*/ 102128 h 568327"/>
                <a:gd name="connsiteX89" fmla="*/ 376105 w 4034334"/>
                <a:gd name="connsiteY89" fmla="*/ 82305 h 568327"/>
                <a:gd name="connsiteX90" fmla="*/ 440972 w 4034334"/>
                <a:gd name="connsiteY90" fmla="*/ 6829 h 568327"/>
                <a:gd name="connsiteX91" fmla="*/ 455444 w 4034334"/>
                <a:gd name="connsiteY91" fmla="*/ 1849 h 568327"/>
                <a:gd name="connsiteX92" fmla="*/ 1038270 w 4034334"/>
                <a:gd name="connsiteY92" fmla="*/ 663 h 568327"/>
                <a:gd name="connsiteX93" fmla="*/ 1430263 w 4034334"/>
                <a:gd name="connsiteY93" fmla="*/ 45 h 568327"/>
                <a:gd name="connsiteX94" fmla="*/ 1677488 w 4034334"/>
                <a:gd name="connsiteY94" fmla="*/ 168 h 568327"/>
                <a:gd name="connsiteX95" fmla="*/ 1719397 w 4034334"/>
                <a:gd name="connsiteY95" fmla="*/ 469 h 568327"/>
                <a:gd name="connsiteX96" fmla="*/ 1988440 w 4034334"/>
                <a:gd name="connsiteY96" fmla="*/ 45 h 568327"/>
                <a:gd name="connsiteX97" fmla="*/ 2235665 w 4034334"/>
                <a:gd name="connsiteY97" fmla="*/ 168 h 568327"/>
                <a:gd name="connsiteX98" fmla="*/ 2285195 w 4034334"/>
                <a:gd name="connsiteY98" fmla="*/ 524 h 568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</a:cxnLst>
              <a:rect l="l" t="t" r="r" b="b"/>
              <a:pathLst>
                <a:path w="4034334" h="568327">
                  <a:moveTo>
                    <a:pt x="101771" y="198498"/>
                  </a:moveTo>
                  <a:lnTo>
                    <a:pt x="108750" y="198498"/>
                  </a:lnTo>
                  <a:lnTo>
                    <a:pt x="108890" y="213016"/>
                  </a:lnTo>
                  <a:cubicBezTo>
                    <a:pt x="109145" y="234654"/>
                    <a:pt x="116893" y="247939"/>
                    <a:pt x="141463" y="268740"/>
                  </a:cubicBezTo>
                  <a:cubicBezTo>
                    <a:pt x="152328" y="277930"/>
                    <a:pt x="160448" y="286120"/>
                    <a:pt x="159448" y="286957"/>
                  </a:cubicBezTo>
                  <a:cubicBezTo>
                    <a:pt x="158447" y="287795"/>
                    <a:pt x="151141" y="293402"/>
                    <a:pt x="143161" y="299428"/>
                  </a:cubicBezTo>
                  <a:cubicBezTo>
                    <a:pt x="118312" y="318181"/>
                    <a:pt x="109052" y="333979"/>
                    <a:pt x="109332" y="357036"/>
                  </a:cubicBezTo>
                  <a:lnTo>
                    <a:pt x="109541" y="372485"/>
                  </a:lnTo>
                  <a:lnTo>
                    <a:pt x="99862" y="371322"/>
                  </a:lnTo>
                  <a:cubicBezTo>
                    <a:pt x="82133" y="369204"/>
                    <a:pt x="74641" y="363807"/>
                    <a:pt x="66475" y="347287"/>
                  </a:cubicBezTo>
                  <a:cubicBezTo>
                    <a:pt x="59262" y="332722"/>
                    <a:pt x="58704" y="332187"/>
                    <a:pt x="47234" y="329604"/>
                  </a:cubicBezTo>
                  <a:cubicBezTo>
                    <a:pt x="32040" y="326161"/>
                    <a:pt x="26108" y="322136"/>
                    <a:pt x="14288" y="307222"/>
                  </a:cubicBezTo>
                  <a:cubicBezTo>
                    <a:pt x="-3907" y="284259"/>
                    <a:pt x="-3534" y="286771"/>
                    <a:pt x="8704" y="269647"/>
                  </a:cubicBezTo>
                  <a:cubicBezTo>
                    <a:pt x="23432" y="248986"/>
                    <a:pt x="30714" y="243402"/>
                    <a:pt x="47001" y="240214"/>
                  </a:cubicBezTo>
                  <a:cubicBezTo>
                    <a:pt x="59960" y="237655"/>
                    <a:pt x="60774" y="237097"/>
                    <a:pt x="62148" y="229699"/>
                  </a:cubicBezTo>
                  <a:cubicBezTo>
                    <a:pt x="64078" y="219345"/>
                    <a:pt x="73781" y="208131"/>
                    <a:pt x="85413" y="202849"/>
                  </a:cubicBezTo>
                  <a:lnTo>
                    <a:pt x="85483" y="202802"/>
                  </a:lnTo>
                  <a:cubicBezTo>
                    <a:pt x="90629" y="200457"/>
                    <a:pt x="96137" y="199000"/>
                    <a:pt x="101771" y="198498"/>
                  </a:cubicBezTo>
                  <a:close/>
                  <a:moveTo>
                    <a:pt x="3923725" y="197870"/>
                  </a:moveTo>
                  <a:lnTo>
                    <a:pt x="3934149" y="199056"/>
                  </a:lnTo>
                  <a:cubicBezTo>
                    <a:pt x="3949402" y="200520"/>
                    <a:pt x="3962438" y="210664"/>
                    <a:pt x="3967606" y="225092"/>
                  </a:cubicBezTo>
                  <a:cubicBezTo>
                    <a:pt x="3971352" y="236329"/>
                    <a:pt x="3971654" y="236562"/>
                    <a:pt x="3985754" y="240424"/>
                  </a:cubicBezTo>
                  <a:cubicBezTo>
                    <a:pt x="4001877" y="244845"/>
                    <a:pt x="4007206" y="249079"/>
                    <a:pt x="4023167" y="270182"/>
                  </a:cubicBezTo>
                  <a:lnTo>
                    <a:pt x="4034334" y="284933"/>
                  </a:lnTo>
                  <a:lnTo>
                    <a:pt x="4020374" y="303546"/>
                  </a:lnTo>
                  <a:cubicBezTo>
                    <a:pt x="4005810" y="322857"/>
                    <a:pt x="4000086" y="326813"/>
                    <a:pt x="3981706" y="329838"/>
                  </a:cubicBezTo>
                  <a:cubicBezTo>
                    <a:pt x="3976191" y="330745"/>
                    <a:pt x="3971305" y="332676"/>
                    <a:pt x="3970864" y="334165"/>
                  </a:cubicBezTo>
                  <a:cubicBezTo>
                    <a:pt x="3970421" y="335654"/>
                    <a:pt x="3969375" y="339912"/>
                    <a:pt x="3968536" y="343681"/>
                  </a:cubicBezTo>
                  <a:cubicBezTo>
                    <a:pt x="3965465" y="357757"/>
                    <a:pt x="3943827" y="372904"/>
                    <a:pt x="3926657" y="372904"/>
                  </a:cubicBezTo>
                  <a:cubicBezTo>
                    <a:pt x="3922446" y="372927"/>
                    <a:pt x="3922074" y="371624"/>
                    <a:pt x="3922794" y="359153"/>
                  </a:cubicBezTo>
                  <a:cubicBezTo>
                    <a:pt x="3923644" y="350803"/>
                    <a:pt x="3922278" y="342378"/>
                    <a:pt x="3918839" y="334723"/>
                  </a:cubicBezTo>
                  <a:cubicBezTo>
                    <a:pt x="3913139" y="321787"/>
                    <a:pt x="3893153" y="300150"/>
                    <a:pt x="3879588" y="292192"/>
                  </a:cubicBezTo>
                  <a:cubicBezTo>
                    <a:pt x="3876120" y="290340"/>
                    <a:pt x="3872811" y="288199"/>
                    <a:pt x="3869701" y="285794"/>
                  </a:cubicBezTo>
                  <a:cubicBezTo>
                    <a:pt x="3869701" y="285445"/>
                    <a:pt x="3877449" y="279232"/>
                    <a:pt x="3886918" y="271997"/>
                  </a:cubicBezTo>
                  <a:cubicBezTo>
                    <a:pt x="3896636" y="264519"/>
                    <a:pt x="3905356" y="255824"/>
                    <a:pt x="3912860" y="246125"/>
                  </a:cubicBezTo>
                  <a:cubicBezTo>
                    <a:pt x="3920608" y="234864"/>
                    <a:pt x="3921724" y="231490"/>
                    <a:pt x="3922724" y="215669"/>
                  </a:cubicBezTo>
                  <a:lnTo>
                    <a:pt x="3922586" y="215645"/>
                  </a:lnTo>
                  <a:close/>
                  <a:moveTo>
                    <a:pt x="2588982" y="45"/>
                  </a:moveTo>
                  <a:cubicBezTo>
                    <a:pt x="2693832" y="-42"/>
                    <a:pt x="2774553" y="-6"/>
                    <a:pt x="2836206" y="168"/>
                  </a:cubicBezTo>
                  <a:lnTo>
                    <a:pt x="2878123" y="469"/>
                  </a:lnTo>
                  <a:lnTo>
                    <a:pt x="3147159" y="45"/>
                  </a:lnTo>
                  <a:cubicBezTo>
                    <a:pt x="3461708" y="-217"/>
                    <a:pt x="3559104" y="634"/>
                    <a:pt x="3575961" y="2989"/>
                  </a:cubicBezTo>
                  <a:cubicBezTo>
                    <a:pt x="3595873" y="5580"/>
                    <a:pt x="3614348" y="14752"/>
                    <a:pt x="3628450" y="29048"/>
                  </a:cubicBezTo>
                  <a:cubicBezTo>
                    <a:pt x="3643550" y="44288"/>
                    <a:pt x="3652415" y="61738"/>
                    <a:pt x="3657207" y="86167"/>
                  </a:cubicBezTo>
                  <a:lnTo>
                    <a:pt x="3660884" y="104780"/>
                  </a:lnTo>
                  <a:lnTo>
                    <a:pt x="3677891" y="105897"/>
                  </a:lnTo>
                  <a:cubicBezTo>
                    <a:pt x="3709301" y="107930"/>
                    <a:pt x="3727565" y="124813"/>
                    <a:pt x="3732684" y="156548"/>
                  </a:cubicBezTo>
                  <a:cubicBezTo>
                    <a:pt x="3734220" y="166158"/>
                    <a:pt x="3735663" y="174301"/>
                    <a:pt x="3735895" y="174673"/>
                  </a:cubicBezTo>
                  <a:cubicBezTo>
                    <a:pt x="3740888" y="176441"/>
                    <a:pt x="3745986" y="177902"/>
                    <a:pt x="3751158" y="179047"/>
                  </a:cubicBezTo>
                  <a:cubicBezTo>
                    <a:pt x="3759064" y="180995"/>
                    <a:pt x="3766788" y="183626"/>
                    <a:pt x="3774238" y="186911"/>
                  </a:cubicBezTo>
                  <a:cubicBezTo>
                    <a:pt x="3785476" y="192565"/>
                    <a:pt x="3800552" y="207595"/>
                    <a:pt x="3810371" y="222951"/>
                  </a:cubicBezTo>
                  <a:cubicBezTo>
                    <a:pt x="3820678" y="239261"/>
                    <a:pt x="3839291" y="279024"/>
                    <a:pt x="3839291" y="285119"/>
                  </a:cubicBezTo>
                  <a:cubicBezTo>
                    <a:pt x="3839291" y="287749"/>
                    <a:pt x="3832567" y="303546"/>
                    <a:pt x="3824331" y="320321"/>
                  </a:cubicBezTo>
                  <a:cubicBezTo>
                    <a:pt x="3801064" y="367692"/>
                    <a:pt x="3781148" y="386305"/>
                    <a:pt x="3748575" y="390959"/>
                  </a:cubicBezTo>
                  <a:lnTo>
                    <a:pt x="3735778" y="392773"/>
                  </a:lnTo>
                  <a:lnTo>
                    <a:pt x="3734057" y="406593"/>
                  </a:lnTo>
                  <a:cubicBezTo>
                    <a:pt x="3731568" y="426510"/>
                    <a:pt x="3728147" y="435142"/>
                    <a:pt x="3718608" y="445728"/>
                  </a:cubicBezTo>
                  <a:cubicBezTo>
                    <a:pt x="3708114" y="457407"/>
                    <a:pt x="3695807" y="462992"/>
                    <a:pt x="3676286" y="464993"/>
                  </a:cubicBezTo>
                  <a:lnTo>
                    <a:pt x="3661140" y="466552"/>
                  </a:lnTo>
                  <a:lnTo>
                    <a:pt x="3657138" y="484304"/>
                  </a:lnTo>
                  <a:cubicBezTo>
                    <a:pt x="3651717" y="508291"/>
                    <a:pt x="3643969" y="524113"/>
                    <a:pt x="3630661" y="538329"/>
                  </a:cubicBezTo>
                  <a:cubicBezTo>
                    <a:pt x="3618127" y="551462"/>
                    <a:pt x="3602131" y="560778"/>
                    <a:pt x="3584523" y="565201"/>
                  </a:cubicBezTo>
                  <a:cubicBezTo>
                    <a:pt x="3574938" y="567761"/>
                    <a:pt x="3450136" y="568319"/>
                    <a:pt x="2873732" y="568319"/>
                  </a:cubicBezTo>
                  <a:cubicBezTo>
                    <a:pt x="2731708" y="568319"/>
                    <a:pt x="2617936" y="568346"/>
                    <a:pt x="2526670" y="568304"/>
                  </a:cubicBezTo>
                  <a:lnTo>
                    <a:pt x="2501381" y="568252"/>
                  </a:lnTo>
                  <a:lnTo>
                    <a:pt x="2315555" y="568319"/>
                  </a:lnTo>
                  <a:cubicBezTo>
                    <a:pt x="2173531" y="568319"/>
                    <a:pt x="2059759" y="568346"/>
                    <a:pt x="1968493" y="568304"/>
                  </a:cubicBezTo>
                  <a:lnTo>
                    <a:pt x="1936854" y="568239"/>
                  </a:lnTo>
                  <a:lnTo>
                    <a:pt x="1715013" y="568319"/>
                  </a:lnTo>
                  <a:cubicBezTo>
                    <a:pt x="1620330" y="568319"/>
                    <a:pt x="1538204" y="568331"/>
                    <a:pt x="1466932" y="568327"/>
                  </a:cubicBezTo>
                  <a:lnTo>
                    <a:pt x="1328991" y="568257"/>
                  </a:lnTo>
                  <a:lnTo>
                    <a:pt x="1156836" y="568319"/>
                  </a:lnTo>
                  <a:cubicBezTo>
                    <a:pt x="399372" y="568319"/>
                    <a:pt x="445556" y="569087"/>
                    <a:pt x="423336" y="555987"/>
                  </a:cubicBezTo>
                  <a:cubicBezTo>
                    <a:pt x="396952" y="540376"/>
                    <a:pt x="384714" y="522670"/>
                    <a:pt x="375081" y="486188"/>
                  </a:cubicBezTo>
                  <a:lnTo>
                    <a:pt x="369893" y="466575"/>
                  </a:lnTo>
                  <a:lnTo>
                    <a:pt x="355631" y="465108"/>
                  </a:lnTo>
                  <a:cubicBezTo>
                    <a:pt x="346243" y="463939"/>
                    <a:pt x="337103" y="461284"/>
                    <a:pt x="328549" y="457245"/>
                  </a:cubicBezTo>
                  <a:cubicBezTo>
                    <a:pt x="311285" y="448567"/>
                    <a:pt x="303211" y="436537"/>
                    <a:pt x="298302" y="411992"/>
                  </a:cubicBezTo>
                  <a:lnTo>
                    <a:pt x="294533" y="393006"/>
                  </a:lnTo>
                  <a:lnTo>
                    <a:pt x="279992" y="390051"/>
                  </a:lnTo>
                  <a:cubicBezTo>
                    <a:pt x="261472" y="386282"/>
                    <a:pt x="248232" y="378488"/>
                    <a:pt x="234622" y="363342"/>
                  </a:cubicBezTo>
                  <a:cubicBezTo>
                    <a:pt x="222593" y="349987"/>
                    <a:pt x="212309" y="332560"/>
                    <a:pt x="199327" y="303686"/>
                  </a:cubicBezTo>
                  <a:lnTo>
                    <a:pt x="190695" y="284468"/>
                  </a:lnTo>
                  <a:lnTo>
                    <a:pt x="201863" y="260643"/>
                  </a:lnTo>
                  <a:cubicBezTo>
                    <a:pt x="225036" y="211248"/>
                    <a:pt x="243207" y="190448"/>
                    <a:pt x="270150" y="182118"/>
                  </a:cubicBezTo>
                  <a:cubicBezTo>
                    <a:pt x="276615" y="179929"/>
                    <a:pt x="283277" y="178370"/>
                    <a:pt x="290043" y="177465"/>
                  </a:cubicBezTo>
                  <a:cubicBezTo>
                    <a:pt x="294603" y="177465"/>
                    <a:pt x="295487" y="175580"/>
                    <a:pt x="297999" y="160596"/>
                  </a:cubicBezTo>
                  <a:cubicBezTo>
                    <a:pt x="304003" y="124860"/>
                    <a:pt x="321196" y="107898"/>
                    <a:pt x="353513" y="105828"/>
                  </a:cubicBezTo>
                  <a:cubicBezTo>
                    <a:pt x="363448" y="105129"/>
                    <a:pt x="371220" y="103570"/>
                    <a:pt x="371592" y="102128"/>
                  </a:cubicBezTo>
                  <a:cubicBezTo>
                    <a:pt x="371964" y="100686"/>
                    <a:pt x="373988" y="91774"/>
                    <a:pt x="376105" y="82305"/>
                  </a:cubicBezTo>
                  <a:cubicBezTo>
                    <a:pt x="384900" y="42799"/>
                    <a:pt x="405259" y="19043"/>
                    <a:pt x="440972" y="6829"/>
                  </a:cubicBezTo>
                  <a:lnTo>
                    <a:pt x="455444" y="1849"/>
                  </a:lnTo>
                  <a:lnTo>
                    <a:pt x="1038270" y="663"/>
                  </a:lnTo>
                  <a:cubicBezTo>
                    <a:pt x="1196436" y="343"/>
                    <a:pt x="1325414" y="132"/>
                    <a:pt x="1430263" y="45"/>
                  </a:cubicBezTo>
                  <a:cubicBezTo>
                    <a:pt x="1535113" y="-42"/>
                    <a:pt x="1615835" y="-6"/>
                    <a:pt x="1677488" y="168"/>
                  </a:cubicBezTo>
                  <a:lnTo>
                    <a:pt x="1719397" y="469"/>
                  </a:lnTo>
                  <a:lnTo>
                    <a:pt x="1988440" y="45"/>
                  </a:lnTo>
                  <a:cubicBezTo>
                    <a:pt x="2093290" y="-42"/>
                    <a:pt x="2174012" y="-6"/>
                    <a:pt x="2235665" y="168"/>
                  </a:cubicBezTo>
                  <a:lnTo>
                    <a:pt x="2285195" y="524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endParaRPr lang="fa-IR"/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CF5DD676-2A15-D7CE-CF76-0CBC64363B9C}"/>
                </a:ext>
              </a:extLst>
            </p:cNvPr>
            <p:cNvSpPr txBox="1"/>
            <p:nvPr/>
          </p:nvSpPr>
          <p:spPr>
            <a:xfrm>
              <a:off x="8634123" y="3688848"/>
              <a:ext cx="297973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تصویر را وارد نمایید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87382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42C210A-0112-676D-80A3-A617570825EC}"/>
              </a:ext>
            </a:extLst>
          </p:cNvPr>
          <p:cNvSpPr txBox="1"/>
          <p:nvPr/>
        </p:nvSpPr>
        <p:spPr>
          <a:xfrm>
            <a:off x="1622324" y="3429000"/>
            <a:ext cx="891785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600" b="1" dirty="0">
                <a:solidFill>
                  <a:srgbClr val="087A8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اصلی خود را وارد نمایید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F21F91C-42DF-795D-1F3F-AB0C4D8CF551}"/>
              </a:ext>
            </a:extLst>
          </p:cNvPr>
          <p:cNvSpPr txBox="1"/>
          <p:nvPr/>
        </p:nvSpPr>
        <p:spPr>
          <a:xfrm>
            <a:off x="3805084" y="4669947"/>
            <a:ext cx="479814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4000" dirty="0">
                <a:solidFill>
                  <a:srgbClr val="EBD779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گزارش روابط عمومی شهرداری استان تهران</a:t>
            </a:r>
            <a:endParaRPr lang="fa-IR" sz="4000" dirty="0">
              <a:solidFill>
                <a:srgbClr val="EBD779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B15022D-75A0-79DA-BA04-EE157ECBF404}"/>
              </a:ext>
            </a:extLst>
          </p:cNvPr>
          <p:cNvSpPr txBox="1"/>
          <p:nvPr/>
        </p:nvSpPr>
        <p:spPr>
          <a:xfrm>
            <a:off x="1617407" y="2497535"/>
            <a:ext cx="8917858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4800" b="1" dirty="0">
                <a:solidFill>
                  <a:srgbClr val="087A8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02</a:t>
            </a:r>
          </a:p>
        </p:txBody>
      </p:sp>
    </p:spTree>
    <p:extLst>
      <p:ext uri="{BB962C8B-B14F-4D97-AF65-F5344CB8AC3E}">
        <p14:creationId xmlns:p14="http://schemas.microsoft.com/office/powerpoint/2010/main" val="3272359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theme/theme1.xml><?xml version="1.0" encoding="utf-8"?>
<a:theme xmlns:a="http://schemas.openxmlformats.org/drawingml/2006/main" name="Office Theme">
  <a:themeElements>
    <a:clrScheme name="Custom 47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17E81"/>
      </a:accent1>
      <a:accent2>
        <a:srgbClr val="EBD779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637</TotalTime>
  <Words>3052</Words>
  <Application>Microsoft Office PowerPoint</Application>
  <PresentationFormat>Widescreen</PresentationFormat>
  <Paragraphs>379</Paragraphs>
  <Slides>45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55" baseType="lpstr">
      <vt:lpstr>Ray-Bold</vt:lpstr>
      <vt:lpstr>Calibri</vt:lpstr>
      <vt:lpstr>Vazir</vt:lpstr>
      <vt:lpstr>Shabnam</vt:lpstr>
      <vt:lpstr>Calibri Light</vt:lpstr>
      <vt:lpstr>Arial</vt:lpstr>
      <vt:lpstr>Roboto</vt:lpstr>
      <vt:lpstr>IranNastaliq</vt:lpstr>
      <vt:lpstr>B Titr (Body)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Mobotop</dc:creator>
  <cp:lastModifiedBy>Mobotop</cp:lastModifiedBy>
  <cp:revision>44</cp:revision>
  <dcterms:created xsi:type="dcterms:W3CDTF">2025-03-11T21:25:40Z</dcterms:created>
  <dcterms:modified xsi:type="dcterms:W3CDTF">2025-03-14T09:18:29Z</dcterms:modified>
</cp:coreProperties>
</file>