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</p:sldMasterIdLst>
  <p:notesMasterIdLst>
    <p:notesMasterId r:id="rId18"/>
  </p:notesMasterIdLst>
  <p:sldIdLst>
    <p:sldId id="256" r:id="rId2"/>
    <p:sldId id="260" r:id="rId3"/>
    <p:sldId id="259" r:id="rId4"/>
    <p:sldId id="261" r:id="rId5"/>
    <p:sldId id="264" r:id="rId6"/>
    <p:sldId id="266" r:id="rId7"/>
    <p:sldId id="265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9" r:id="rId16"/>
    <p:sldId id="285" r:id="rId17"/>
  </p:sldIdLst>
  <p:sldSz cx="9144000" cy="5143500" type="screen16x9"/>
  <p:notesSz cx="6858000" cy="9144000"/>
  <p:embeddedFontLst>
    <p:embeddedFont>
      <p:font typeface="Montserrat" panose="00000500000000000000" pitchFamily="2" charset="0"/>
      <p:regular r:id="rId19"/>
      <p:bold r:id="rId20"/>
      <p:italic r:id="rId21"/>
      <p:boldItalic r:id="rId22"/>
    </p:embeddedFont>
    <p:embeddedFont>
      <p:font typeface="Shabnam" panose="020B0603030804020204" pitchFamily="34" charset="-78"/>
      <p:regular r:id="rId23"/>
      <p:bold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4198"/>
    <a:srgbClr val="4F877E"/>
    <a:srgbClr val="A0B7D7"/>
    <a:srgbClr val="7592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82FEE54-C055-4C1F-9798-ED9042C98838}">
  <a:tblStyle styleId="{382FEE54-C055-4C1F-9798-ED9042C9883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0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1fb3091ae54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1fb3091ae54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1ed19075e97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2" name="Google Shape;562;g1ed19075e97_0_1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1ed19075e97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1ed19075e97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1ed19075e97_0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" name="Google Shape;642;g1ed19075e97_0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g1ed19075e97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" name="Google Shape;649;g1ed19075e97_0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g1ed19075e97_0_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9" name="Google Shape;659;g1ed19075e97_0_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g1ed19075e97_0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6" name="Google Shape;716;g1ed19075e97_0_2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128df02aa99_0_4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9" name="Google Shape;939;g128df02aa99_0_4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1224a59d8d2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1224a59d8d2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1224a59d8d2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1224a59d8d2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1224a59d8d2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" name="Google Shape;434;g1224a59d8d2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g1ed19075e97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" name="Google Shape;481;g1ed19075e97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1ed19075e97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1ed19075e97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1ed19075e97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1ed19075e97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1ed19075e97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Google Shape;538;g1ed19075e97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1ed19075e97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0" name="Google Shape;550;g1ed19075e97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2.png"/><Relationship Id="rId7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2.png"/><Relationship Id="rId4" Type="http://schemas.openxmlformats.org/officeDocument/2006/relationships/image" Target="../media/image19.png"/><Relationship Id="rId9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9.png"/><Relationship Id="rId7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9.png"/><Relationship Id="rId7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24.pn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2.png"/><Relationship Id="rId7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9.png"/><Relationship Id="rId9" Type="http://schemas.openxmlformats.org/officeDocument/2006/relationships/image" Target="../media/image27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12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4.png"/><Relationship Id="rId9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.png"/><Relationship Id="rId9" Type="http://schemas.openxmlformats.org/officeDocument/2006/relationships/image" Target="../media/image2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/>
          </a:blip>
          <a:srcRect l="66249" t="690" r="3765" b="-690"/>
          <a:stretch/>
        </p:blipFill>
        <p:spPr>
          <a:xfrm rot="-5400000">
            <a:off x="1266061" y="-1266062"/>
            <a:ext cx="913627" cy="344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 rotWithShape="1">
          <a:blip r:embed="rId3">
            <a:alphaModFix/>
          </a:blip>
          <a:srcRect l="42661" t="-2320" r="3499" b="2320"/>
          <a:stretch/>
        </p:blipFill>
        <p:spPr>
          <a:xfrm rot="-5400000" flipH="1">
            <a:off x="6937121" y="2936623"/>
            <a:ext cx="1423550" cy="2990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 rotWithShape="1">
          <a:blip r:embed="rId4">
            <a:alphaModFix/>
          </a:blip>
          <a:srcRect l="9448" r="31832" b="2305"/>
          <a:stretch/>
        </p:blipFill>
        <p:spPr>
          <a:xfrm>
            <a:off x="0" y="1738175"/>
            <a:ext cx="1809999" cy="3405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 rotWithShape="1">
          <a:blip r:embed="rId5">
            <a:alphaModFix/>
          </a:blip>
          <a:srcRect l="1460" t="1550" r="-1459" b="-1550"/>
          <a:stretch/>
        </p:blipFill>
        <p:spPr>
          <a:xfrm flipH="1">
            <a:off x="7253375" y="0"/>
            <a:ext cx="1890625" cy="213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4004620" flipH="1">
            <a:off x="8429943" y="1977026"/>
            <a:ext cx="799789" cy="904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700457">
            <a:off x="287131" y="-121949"/>
            <a:ext cx="799789" cy="904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 rotWithShape="1">
          <a:blip r:embed="rId8">
            <a:alphaModFix/>
          </a:blip>
          <a:srcRect b="9600"/>
          <a:stretch/>
        </p:blipFill>
        <p:spPr>
          <a:xfrm>
            <a:off x="4625250" y="4104950"/>
            <a:ext cx="1178300" cy="1204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 rotWithShape="1">
          <a:blip r:embed="rId9">
            <a:alphaModFix/>
          </a:blip>
          <a:srcRect l="4312" t="8671" r="7496" b="-4173"/>
          <a:stretch/>
        </p:blipFill>
        <p:spPr>
          <a:xfrm>
            <a:off x="8153578" y="3079349"/>
            <a:ext cx="1678093" cy="2055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841814">
            <a:off x="1329724" y="194750"/>
            <a:ext cx="533775" cy="6035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userDrawn="1">
  <p:cSld name="BLANK_1_1">
    <p:bg>
      <p:bgPr>
        <a:solidFill>
          <a:schemeClr val="dk2"/>
        </a:solidFill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17"/>
          <p:cNvPicPr preferRelativeResize="0"/>
          <p:nvPr/>
        </p:nvPicPr>
        <p:blipFill rotWithShape="1">
          <a:blip r:embed="rId2">
            <a:alphaModFix/>
          </a:blip>
          <a:srcRect l="11208" r="32523"/>
          <a:stretch/>
        </p:blipFill>
        <p:spPr>
          <a:xfrm>
            <a:off x="0" y="2436800"/>
            <a:ext cx="1368002" cy="2749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5425" y="-63150"/>
            <a:ext cx="2028700" cy="1880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7"/>
          <p:cNvPicPr preferRelativeResize="0"/>
          <p:nvPr/>
        </p:nvPicPr>
        <p:blipFill rotWithShape="1">
          <a:blip r:embed="rId4">
            <a:alphaModFix/>
          </a:blip>
          <a:srcRect l="67020" r="2001"/>
          <a:stretch/>
        </p:blipFill>
        <p:spPr>
          <a:xfrm>
            <a:off x="7857375" y="-63162"/>
            <a:ext cx="1368002" cy="4993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userDrawn="1">
  <p:cSld name="CUSTOM">
    <p:bg>
      <p:bgPr>
        <a:solidFill>
          <a:schemeClr val="dk2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19"/>
          <p:cNvPicPr preferRelativeResize="0"/>
          <p:nvPr/>
        </p:nvPicPr>
        <p:blipFill rotWithShape="1">
          <a:blip r:embed="rId2">
            <a:alphaModFix/>
          </a:blip>
          <a:srcRect l="41299" t="-29240" r="4861" b="29240"/>
          <a:stretch/>
        </p:blipFill>
        <p:spPr>
          <a:xfrm>
            <a:off x="8067468" y="2872901"/>
            <a:ext cx="1076526" cy="2261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9"/>
          <p:cNvPicPr preferRelativeResize="0"/>
          <p:nvPr/>
        </p:nvPicPr>
        <p:blipFill rotWithShape="1">
          <a:blip r:embed="rId3">
            <a:alphaModFix/>
          </a:blip>
          <a:srcRect l="66132" r="3882"/>
          <a:stretch/>
        </p:blipFill>
        <p:spPr>
          <a:xfrm flipH="1">
            <a:off x="0" y="-2"/>
            <a:ext cx="724898" cy="2733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9"/>
          <p:cNvPicPr preferRelativeResize="0"/>
          <p:nvPr/>
        </p:nvPicPr>
        <p:blipFill rotWithShape="1">
          <a:blip r:embed="rId4">
            <a:alphaModFix/>
          </a:blip>
          <a:srcRect l="9448" r="31832" b="2305"/>
          <a:stretch/>
        </p:blipFill>
        <p:spPr>
          <a:xfrm rot="5400000" flipH="1">
            <a:off x="491339" y="3547210"/>
            <a:ext cx="1114924" cy="2097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9"/>
          <p:cNvPicPr preferRelativeResize="0"/>
          <p:nvPr/>
        </p:nvPicPr>
        <p:blipFill rotWithShape="1">
          <a:blip r:embed="rId6">
            <a:alphaModFix/>
          </a:blip>
          <a:srcRect l="1460" t="1550" r="-1459" b="-1550"/>
          <a:stretch/>
        </p:blipFill>
        <p:spPr>
          <a:xfrm flipH="1">
            <a:off x="7910170" y="0"/>
            <a:ext cx="1233825" cy="1395277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19"/>
          <p:cNvSpPr txBox="1">
            <a:spLocks noGrp="1"/>
          </p:cNvSpPr>
          <p:nvPr>
            <p:ph type="subTitle" idx="1"/>
          </p:nvPr>
        </p:nvSpPr>
        <p:spPr>
          <a:xfrm>
            <a:off x="1064400" y="970675"/>
            <a:ext cx="7015200" cy="359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Montserrat"/>
              <a:buChar char="○"/>
              <a:defRPr sz="2000" b="1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■"/>
              <a:defRPr sz="2000" b="1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●"/>
              <a:defRPr sz="2000" b="1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○"/>
              <a:defRPr sz="2000" b="1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■"/>
              <a:defRPr sz="2000" b="1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●"/>
              <a:defRPr sz="2000" b="1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○"/>
              <a:defRPr sz="2000" b="1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Montserrat"/>
              <a:buChar char="■"/>
              <a:defRPr sz="20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userDrawn="1">
  <p:cSld name="BLANK_1_1_1_2">
    <p:bg>
      <p:bgPr>
        <a:solidFill>
          <a:schemeClr val="dk2"/>
        </a:solidFill>
        <a:effectLst/>
      </p:bgPr>
    </p:bg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7366306" y="-64525"/>
            <a:ext cx="1826348" cy="2065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3"/>
          <p:cNvPicPr preferRelativeResize="0"/>
          <p:nvPr/>
        </p:nvPicPr>
        <p:blipFill rotWithShape="1">
          <a:blip r:embed="rId3">
            <a:alphaModFix/>
          </a:blip>
          <a:srcRect l="-4379" t="27405" r="-15596" b="32476"/>
          <a:stretch/>
        </p:blipFill>
        <p:spPr>
          <a:xfrm rot="5400000">
            <a:off x="-875339" y="3309838"/>
            <a:ext cx="2661002" cy="1006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3"/>
          <p:cNvPicPr preferRelativeResize="0"/>
          <p:nvPr/>
        </p:nvPicPr>
        <p:blipFill rotWithShape="1">
          <a:blip r:embed="rId4">
            <a:alphaModFix/>
          </a:blip>
          <a:srcRect l="3520" t="47086" r="-3520" b="27161"/>
          <a:stretch/>
        </p:blipFill>
        <p:spPr>
          <a:xfrm>
            <a:off x="0" y="0"/>
            <a:ext cx="2582427" cy="53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00000" flipH="1">
            <a:off x="6761949" y="2766349"/>
            <a:ext cx="1589501" cy="327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3"/>
          <p:cNvPicPr preferRelativeResize="0"/>
          <p:nvPr/>
        </p:nvPicPr>
        <p:blipFill rotWithShape="1">
          <a:blip r:embed="rId7">
            <a:alphaModFix/>
          </a:blip>
          <a:srcRect l="-21466" t="19789" r="-21452" b="10456"/>
          <a:stretch/>
        </p:blipFill>
        <p:spPr>
          <a:xfrm>
            <a:off x="-90200" y="4189427"/>
            <a:ext cx="1910976" cy="1054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23"/>
          <p:cNvPicPr preferRelativeResize="0"/>
          <p:nvPr/>
        </p:nvPicPr>
        <p:blipFill rotWithShape="1">
          <a:blip r:embed="rId8">
            <a:alphaModFix/>
          </a:blip>
          <a:srcRect b="9600"/>
          <a:stretch/>
        </p:blipFill>
        <p:spPr>
          <a:xfrm>
            <a:off x="7867825" y="3938925"/>
            <a:ext cx="1178300" cy="1204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2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4004627">
            <a:off x="-65889" y="1524619"/>
            <a:ext cx="696238" cy="787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2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flipH="1">
            <a:off x="-90200" y="0"/>
            <a:ext cx="744860" cy="8423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 userDrawn="1">
  <p:cSld name="BLANK_1_1_1_2_2">
    <p:bg>
      <p:bgPr>
        <a:solidFill>
          <a:schemeClr val="dk2"/>
        </a:solid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24"/>
          <p:cNvPicPr preferRelativeResize="0"/>
          <p:nvPr/>
        </p:nvPicPr>
        <p:blipFill rotWithShape="1">
          <a:blip r:embed="rId2">
            <a:alphaModFix/>
          </a:blip>
          <a:srcRect l="11208" r="32523"/>
          <a:stretch/>
        </p:blipFill>
        <p:spPr>
          <a:xfrm rot="10800000" flipH="1">
            <a:off x="0" y="-63175"/>
            <a:ext cx="1717652" cy="141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 flipH="1">
            <a:off x="-45425" y="3848322"/>
            <a:ext cx="1443050" cy="133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24"/>
          <p:cNvPicPr preferRelativeResize="0"/>
          <p:nvPr/>
        </p:nvPicPr>
        <p:blipFill rotWithShape="1">
          <a:blip r:embed="rId4">
            <a:alphaModFix/>
          </a:blip>
          <a:srcRect l="67020" r="2001"/>
          <a:stretch/>
        </p:blipFill>
        <p:spPr>
          <a:xfrm rot="5400000">
            <a:off x="6419275" y="2436199"/>
            <a:ext cx="1191950" cy="4351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24"/>
          <p:cNvPicPr preferRelativeResize="0"/>
          <p:nvPr/>
        </p:nvPicPr>
        <p:blipFill rotWithShape="1">
          <a:blip r:embed="rId5">
            <a:alphaModFix/>
          </a:blip>
          <a:srcRect l="3520" t="47086" r="-3520" b="27161"/>
          <a:stretch/>
        </p:blipFill>
        <p:spPr>
          <a:xfrm flipH="1">
            <a:off x="6561575" y="0"/>
            <a:ext cx="2582427" cy="53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 flipH="1">
            <a:off x="-4900" y="-25850"/>
            <a:ext cx="9144000" cy="518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 userDrawn="1">
  <p:cSld name="BLANK_1_1_1_1_2">
    <p:bg>
      <p:bgPr>
        <a:solidFill>
          <a:schemeClr val="dk2"/>
        </a:solidFill>
        <a:effectLst/>
      </p:bgPr>
    </p:bg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25"/>
          <p:cNvPicPr preferRelativeResize="0"/>
          <p:nvPr/>
        </p:nvPicPr>
        <p:blipFill rotWithShape="1">
          <a:blip r:embed="rId2">
            <a:alphaModFix/>
          </a:blip>
          <a:srcRect l="11208" r="32523"/>
          <a:stretch/>
        </p:blipFill>
        <p:spPr>
          <a:xfrm rot="10800000">
            <a:off x="7811950" y="-63162"/>
            <a:ext cx="1368002" cy="2749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7196677" y="3305390"/>
            <a:ext cx="2028700" cy="1880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25"/>
          <p:cNvPicPr preferRelativeResize="0"/>
          <p:nvPr/>
        </p:nvPicPr>
        <p:blipFill rotWithShape="1">
          <a:blip r:embed="rId4">
            <a:alphaModFix/>
          </a:blip>
          <a:srcRect l="67020" r="2001"/>
          <a:stretch/>
        </p:blipFill>
        <p:spPr>
          <a:xfrm rot="10800000">
            <a:off x="-45425" y="192213"/>
            <a:ext cx="1368002" cy="4993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25"/>
          <p:cNvPicPr preferRelativeResize="0"/>
          <p:nvPr userDrawn="1"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-4898" y="-1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25"/>
          <p:cNvPicPr preferRelativeResize="0"/>
          <p:nvPr/>
        </p:nvPicPr>
        <p:blipFill rotWithShape="1">
          <a:blip r:embed="rId6">
            <a:alphaModFix/>
          </a:blip>
          <a:srcRect l="25273" t="-295" r="25850" b="-1506"/>
          <a:stretch/>
        </p:blipFill>
        <p:spPr>
          <a:xfrm>
            <a:off x="8172377" y="2848575"/>
            <a:ext cx="1248799" cy="2294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25"/>
          <p:cNvPicPr preferRelativeResize="0"/>
          <p:nvPr/>
        </p:nvPicPr>
        <p:blipFill rotWithShape="1">
          <a:blip r:embed="rId7">
            <a:alphaModFix/>
          </a:blip>
          <a:srcRect l="8997" t="-10967" r="36966" b="45138"/>
          <a:stretch/>
        </p:blipFill>
        <p:spPr>
          <a:xfrm flipH="1">
            <a:off x="-38474" y="3552125"/>
            <a:ext cx="1155124" cy="15913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25"/>
          <p:cNvPicPr preferRelativeResize="0"/>
          <p:nvPr/>
        </p:nvPicPr>
        <p:blipFill rotWithShape="1">
          <a:blip r:embed="rId8">
            <a:alphaModFix/>
          </a:blip>
          <a:srcRect l="7182" t="3870" r="26618" b="-3869"/>
          <a:stretch/>
        </p:blipFill>
        <p:spPr>
          <a:xfrm>
            <a:off x="3" y="-44850"/>
            <a:ext cx="1062025" cy="1814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userDrawn="1">
  <p:cSld name="BLANK_1_1_1_1_2_1">
    <p:bg>
      <p:bgPr>
        <a:solidFill>
          <a:schemeClr val="dk2"/>
        </a:solidFill>
        <a:effectLst/>
      </p:bgPr>
    </p:bg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26"/>
          <p:cNvPicPr preferRelativeResize="0"/>
          <p:nvPr/>
        </p:nvPicPr>
        <p:blipFill rotWithShape="1">
          <a:blip r:embed="rId2">
            <a:alphaModFix/>
          </a:blip>
          <a:srcRect l="11208" r="32523"/>
          <a:stretch/>
        </p:blipFill>
        <p:spPr>
          <a:xfrm rot="10800000">
            <a:off x="7811950" y="-63162"/>
            <a:ext cx="1368002" cy="2749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7196677" y="3305390"/>
            <a:ext cx="2028700" cy="1880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26"/>
          <p:cNvPicPr preferRelativeResize="0"/>
          <p:nvPr/>
        </p:nvPicPr>
        <p:blipFill rotWithShape="1">
          <a:blip r:embed="rId4">
            <a:alphaModFix/>
          </a:blip>
          <a:srcRect l="67020" r="2001"/>
          <a:stretch/>
        </p:blipFill>
        <p:spPr>
          <a:xfrm rot="10800000">
            <a:off x="-56250" y="192225"/>
            <a:ext cx="1302625" cy="499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-4898" y="-1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26"/>
          <p:cNvPicPr preferRelativeResize="0"/>
          <p:nvPr/>
        </p:nvPicPr>
        <p:blipFill rotWithShape="1">
          <a:blip r:embed="rId6">
            <a:alphaModFix/>
          </a:blip>
          <a:srcRect l="25273" t="-295" r="25850" b="-1506"/>
          <a:stretch/>
        </p:blipFill>
        <p:spPr>
          <a:xfrm>
            <a:off x="8063235" y="2394175"/>
            <a:ext cx="1496064" cy="2749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26"/>
          <p:cNvPicPr preferRelativeResize="0"/>
          <p:nvPr/>
        </p:nvPicPr>
        <p:blipFill rotWithShape="1">
          <a:blip r:embed="rId7">
            <a:alphaModFix/>
          </a:blip>
          <a:srcRect l="7182" t="3870" r="26618" b="-3869"/>
          <a:stretch/>
        </p:blipFill>
        <p:spPr>
          <a:xfrm>
            <a:off x="3" y="-44850"/>
            <a:ext cx="1062025" cy="181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26"/>
          <p:cNvPicPr preferRelativeResize="0"/>
          <p:nvPr/>
        </p:nvPicPr>
        <p:blipFill rotWithShape="1">
          <a:blip r:embed="rId8">
            <a:alphaModFix/>
          </a:blip>
          <a:srcRect l="20311" t="15334" r="10363" b="15341"/>
          <a:stretch/>
        </p:blipFill>
        <p:spPr>
          <a:xfrm>
            <a:off x="-115119" y="3338651"/>
            <a:ext cx="1604283" cy="1814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 userDrawn="1">
  <p:cSld name="BLANK_1_1_1_1_1_1">
    <p:bg>
      <p:bgPr>
        <a:solidFill>
          <a:schemeClr val="dk2"/>
        </a:solidFill>
        <a:effectLst/>
      </p:bgPr>
    </p:bg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27"/>
          <p:cNvPicPr preferRelativeResize="0"/>
          <p:nvPr/>
        </p:nvPicPr>
        <p:blipFill rotWithShape="1">
          <a:blip r:embed="rId2">
            <a:alphaModFix/>
          </a:blip>
          <a:srcRect l="11208" r="32523"/>
          <a:stretch/>
        </p:blipFill>
        <p:spPr>
          <a:xfrm>
            <a:off x="0" y="3305401"/>
            <a:ext cx="2028700" cy="1880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5425" y="-63150"/>
            <a:ext cx="2028700" cy="1880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27"/>
          <p:cNvPicPr preferRelativeResize="0"/>
          <p:nvPr/>
        </p:nvPicPr>
        <p:blipFill rotWithShape="1">
          <a:blip r:embed="rId4">
            <a:alphaModFix/>
          </a:blip>
          <a:srcRect l="67020" r="2001"/>
          <a:stretch/>
        </p:blipFill>
        <p:spPr>
          <a:xfrm>
            <a:off x="7541174" y="-63150"/>
            <a:ext cx="1684198" cy="4993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6" name="Google Shape;316;p27"/>
          <p:cNvGrpSpPr/>
          <p:nvPr/>
        </p:nvGrpSpPr>
        <p:grpSpPr>
          <a:xfrm>
            <a:off x="-110151" y="1653575"/>
            <a:ext cx="2537151" cy="3373327"/>
            <a:chOff x="-1" y="1770175"/>
            <a:chExt cx="2537151" cy="3373327"/>
          </a:xfrm>
        </p:grpSpPr>
        <p:pic>
          <p:nvPicPr>
            <p:cNvPr id="317" name="Google Shape;317;p27"/>
            <p:cNvPicPr preferRelativeResize="0"/>
            <p:nvPr/>
          </p:nvPicPr>
          <p:blipFill rotWithShape="1">
            <a:blip r:embed="rId5">
              <a:alphaModFix/>
            </a:blip>
            <a:srcRect l="18060" t="17808" r="41824" b="28373"/>
            <a:stretch/>
          </p:blipFill>
          <p:spPr>
            <a:xfrm flipH="1">
              <a:off x="-1" y="3139375"/>
              <a:ext cx="1693051" cy="2004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8" name="Google Shape;318;p27"/>
            <p:cNvPicPr preferRelativeResize="0"/>
            <p:nvPr/>
          </p:nvPicPr>
          <p:blipFill rotWithShape="1">
            <a:blip r:embed="rId5">
              <a:alphaModFix/>
            </a:blip>
            <a:srcRect l="12587" t="16084" r="19482" b="16077"/>
            <a:stretch/>
          </p:blipFill>
          <p:spPr>
            <a:xfrm flipH="1">
              <a:off x="890302" y="3692350"/>
              <a:ext cx="1646848" cy="14511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9" name="Google Shape;319;p27"/>
            <p:cNvPicPr preferRelativeResize="0"/>
            <p:nvPr/>
          </p:nvPicPr>
          <p:blipFill rotWithShape="1">
            <a:blip r:embed="rId5">
              <a:alphaModFix/>
            </a:blip>
            <a:srcRect l="22243" t="7232" r="39746" b="-6036"/>
            <a:stretch/>
          </p:blipFill>
          <p:spPr>
            <a:xfrm flipH="1">
              <a:off x="-1" y="1770175"/>
              <a:ext cx="1141576" cy="261812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20" name="Google Shape;320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249652" y="-83125"/>
            <a:ext cx="1292194" cy="14612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21" name="Google Shape;321;p27"/>
          <p:cNvGrpSpPr/>
          <p:nvPr/>
        </p:nvGrpSpPr>
        <p:grpSpPr>
          <a:xfrm flipH="1">
            <a:off x="6606849" y="1847375"/>
            <a:ext cx="2537151" cy="3373327"/>
            <a:chOff x="-1" y="1770175"/>
            <a:chExt cx="2537151" cy="3373327"/>
          </a:xfrm>
        </p:grpSpPr>
        <p:pic>
          <p:nvPicPr>
            <p:cNvPr id="322" name="Google Shape;322;p27"/>
            <p:cNvPicPr preferRelativeResize="0"/>
            <p:nvPr/>
          </p:nvPicPr>
          <p:blipFill rotWithShape="1">
            <a:blip r:embed="rId5">
              <a:alphaModFix/>
            </a:blip>
            <a:srcRect l="18060" t="17808" r="41824" b="28373"/>
            <a:stretch/>
          </p:blipFill>
          <p:spPr>
            <a:xfrm flipH="1">
              <a:off x="-1" y="3139375"/>
              <a:ext cx="1693051" cy="2004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3" name="Google Shape;323;p27"/>
            <p:cNvPicPr preferRelativeResize="0"/>
            <p:nvPr/>
          </p:nvPicPr>
          <p:blipFill rotWithShape="1">
            <a:blip r:embed="rId5">
              <a:alphaModFix/>
            </a:blip>
            <a:srcRect l="12587" t="16084" r="19482" b="16077"/>
            <a:stretch/>
          </p:blipFill>
          <p:spPr>
            <a:xfrm flipH="1">
              <a:off x="890302" y="3692350"/>
              <a:ext cx="1646848" cy="14511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4" name="Google Shape;324;p27"/>
            <p:cNvPicPr preferRelativeResize="0"/>
            <p:nvPr/>
          </p:nvPicPr>
          <p:blipFill rotWithShape="1">
            <a:blip r:embed="rId5">
              <a:alphaModFix/>
            </a:blip>
            <a:srcRect l="22243" t="7232" r="39746" b="-6036"/>
            <a:stretch/>
          </p:blipFill>
          <p:spPr>
            <a:xfrm flipH="1">
              <a:off x="-1" y="1770175"/>
              <a:ext cx="1141576" cy="261812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" name="Google Shape;309;p27">
            <a:extLst>
              <a:ext uri="{FF2B5EF4-FFF2-40B4-BE49-F238E27FC236}">
                <a16:creationId xmlns:a16="http://schemas.microsoft.com/office/drawing/2014/main" id="{C137643A-AF2A-6051-D886-EEE368F36903}"/>
              </a:ext>
            </a:extLst>
          </p:cNvPr>
          <p:cNvPicPr preferRelativeResize="0"/>
          <p:nvPr userDrawn="1"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bg>
      <p:bgPr>
        <a:solidFill>
          <a:schemeClr val="dk2"/>
        </a:solidFill>
        <a:effectLst/>
      </p:bgPr>
    </p:bg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2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7366306" y="3131698"/>
            <a:ext cx="1826348" cy="2065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29"/>
          <p:cNvPicPr preferRelativeResize="0"/>
          <p:nvPr/>
        </p:nvPicPr>
        <p:blipFill rotWithShape="1">
          <a:blip r:embed="rId3">
            <a:alphaModFix/>
          </a:blip>
          <a:srcRect l="-4379" t="27405" r="-15596" b="32476"/>
          <a:stretch/>
        </p:blipFill>
        <p:spPr>
          <a:xfrm rot="5400000" flipH="1">
            <a:off x="-875339" y="816362"/>
            <a:ext cx="2661002" cy="1006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29"/>
          <p:cNvPicPr preferRelativeResize="0"/>
          <p:nvPr/>
        </p:nvPicPr>
        <p:blipFill rotWithShape="1">
          <a:blip r:embed="rId4">
            <a:alphaModFix/>
          </a:blip>
          <a:srcRect l="3520" t="47086" r="-3520" b="27161"/>
          <a:stretch/>
        </p:blipFill>
        <p:spPr>
          <a:xfrm rot="10800000" flipH="1">
            <a:off x="0" y="4600624"/>
            <a:ext cx="2582427" cy="53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00000">
            <a:off x="6761949" y="-905724"/>
            <a:ext cx="1589501" cy="327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 flipH="1">
            <a:off x="0" y="-10975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29"/>
          <p:cNvPicPr preferRelativeResize="0"/>
          <p:nvPr/>
        </p:nvPicPr>
        <p:blipFill rotWithShape="1">
          <a:blip r:embed="rId7">
            <a:alphaModFix/>
          </a:blip>
          <a:srcRect b="10706"/>
          <a:stretch/>
        </p:blipFill>
        <p:spPr>
          <a:xfrm>
            <a:off x="7410588" y="3338000"/>
            <a:ext cx="1787973" cy="180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29"/>
          <p:cNvPicPr preferRelativeResize="0"/>
          <p:nvPr/>
        </p:nvPicPr>
        <p:blipFill rotWithShape="1">
          <a:blip r:embed="rId8">
            <a:alphaModFix/>
          </a:blip>
          <a:srcRect l="10224" t="-10086" r="-5074" b="20351"/>
          <a:stretch/>
        </p:blipFill>
        <p:spPr>
          <a:xfrm rot="10800000">
            <a:off x="7849299" y="-64524"/>
            <a:ext cx="1336627" cy="1429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29"/>
          <p:cNvPicPr preferRelativeResize="0"/>
          <p:nvPr/>
        </p:nvPicPr>
        <p:blipFill rotWithShape="1">
          <a:blip r:embed="rId9">
            <a:alphaModFix/>
          </a:blip>
          <a:srcRect l="10106" t="2725" r="27236" b="32372"/>
          <a:stretch/>
        </p:blipFill>
        <p:spPr>
          <a:xfrm flipH="1">
            <a:off x="0" y="3590875"/>
            <a:ext cx="1325426" cy="155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bg>
      <p:bgPr>
        <a:solidFill>
          <a:schemeClr val="dk2"/>
        </a:solidFill>
        <a:effectLst/>
      </p:bgPr>
    </p:bg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30"/>
          <p:cNvPicPr preferRelativeResize="0"/>
          <p:nvPr/>
        </p:nvPicPr>
        <p:blipFill rotWithShape="1">
          <a:blip r:embed="rId2">
            <a:alphaModFix/>
          </a:blip>
          <a:srcRect l="11208" r="32523"/>
          <a:stretch/>
        </p:blipFill>
        <p:spPr>
          <a:xfrm rot="10800000">
            <a:off x="7811950" y="-63162"/>
            <a:ext cx="1368002" cy="2749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6476721" y="4105227"/>
            <a:ext cx="2748650" cy="1080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30"/>
          <p:cNvPicPr preferRelativeResize="0"/>
          <p:nvPr/>
        </p:nvPicPr>
        <p:blipFill rotWithShape="1">
          <a:blip r:embed="rId4">
            <a:alphaModFix/>
          </a:blip>
          <a:srcRect l="67020" r="2001"/>
          <a:stretch/>
        </p:blipFill>
        <p:spPr>
          <a:xfrm rot="10800000">
            <a:off x="-45425" y="192213"/>
            <a:ext cx="1368002" cy="4993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35952" y="-20535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30"/>
          <p:cNvPicPr preferRelativeResize="0"/>
          <p:nvPr/>
        </p:nvPicPr>
        <p:blipFill rotWithShape="1">
          <a:blip r:embed="rId6">
            <a:alphaModFix/>
          </a:blip>
          <a:srcRect r="4951"/>
          <a:stretch/>
        </p:blipFill>
        <p:spPr>
          <a:xfrm>
            <a:off x="0" y="3291698"/>
            <a:ext cx="1592177" cy="189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SECTION_HEADER">
    <p:bg>
      <p:bgPr>
        <a:solidFill>
          <a:schemeClr val="dk2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3"/>
          <p:cNvPicPr preferRelativeResize="0"/>
          <p:nvPr/>
        </p:nvPicPr>
        <p:blipFill rotWithShape="1">
          <a:blip r:embed="rId2">
            <a:alphaModFix/>
          </a:blip>
          <a:srcRect l="1770" t="2820" r="-1770" b="-2820"/>
          <a:stretch/>
        </p:blipFill>
        <p:spPr>
          <a:xfrm rot="10800000" flipH="1">
            <a:off x="-36350" y="2680824"/>
            <a:ext cx="2209850" cy="2499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"/>
          <p:cNvPicPr preferRelativeResize="0"/>
          <p:nvPr/>
        </p:nvPicPr>
        <p:blipFill rotWithShape="1">
          <a:blip r:embed="rId3">
            <a:alphaModFix/>
          </a:blip>
          <a:srcRect l="37926" t="-1880" r="1419" b="1880"/>
          <a:stretch/>
        </p:blipFill>
        <p:spPr>
          <a:xfrm rot="-5400000" flipH="1">
            <a:off x="6915487" y="2951334"/>
            <a:ext cx="1555975" cy="2901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"/>
          <p:cNvPicPr preferRelativeResize="0"/>
          <p:nvPr/>
        </p:nvPicPr>
        <p:blipFill rotWithShape="1">
          <a:blip r:embed="rId4">
            <a:alphaModFix/>
          </a:blip>
          <a:srcRect t="2710" b="-2710"/>
          <a:stretch/>
        </p:blipFill>
        <p:spPr>
          <a:xfrm>
            <a:off x="0" y="0"/>
            <a:ext cx="2073550" cy="2344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3"/>
          <p:cNvPicPr preferRelativeResize="0"/>
          <p:nvPr/>
        </p:nvPicPr>
        <p:blipFill rotWithShape="1">
          <a:blip r:embed="rId5">
            <a:alphaModFix/>
          </a:blip>
          <a:srcRect l="-5750" t="-7660" r="5750" b="7659"/>
          <a:stretch/>
        </p:blipFill>
        <p:spPr>
          <a:xfrm rot="10800000" flipH="1">
            <a:off x="6802494" y="-1897"/>
            <a:ext cx="2354074" cy="2662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4004620">
            <a:off x="8057084" y="698401"/>
            <a:ext cx="799789" cy="904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flipH="1">
            <a:off x="445376" y="93425"/>
            <a:ext cx="855652" cy="967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29;p3">
            <a:extLst>
              <a:ext uri="{FF2B5EF4-FFF2-40B4-BE49-F238E27FC236}">
                <a16:creationId xmlns:a16="http://schemas.microsoft.com/office/drawing/2014/main" id="{1D4F99C1-E88E-3AF1-D419-35E25EB5BBE2}"/>
              </a:ext>
            </a:extLst>
          </p:cNvPr>
          <p:cNvPicPr preferRelativeResize="0"/>
          <p:nvPr userDrawn="1"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userDrawn="1">
  <p:cSld name="TITLE_AND_TWO_COLUMNS">
    <p:bg>
      <p:bgPr>
        <a:solidFill>
          <a:schemeClr val="dk2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5"/>
          <p:cNvPicPr preferRelativeResize="0"/>
          <p:nvPr/>
        </p:nvPicPr>
        <p:blipFill rotWithShape="1">
          <a:blip r:embed="rId3">
            <a:alphaModFix/>
          </a:blip>
          <a:srcRect l="11208" r="32523"/>
          <a:stretch/>
        </p:blipFill>
        <p:spPr>
          <a:xfrm>
            <a:off x="0" y="2436800"/>
            <a:ext cx="1368002" cy="2749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5425" y="-63150"/>
            <a:ext cx="2028700" cy="1880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5"/>
          <p:cNvPicPr preferRelativeResize="0"/>
          <p:nvPr/>
        </p:nvPicPr>
        <p:blipFill rotWithShape="1">
          <a:blip r:embed="rId5">
            <a:alphaModFix/>
          </a:blip>
          <a:srcRect l="67020" r="2001"/>
          <a:stretch/>
        </p:blipFill>
        <p:spPr>
          <a:xfrm>
            <a:off x="7857375" y="-63162"/>
            <a:ext cx="1368002" cy="4993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5"/>
          <p:cNvPicPr preferRelativeResize="0"/>
          <p:nvPr/>
        </p:nvPicPr>
        <p:blipFill rotWithShape="1">
          <a:blip r:embed="rId6">
            <a:alphaModFix/>
          </a:blip>
          <a:srcRect r="4951"/>
          <a:stretch/>
        </p:blipFill>
        <p:spPr>
          <a:xfrm flipH="1">
            <a:off x="7749950" y="3534550"/>
            <a:ext cx="1376075" cy="1637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5"/>
          <p:cNvPicPr preferRelativeResize="0"/>
          <p:nvPr/>
        </p:nvPicPr>
        <p:blipFill rotWithShape="1">
          <a:blip r:embed="rId7">
            <a:alphaModFix/>
          </a:blip>
          <a:srcRect l="26158" t="-79" r="4965" b="-13841"/>
          <a:stretch/>
        </p:blipFill>
        <p:spPr>
          <a:xfrm rot="-5400000" flipH="1">
            <a:off x="413649" y="-480525"/>
            <a:ext cx="1003525" cy="187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2967041" flipH="1">
            <a:off x="72141" y="3758462"/>
            <a:ext cx="1229768" cy="1390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_COLUMN_TEXT">
    <p:bg>
      <p:bgPr>
        <a:solidFill>
          <a:schemeClr val="dk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7"/>
          <p:cNvPicPr preferRelativeResize="0"/>
          <p:nvPr/>
        </p:nvPicPr>
        <p:blipFill rotWithShape="1">
          <a:blip r:embed="rId2">
            <a:alphaModFix/>
          </a:blip>
          <a:srcRect l="11208" r="32523"/>
          <a:stretch/>
        </p:blipFill>
        <p:spPr>
          <a:xfrm rot="10800000" flipH="1">
            <a:off x="0" y="-63162"/>
            <a:ext cx="1368002" cy="2749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 flipH="1">
            <a:off x="-45425" y="3305390"/>
            <a:ext cx="2028700" cy="1880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7"/>
          <p:cNvPicPr preferRelativeResize="0"/>
          <p:nvPr/>
        </p:nvPicPr>
        <p:blipFill rotWithShape="1">
          <a:blip r:embed="rId4">
            <a:alphaModFix/>
          </a:blip>
          <a:srcRect l="67020" r="2001"/>
          <a:stretch/>
        </p:blipFill>
        <p:spPr>
          <a:xfrm rot="10800000" flipH="1">
            <a:off x="7857375" y="192213"/>
            <a:ext cx="1368002" cy="4993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 flipH="1">
            <a:off x="0" y="-1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userDrawn="1">
  <p:cSld name="SECTION_TITLE_AND_DESCRIPTION">
    <p:bg>
      <p:bgPr>
        <a:solidFill>
          <a:schemeClr val="dk2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9"/>
          <p:cNvPicPr preferRelativeResize="0"/>
          <p:nvPr/>
        </p:nvPicPr>
        <p:blipFill rotWithShape="1">
          <a:blip r:embed="rId2">
            <a:alphaModFix/>
          </a:blip>
          <a:srcRect l="66132" r="3882"/>
          <a:stretch/>
        </p:blipFill>
        <p:spPr>
          <a:xfrm rot="5400000" flipH="1">
            <a:off x="6964311" y="-1266062"/>
            <a:ext cx="913627" cy="344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9"/>
          <p:cNvPicPr preferRelativeResize="0"/>
          <p:nvPr/>
        </p:nvPicPr>
        <p:blipFill rotWithShape="1">
          <a:blip r:embed="rId3">
            <a:alphaModFix/>
          </a:blip>
          <a:srcRect l="42661" t="-2320" r="3499" b="2320"/>
          <a:stretch/>
        </p:blipFill>
        <p:spPr>
          <a:xfrm rot="5400000">
            <a:off x="783329" y="2936623"/>
            <a:ext cx="1423550" cy="2990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9"/>
          <p:cNvPicPr preferRelativeResize="0"/>
          <p:nvPr/>
        </p:nvPicPr>
        <p:blipFill rotWithShape="1">
          <a:blip r:embed="rId4">
            <a:alphaModFix/>
          </a:blip>
          <a:srcRect l="9448" r="31832" b="2305"/>
          <a:stretch/>
        </p:blipFill>
        <p:spPr>
          <a:xfrm flipH="1">
            <a:off x="7334001" y="1738175"/>
            <a:ext cx="1809999" cy="3405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9"/>
          <p:cNvPicPr preferRelativeResize="0"/>
          <p:nvPr/>
        </p:nvPicPr>
        <p:blipFill rotWithShape="1">
          <a:blip r:embed="rId5">
            <a:alphaModFix/>
          </a:blip>
          <a:srcRect l="1460" t="1550" r="-1459" b="-1550"/>
          <a:stretch/>
        </p:blipFill>
        <p:spPr>
          <a:xfrm>
            <a:off x="0" y="0"/>
            <a:ext cx="1890625" cy="213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93;p9">
            <a:extLst>
              <a:ext uri="{FF2B5EF4-FFF2-40B4-BE49-F238E27FC236}">
                <a16:creationId xmlns:a16="http://schemas.microsoft.com/office/drawing/2014/main" id="{25E6843C-BF9C-2933-9240-D31D1288BBFE}"/>
              </a:ext>
            </a:extLst>
          </p:cNvPr>
          <p:cNvPicPr preferRelativeResize="0"/>
          <p:nvPr userDrawn="1"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userDrawn="1">
  <p:cSld name="BIG_NUMBER">
    <p:bg>
      <p:bgPr>
        <a:solidFill>
          <a:schemeClr val="dk2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1"/>
          <p:cNvPicPr preferRelativeResize="0"/>
          <p:nvPr/>
        </p:nvPicPr>
        <p:blipFill rotWithShape="1">
          <a:blip r:embed="rId2">
            <a:alphaModFix/>
          </a:blip>
          <a:srcRect l="1770" t="2820" r="-1770" b="-2820"/>
          <a:stretch/>
        </p:blipFill>
        <p:spPr>
          <a:xfrm rot="10800000" flipH="1">
            <a:off x="-36350" y="2680824"/>
            <a:ext cx="2209850" cy="2499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1"/>
          <p:cNvPicPr preferRelativeResize="0"/>
          <p:nvPr/>
        </p:nvPicPr>
        <p:blipFill rotWithShape="1">
          <a:blip r:embed="rId3">
            <a:alphaModFix/>
          </a:blip>
          <a:srcRect l="37926" t="-1880" r="1419" b="1880"/>
          <a:stretch/>
        </p:blipFill>
        <p:spPr>
          <a:xfrm rot="-5400000" flipH="1">
            <a:off x="6915487" y="2951334"/>
            <a:ext cx="1555975" cy="2901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1"/>
          <p:cNvPicPr preferRelativeResize="0"/>
          <p:nvPr/>
        </p:nvPicPr>
        <p:blipFill rotWithShape="1">
          <a:blip r:embed="rId4">
            <a:alphaModFix/>
          </a:blip>
          <a:srcRect t="2710" b="-2710"/>
          <a:stretch/>
        </p:blipFill>
        <p:spPr>
          <a:xfrm>
            <a:off x="0" y="0"/>
            <a:ext cx="2073550" cy="2344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1"/>
          <p:cNvPicPr preferRelativeResize="0"/>
          <p:nvPr/>
        </p:nvPicPr>
        <p:blipFill rotWithShape="1">
          <a:blip r:embed="rId5">
            <a:alphaModFix/>
          </a:blip>
          <a:srcRect l="-5750" t="-7660" r="5750" b="7659"/>
          <a:stretch/>
        </p:blipFill>
        <p:spPr>
          <a:xfrm rot="10800000" flipH="1">
            <a:off x="6818149" y="-54523"/>
            <a:ext cx="2354074" cy="2662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3991367">
            <a:off x="8351778" y="1376926"/>
            <a:ext cx="590962" cy="668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3878448">
            <a:off x="408901" y="113372"/>
            <a:ext cx="881891" cy="997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1"/>
          <p:cNvPicPr preferRelativeResize="0"/>
          <p:nvPr/>
        </p:nvPicPr>
        <p:blipFill rotWithShape="1">
          <a:blip r:embed="rId9">
            <a:alphaModFix/>
          </a:blip>
          <a:srcRect l="15255" t="12328" r="-14511" b="39776"/>
          <a:stretch/>
        </p:blipFill>
        <p:spPr>
          <a:xfrm rot="10800000">
            <a:off x="7407500" y="1"/>
            <a:ext cx="1736500" cy="94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1"/>
          <p:cNvPicPr preferRelativeResize="0"/>
          <p:nvPr/>
        </p:nvPicPr>
        <p:blipFill rotWithShape="1">
          <a:blip r:embed="rId10">
            <a:alphaModFix/>
          </a:blip>
          <a:srcRect l="30944" t="-2919" r="-8578" b="25285"/>
          <a:stretch/>
        </p:blipFill>
        <p:spPr>
          <a:xfrm rot="-5400006">
            <a:off x="6249277" y="2224314"/>
            <a:ext cx="2739921" cy="30984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8" name="Google Shape;108;p11"/>
          <p:cNvGrpSpPr/>
          <p:nvPr/>
        </p:nvGrpSpPr>
        <p:grpSpPr>
          <a:xfrm>
            <a:off x="0" y="1646275"/>
            <a:ext cx="3154375" cy="3545926"/>
            <a:chOff x="-1" y="1696575"/>
            <a:chExt cx="3154375" cy="3545926"/>
          </a:xfrm>
        </p:grpSpPr>
        <p:pic>
          <p:nvPicPr>
            <p:cNvPr id="109" name="Google Shape;109;p11"/>
            <p:cNvPicPr preferRelativeResize="0"/>
            <p:nvPr/>
          </p:nvPicPr>
          <p:blipFill rotWithShape="1">
            <a:blip r:embed="rId11">
              <a:alphaModFix/>
            </a:blip>
            <a:srcRect l="21335" t="22533" r="19133" b="13359"/>
            <a:stretch/>
          </p:blipFill>
          <p:spPr>
            <a:xfrm>
              <a:off x="-1" y="2712950"/>
              <a:ext cx="2037198" cy="2480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0" name="Google Shape;110;p11"/>
            <p:cNvPicPr preferRelativeResize="0"/>
            <p:nvPr/>
          </p:nvPicPr>
          <p:blipFill rotWithShape="1">
            <a:blip r:embed="rId12">
              <a:alphaModFix/>
            </a:blip>
            <a:srcRect l="1609" t="-2392" r="-10352" b="38936"/>
            <a:stretch/>
          </p:blipFill>
          <p:spPr>
            <a:xfrm>
              <a:off x="1073924" y="3869675"/>
              <a:ext cx="2080450" cy="13728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1"/>
            <p:cNvPicPr preferRelativeResize="0"/>
            <p:nvPr/>
          </p:nvPicPr>
          <p:blipFill rotWithShape="1">
            <a:blip r:embed="rId12">
              <a:alphaModFix/>
            </a:blip>
            <a:srcRect l="-5073" t="3340" r="38755" b="-3340"/>
            <a:stretch/>
          </p:blipFill>
          <p:spPr>
            <a:xfrm flipH="1">
              <a:off x="2" y="1696575"/>
              <a:ext cx="1146748" cy="195553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 userDrawn="1">
  <p:cSld name="CUSTOM_10_1">
    <p:bg>
      <p:bgPr>
        <a:solidFill>
          <a:schemeClr val="dk2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4"/>
          <p:cNvPicPr preferRelativeResize="0"/>
          <p:nvPr/>
        </p:nvPicPr>
        <p:blipFill rotWithShape="1">
          <a:blip r:embed="rId2">
            <a:alphaModFix/>
          </a:blip>
          <a:srcRect t="2710" b="-2710"/>
          <a:stretch/>
        </p:blipFill>
        <p:spPr>
          <a:xfrm>
            <a:off x="0" y="0"/>
            <a:ext cx="2073550" cy="2344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4"/>
          <p:cNvPicPr preferRelativeResize="0"/>
          <p:nvPr/>
        </p:nvPicPr>
        <p:blipFill rotWithShape="1">
          <a:blip r:embed="rId3">
            <a:alphaModFix/>
          </a:blip>
          <a:srcRect l="1770" t="2820" r="-1770" b="-2820"/>
          <a:stretch/>
        </p:blipFill>
        <p:spPr>
          <a:xfrm rot="10800000" flipH="1">
            <a:off x="-36350" y="2680824"/>
            <a:ext cx="2209850" cy="2499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14"/>
          <p:cNvPicPr preferRelativeResize="0"/>
          <p:nvPr/>
        </p:nvPicPr>
        <p:blipFill rotWithShape="1">
          <a:blip r:embed="rId4">
            <a:alphaModFix/>
          </a:blip>
          <a:srcRect l="37926" t="-1880" r="1419" b="1880"/>
          <a:stretch/>
        </p:blipFill>
        <p:spPr>
          <a:xfrm rot="-5400000" flipH="1">
            <a:off x="6915487" y="2951334"/>
            <a:ext cx="1555975" cy="2901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4"/>
          <p:cNvPicPr preferRelativeResize="0"/>
          <p:nvPr/>
        </p:nvPicPr>
        <p:blipFill rotWithShape="1">
          <a:blip r:embed="rId5">
            <a:alphaModFix/>
          </a:blip>
          <a:srcRect l="-5750" t="-7660" r="5750" b="7659"/>
          <a:stretch/>
        </p:blipFill>
        <p:spPr>
          <a:xfrm rot="10800000" flipH="1">
            <a:off x="6818149" y="-54523"/>
            <a:ext cx="2354074" cy="2662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4"/>
          <p:cNvPicPr preferRelativeResize="0"/>
          <p:nvPr/>
        </p:nvPicPr>
        <p:blipFill rotWithShape="1">
          <a:blip r:embed="rId7">
            <a:alphaModFix/>
          </a:blip>
          <a:srcRect l="-2856" t="8359" r="-12337" b="38261"/>
          <a:stretch/>
        </p:blipFill>
        <p:spPr>
          <a:xfrm rot="10800000" flipH="1">
            <a:off x="-11800" y="-9075"/>
            <a:ext cx="2097152" cy="1081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6614832">
            <a:off x="3417169" y="-131611"/>
            <a:ext cx="855652" cy="967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userDrawn="1">
  <p:cSld name="CUSTOM_10_1_1">
    <p:bg>
      <p:bgPr>
        <a:solidFill>
          <a:schemeClr val="dk2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5"/>
          <p:cNvPicPr preferRelativeResize="0"/>
          <p:nvPr/>
        </p:nvPicPr>
        <p:blipFill rotWithShape="1">
          <a:blip r:embed="rId2">
            <a:alphaModFix/>
          </a:blip>
          <a:srcRect l="66132" r="3882"/>
          <a:stretch/>
        </p:blipFill>
        <p:spPr>
          <a:xfrm rot="-5400000">
            <a:off x="1266062" y="-1266062"/>
            <a:ext cx="913627" cy="344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15"/>
          <p:cNvPicPr preferRelativeResize="0"/>
          <p:nvPr/>
        </p:nvPicPr>
        <p:blipFill rotWithShape="1">
          <a:blip r:embed="rId3">
            <a:alphaModFix/>
          </a:blip>
          <a:srcRect l="42661" t="-2320" r="3499" b="2320"/>
          <a:stretch/>
        </p:blipFill>
        <p:spPr>
          <a:xfrm rot="-5400000" flipH="1">
            <a:off x="6937121" y="2936623"/>
            <a:ext cx="1423550" cy="2990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5"/>
          <p:cNvPicPr preferRelativeResize="0"/>
          <p:nvPr/>
        </p:nvPicPr>
        <p:blipFill rotWithShape="1">
          <a:blip r:embed="rId4">
            <a:alphaModFix/>
          </a:blip>
          <a:srcRect l="9448" r="31832" b="2305"/>
          <a:stretch/>
        </p:blipFill>
        <p:spPr>
          <a:xfrm>
            <a:off x="0" y="1738175"/>
            <a:ext cx="1809999" cy="3405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5"/>
          <p:cNvPicPr preferRelativeResize="0"/>
          <p:nvPr/>
        </p:nvPicPr>
        <p:blipFill rotWithShape="1">
          <a:blip r:embed="rId5">
            <a:alphaModFix/>
          </a:blip>
          <a:srcRect l="1460" t="1550" r="-1459" b="-1550"/>
          <a:stretch/>
        </p:blipFill>
        <p:spPr>
          <a:xfrm flipH="1">
            <a:off x="7253375" y="0"/>
            <a:ext cx="1890625" cy="213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5"/>
          <p:cNvPicPr preferRelativeResize="0"/>
          <p:nvPr/>
        </p:nvPicPr>
        <p:blipFill rotWithShape="1">
          <a:blip r:embed="rId7">
            <a:alphaModFix/>
          </a:blip>
          <a:srcRect l="26158" t="-79" r="4965" b="-13841"/>
          <a:stretch/>
        </p:blipFill>
        <p:spPr>
          <a:xfrm rot="5400000" flipH="1">
            <a:off x="7210275" y="3213725"/>
            <a:ext cx="1371574" cy="2565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3" userDrawn="1">
  <p:cSld name="CUSTOM_10_1_1_1">
    <p:bg>
      <p:bgPr>
        <a:solidFill>
          <a:schemeClr val="dk2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16"/>
          <p:cNvPicPr preferRelativeResize="0"/>
          <p:nvPr/>
        </p:nvPicPr>
        <p:blipFill rotWithShape="1">
          <a:blip r:embed="rId2">
            <a:alphaModFix/>
          </a:blip>
          <a:srcRect l="11208" r="32523"/>
          <a:stretch/>
        </p:blipFill>
        <p:spPr>
          <a:xfrm rot="10800000" flipH="1">
            <a:off x="0" y="-63176"/>
            <a:ext cx="3062650" cy="1809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 flipH="1">
            <a:off x="-45425" y="3848322"/>
            <a:ext cx="1443050" cy="133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6"/>
          <p:cNvPicPr preferRelativeResize="0"/>
          <p:nvPr/>
        </p:nvPicPr>
        <p:blipFill rotWithShape="1">
          <a:blip r:embed="rId4">
            <a:alphaModFix/>
          </a:blip>
          <a:srcRect l="67020" r="2001"/>
          <a:stretch/>
        </p:blipFill>
        <p:spPr>
          <a:xfrm rot="5400000">
            <a:off x="6419275" y="2436199"/>
            <a:ext cx="1191950" cy="4351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6"/>
          <p:cNvPicPr preferRelativeResize="0"/>
          <p:nvPr/>
        </p:nvPicPr>
        <p:blipFill rotWithShape="1">
          <a:blip r:embed="rId5">
            <a:alphaModFix/>
          </a:blip>
          <a:srcRect l="3520" t="47086" r="-3520" b="27161"/>
          <a:stretch/>
        </p:blipFill>
        <p:spPr>
          <a:xfrm flipH="1">
            <a:off x="6561575" y="0"/>
            <a:ext cx="2582427" cy="53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 flipH="1">
            <a:off x="0" y="-21400"/>
            <a:ext cx="9144000" cy="5186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9" name="Google Shape;169;p16"/>
          <p:cNvGrpSpPr/>
          <p:nvPr/>
        </p:nvGrpSpPr>
        <p:grpSpPr>
          <a:xfrm>
            <a:off x="0" y="1608925"/>
            <a:ext cx="4172077" cy="3534575"/>
            <a:chOff x="0" y="1608925"/>
            <a:chExt cx="4172077" cy="3534575"/>
          </a:xfrm>
        </p:grpSpPr>
        <p:pic>
          <p:nvPicPr>
            <p:cNvPr id="170" name="Google Shape;170;p16"/>
            <p:cNvPicPr preferRelativeResize="0"/>
            <p:nvPr/>
          </p:nvPicPr>
          <p:blipFill rotWithShape="1">
            <a:blip r:embed="rId7">
              <a:alphaModFix/>
            </a:blip>
            <a:srcRect l="12604" t="1655" r="1240" b="37241"/>
            <a:stretch/>
          </p:blipFill>
          <p:spPr>
            <a:xfrm>
              <a:off x="0" y="3214038"/>
              <a:ext cx="2405624" cy="19294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16"/>
            <p:cNvPicPr preferRelativeResize="0"/>
            <p:nvPr/>
          </p:nvPicPr>
          <p:blipFill rotWithShape="1">
            <a:blip r:embed="rId8">
              <a:alphaModFix/>
            </a:blip>
            <a:srcRect l="10970" t="-4546" r="-10970" b="52882"/>
            <a:stretch/>
          </p:blipFill>
          <p:spPr>
            <a:xfrm>
              <a:off x="1897900" y="3814850"/>
              <a:ext cx="2274177" cy="13286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16"/>
            <p:cNvPicPr preferRelativeResize="0"/>
            <p:nvPr/>
          </p:nvPicPr>
          <p:blipFill rotWithShape="1">
            <a:blip r:embed="rId8">
              <a:alphaModFix/>
            </a:blip>
            <a:srcRect l="40776" t="-2923" r="10857" b="-3788"/>
            <a:stretch/>
          </p:blipFill>
          <p:spPr>
            <a:xfrm>
              <a:off x="0" y="1608925"/>
              <a:ext cx="1099875" cy="274437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73" name="Google Shape;173;p16"/>
          <p:cNvPicPr preferRelativeResize="0"/>
          <p:nvPr/>
        </p:nvPicPr>
        <p:blipFill rotWithShape="1">
          <a:blip r:embed="rId9">
            <a:alphaModFix/>
          </a:blip>
          <a:srcRect l="441" t="-2150" r="32610" b="2149"/>
          <a:stretch/>
        </p:blipFill>
        <p:spPr>
          <a:xfrm rot="-5400010" flipH="1">
            <a:off x="7058988" y="3037939"/>
            <a:ext cx="1570775" cy="26532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3" r:id="rId4"/>
    <p:sldLayoutId id="2147483655" r:id="rId5"/>
    <p:sldLayoutId id="2147483657" r:id="rId6"/>
    <p:sldLayoutId id="2147483660" r:id="rId7"/>
    <p:sldLayoutId id="2147483661" r:id="rId8"/>
    <p:sldLayoutId id="2147483662" r:id="rId9"/>
    <p:sldLayoutId id="2147483663" r:id="rId10"/>
    <p:sldLayoutId id="2147483665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5" r:id="rId17"/>
    <p:sldLayoutId id="2147483676" r:id="rId1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6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14.png"/><Relationship Id="rId9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png"/><Relationship Id="rId5" Type="http://schemas.openxmlformats.org/officeDocument/2006/relationships/image" Target="../media/image24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4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Google Shape;37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17490" y="-269464"/>
            <a:ext cx="2046178" cy="231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53900" y="1331525"/>
            <a:ext cx="855652" cy="967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37"/>
          <p:cNvPicPr preferRelativeResize="0"/>
          <p:nvPr/>
        </p:nvPicPr>
        <p:blipFill rotWithShape="1">
          <a:blip r:embed="rId5">
            <a:alphaModFix/>
          </a:blip>
          <a:srcRect l="22472" t="25153" r="17996" b="12039"/>
          <a:stretch/>
        </p:blipFill>
        <p:spPr>
          <a:xfrm rot="3604796" flipH="1">
            <a:off x="-543167" y="643914"/>
            <a:ext cx="1517084" cy="181002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4" name="Google Shape;374;p37"/>
          <p:cNvGrpSpPr/>
          <p:nvPr/>
        </p:nvGrpSpPr>
        <p:grpSpPr>
          <a:xfrm>
            <a:off x="-302564" y="2177952"/>
            <a:ext cx="5350349" cy="3762998"/>
            <a:chOff x="-332300" y="2858570"/>
            <a:chExt cx="3949249" cy="2777579"/>
          </a:xfrm>
        </p:grpSpPr>
        <p:pic>
          <p:nvPicPr>
            <p:cNvPr id="375" name="Google Shape;375;p37"/>
            <p:cNvPicPr preferRelativeResize="0"/>
            <p:nvPr/>
          </p:nvPicPr>
          <p:blipFill rotWithShape="1">
            <a:blip r:embed="rId6">
              <a:alphaModFix/>
            </a:blip>
            <a:srcRect l="-4500" t="-3107" r="-14874" b="26578"/>
            <a:stretch/>
          </p:blipFill>
          <p:spPr>
            <a:xfrm rot="-701137">
              <a:off x="1452528" y="3969219"/>
              <a:ext cx="2036043" cy="147603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76" name="Google Shape;376;p37"/>
            <p:cNvGrpSpPr/>
            <p:nvPr/>
          </p:nvGrpSpPr>
          <p:grpSpPr>
            <a:xfrm>
              <a:off x="-332300" y="2858570"/>
              <a:ext cx="2615223" cy="2217694"/>
              <a:chOff x="-144450" y="2558475"/>
              <a:chExt cx="3048401" cy="2585027"/>
            </a:xfrm>
          </p:grpSpPr>
          <p:pic>
            <p:nvPicPr>
              <p:cNvPr id="377" name="Google Shape;377;p37"/>
              <p:cNvPicPr preferRelativeResize="0"/>
              <p:nvPr/>
            </p:nvPicPr>
            <p:blipFill rotWithShape="1">
              <a:blip r:embed="rId6">
                <a:alphaModFix/>
              </a:blip>
              <a:srcRect l="10261" t="5958" r="3143" b="8681"/>
              <a:stretch/>
            </p:blipFill>
            <p:spPr>
              <a:xfrm>
                <a:off x="23761" y="2558475"/>
                <a:ext cx="2318890" cy="258502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78" name="Google Shape;378;p37"/>
              <p:cNvPicPr preferRelativeResize="0"/>
              <p:nvPr/>
            </p:nvPicPr>
            <p:blipFill rotWithShape="1">
              <a:blip r:embed="rId6">
                <a:alphaModFix/>
              </a:blip>
              <a:srcRect l="2291" t="-54695" r="-21666" b="37020"/>
              <a:stretch/>
            </p:blipFill>
            <p:spPr>
              <a:xfrm>
                <a:off x="585060" y="2558475"/>
                <a:ext cx="2318890" cy="258502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79" name="Google Shape;379;p37"/>
              <p:cNvPicPr preferRelativeResize="0"/>
              <p:nvPr/>
            </p:nvPicPr>
            <p:blipFill rotWithShape="1">
              <a:blip r:embed="rId6">
                <a:alphaModFix/>
              </a:blip>
              <a:srcRect l="29178" t="181" r="-4576" b="13380"/>
              <a:stretch/>
            </p:blipFill>
            <p:spPr>
              <a:xfrm>
                <a:off x="-144450" y="3551262"/>
                <a:ext cx="1228302" cy="15922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380" name="Google Shape;380;p37"/>
          <p:cNvPicPr preferRelativeResize="0"/>
          <p:nvPr/>
        </p:nvPicPr>
        <p:blipFill rotWithShape="1">
          <a:blip r:embed="rId7">
            <a:alphaModFix/>
          </a:blip>
          <a:srcRect l="22604" t="-7000" r="24406" b="7000"/>
          <a:stretch/>
        </p:blipFill>
        <p:spPr>
          <a:xfrm>
            <a:off x="7185944" y="2690501"/>
            <a:ext cx="1145168" cy="244396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3577C7-D071-0F07-42E9-58E39B6A5C29}"/>
              </a:ext>
            </a:extLst>
          </p:cNvPr>
          <p:cNvSpPr txBox="1"/>
          <p:nvPr/>
        </p:nvSpPr>
        <p:spPr>
          <a:xfrm>
            <a:off x="1" y="532005"/>
            <a:ext cx="9144000" cy="1585049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5400">
                <a:solidFill>
                  <a:srgbClr val="535761"/>
                </a:solidFill>
                <a:latin typeface="Comfortaa" panose="00000500000000000000" pitchFamily="2" charset="0"/>
                <a:ea typeface="Karla" pitchFamily="2" charset="0"/>
                <a:cs typeface="Heebo" panose="00000500000000000000" pitchFamily="2" charset="-79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sz="2800" b="1" dirty="0">
                <a:solidFill>
                  <a:schemeClr val="accent6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</a:t>
            </a:r>
          </a:p>
          <a:p>
            <a:pPr algn="ctr" rtl="1">
              <a:lnSpc>
                <a:spcPct val="150000"/>
              </a:lnSpc>
            </a:pPr>
            <a:r>
              <a:rPr lang="fa-IR" sz="4000" b="1" dirty="0">
                <a:solidFill>
                  <a:schemeClr val="accent6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</a:t>
            </a:r>
            <a:r>
              <a:rPr lang="fa-IR" sz="4000" b="1" dirty="0">
                <a:solidFill>
                  <a:srgbClr val="A0B7D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بهـــــــــــــــــــار</a:t>
            </a:r>
            <a:r>
              <a:rPr lang="fa-IR" sz="4000" b="1" dirty="0">
                <a:solidFill>
                  <a:schemeClr val="accent6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رایـــگان</a:t>
            </a:r>
            <a:endParaRPr lang="en-EG" sz="4000" dirty="0">
              <a:solidFill>
                <a:schemeClr val="accent6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F2E2A0-1910-7CF4-CC8B-14316F0412F3}"/>
              </a:ext>
            </a:extLst>
          </p:cNvPr>
          <p:cNvSpPr/>
          <p:nvPr/>
        </p:nvSpPr>
        <p:spPr>
          <a:xfrm>
            <a:off x="1760157" y="2436804"/>
            <a:ext cx="5623689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b="1" dirty="0">
                <a:solidFill>
                  <a:srgbClr val="434343"/>
                </a:solidFill>
                <a:latin typeface="Shabnam" panose="020B0603030804020204" pitchFamily="34" charset="-78"/>
                <a:ea typeface="Open Sans" panose="020B0606030504020204" pitchFamily="34" charset="0"/>
                <a:cs typeface="Shabnam" panose="020B0603030804020204" pitchFamily="34" charset="-78"/>
              </a:rPr>
              <a:t>نام و نام خانوادگی استاد: دکتر علیرضا عزیزی</a:t>
            </a:r>
            <a:endParaRPr lang="en-US" b="1" dirty="0">
              <a:solidFill>
                <a:srgbClr val="434343"/>
              </a:solidFill>
              <a:latin typeface="Shabnam" panose="020B0603030804020204" pitchFamily="34" charset="-78"/>
              <a:ea typeface="Open Sans" panose="020B0606030504020204" pitchFamily="34" charset="0"/>
              <a:cs typeface="Shabnam" panose="020B0603030804020204" pitchFamily="34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B0C5C88-4007-839F-1EF1-2C1D8BD9CF4F}"/>
              </a:ext>
            </a:extLst>
          </p:cNvPr>
          <p:cNvSpPr/>
          <p:nvPr/>
        </p:nvSpPr>
        <p:spPr>
          <a:xfrm>
            <a:off x="1760157" y="3133579"/>
            <a:ext cx="5623689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b="1" dirty="0">
                <a:solidFill>
                  <a:srgbClr val="434343"/>
                </a:solidFill>
                <a:latin typeface="Shabnam" panose="020B0603030804020204" pitchFamily="34" charset="-78"/>
                <a:ea typeface="Open Sans" panose="020B0606030504020204" pitchFamily="34" charset="0"/>
                <a:cs typeface="Shabnam" panose="020B0603030804020204" pitchFamily="34" charset="-78"/>
              </a:rPr>
              <a:t>پژوهشگر: محمد جواد عزیزی</a:t>
            </a:r>
            <a:endParaRPr lang="en-US" b="1" dirty="0">
              <a:solidFill>
                <a:srgbClr val="434343"/>
              </a:solidFill>
              <a:latin typeface="Shabnam" panose="020B0603030804020204" pitchFamily="34" charset="-78"/>
              <a:ea typeface="Open Sans" panose="020B0606030504020204" pitchFamily="34" charset="0"/>
              <a:cs typeface="Shabnam" panose="020B0603030804020204" pitchFamily="34" charset="-78"/>
            </a:endParaRPr>
          </a:p>
        </p:txBody>
      </p:sp>
      <p:pic>
        <p:nvPicPr>
          <p:cNvPr id="8" name="Google Shape;531;p48">
            <a:extLst>
              <a:ext uri="{FF2B5EF4-FFF2-40B4-BE49-F238E27FC236}">
                <a16:creationId xmlns:a16="http://schemas.microsoft.com/office/drawing/2014/main" id="{095EDC15-1461-4FC6-456D-C2ED2E168BB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3253" y="1412582"/>
            <a:ext cx="947526" cy="1071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" name="Google Shape;573;p51"/>
          <p:cNvGrpSpPr/>
          <p:nvPr/>
        </p:nvGrpSpPr>
        <p:grpSpPr>
          <a:xfrm>
            <a:off x="6071861" y="3096916"/>
            <a:ext cx="560688" cy="373257"/>
            <a:chOff x="4629306" y="3409193"/>
            <a:chExt cx="367255" cy="244486"/>
          </a:xfrm>
        </p:grpSpPr>
        <p:sp>
          <p:nvSpPr>
            <p:cNvPr id="574" name="Google Shape;574;p51"/>
            <p:cNvSpPr/>
            <p:nvPr/>
          </p:nvSpPr>
          <p:spPr>
            <a:xfrm>
              <a:off x="4629306" y="3409193"/>
              <a:ext cx="367255" cy="244486"/>
            </a:xfrm>
            <a:custGeom>
              <a:avLst/>
              <a:gdLst/>
              <a:ahLst/>
              <a:cxnLst/>
              <a:rect l="l" t="t" r="r" b="b"/>
              <a:pathLst>
                <a:path w="11538" h="7681" extrusionOk="0">
                  <a:moveTo>
                    <a:pt x="10966" y="358"/>
                  </a:moveTo>
                  <a:cubicBezTo>
                    <a:pt x="11085" y="358"/>
                    <a:pt x="11181" y="453"/>
                    <a:pt x="11181" y="572"/>
                  </a:cubicBezTo>
                  <a:lnTo>
                    <a:pt x="11181" y="7121"/>
                  </a:lnTo>
                  <a:cubicBezTo>
                    <a:pt x="11181" y="7240"/>
                    <a:pt x="11085" y="7323"/>
                    <a:pt x="10966" y="7323"/>
                  </a:cubicBezTo>
                  <a:lnTo>
                    <a:pt x="560" y="7323"/>
                  </a:lnTo>
                  <a:cubicBezTo>
                    <a:pt x="441" y="7323"/>
                    <a:pt x="358" y="7240"/>
                    <a:pt x="358" y="7121"/>
                  </a:cubicBezTo>
                  <a:lnTo>
                    <a:pt x="358" y="572"/>
                  </a:lnTo>
                  <a:cubicBezTo>
                    <a:pt x="358" y="453"/>
                    <a:pt x="441" y="358"/>
                    <a:pt x="560" y="358"/>
                  </a:cubicBezTo>
                  <a:close/>
                  <a:moveTo>
                    <a:pt x="560" y="1"/>
                  </a:moveTo>
                  <a:cubicBezTo>
                    <a:pt x="251" y="1"/>
                    <a:pt x="1" y="263"/>
                    <a:pt x="1" y="572"/>
                  </a:cubicBezTo>
                  <a:lnTo>
                    <a:pt x="1" y="7121"/>
                  </a:lnTo>
                  <a:cubicBezTo>
                    <a:pt x="1" y="7430"/>
                    <a:pt x="251" y="7680"/>
                    <a:pt x="560" y="7680"/>
                  </a:cubicBezTo>
                  <a:lnTo>
                    <a:pt x="10966" y="7680"/>
                  </a:lnTo>
                  <a:cubicBezTo>
                    <a:pt x="11276" y="7680"/>
                    <a:pt x="11526" y="7430"/>
                    <a:pt x="11526" y="7121"/>
                  </a:cubicBezTo>
                  <a:lnTo>
                    <a:pt x="11526" y="572"/>
                  </a:lnTo>
                  <a:cubicBezTo>
                    <a:pt x="11538" y="263"/>
                    <a:pt x="11276" y="1"/>
                    <a:pt x="109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51"/>
            <p:cNvSpPr/>
            <p:nvPr/>
          </p:nvSpPr>
          <p:spPr>
            <a:xfrm>
              <a:off x="4665688" y="3433447"/>
              <a:ext cx="294109" cy="195595"/>
            </a:xfrm>
            <a:custGeom>
              <a:avLst/>
              <a:gdLst/>
              <a:ahLst/>
              <a:cxnLst/>
              <a:rect l="l" t="t" r="r" b="b"/>
              <a:pathLst>
                <a:path w="9240" h="6145" extrusionOk="0">
                  <a:moveTo>
                    <a:pt x="8871" y="370"/>
                  </a:moveTo>
                  <a:lnTo>
                    <a:pt x="8871" y="5787"/>
                  </a:lnTo>
                  <a:lnTo>
                    <a:pt x="370" y="5787"/>
                  </a:lnTo>
                  <a:lnTo>
                    <a:pt x="370" y="370"/>
                  </a:lnTo>
                  <a:close/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lnTo>
                    <a:pt x="1" y="5966"/>
                  </a:lnTo>
                  <a:cubicBezTo>
                    <a:pt x="1" y="6073"/>
                    <a:pt x="72" y="6144"/>
                    <a:pt x="179" y="6144"/>
                  </a:cubicBezTo>
                  <a:lnTo>
                    <a:pt x="9049" y="6144"/>
                  </a:lnTo>
                  <a:cubicBezTo>
                    <a:pt x="9157" y="6144"/>
                    <a:pt x="9228" y="6073"/>
                    <a:pt x="9228" y="5966"/>
                  </a:cubicBezTo>
                  <a:lnTo>
                    <a:pt x="9228" y="179"/>
                  </a:lnTo>
                  <a:cubicBezTo>
                    <a:pt x="9240" y="96"/>
                    <a:pt x="9157" y="1"/>
                    <a:pt x="90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51"/>
            <p:cNvSpPr/>
            <p:nvPr/>
          </p:nvSpPr>
          <p:spPr>
            <a:xfrm>
              <a:off x="4647895" y="3519866"/>
              <a:ext cx="11395" cy="23522"/>
            </a:xfrm>
            <a:custGeom>
              <a:avLst/>
              <a:gdLst/>
              <a:ahLst/>
              <a:cxnLst/>
              <a:rect l="l" t="t" r="r" b="b"/>
              <a:pathLst>
                <a:path w="358" h="739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560"/>
                  </a:lnTo>
                  <a:cubicBezTo>
                    <a:pt x="0" y="667"/>
                    <a:pt x="72" y="739"/>
                    <a:pt x="179" y="739"/>
                  </a:cubicBezTo>
                  <a:cubicBezTo>
                    <a:pt x="274" y="739"/>
                    <a:pt x="357" y="667"/>
                    <a:pt x="357" y="560"/>
                  </a:cubicBezTo>
                  <a:lnTo>
                    <a:pt x="357" y="179"/>
                  </a:lnTo>
                  <a:cubicBezTo>
                    <a:pt x="357" y="72"/>
                    <a:pt x="274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51"/>
            <p:cNvSpPr/>
            <p:nvPr/>
          </p:nvSpPr>
          <p:spPr>
            <a:xfrm>
              <a:off x="4966609" y="3513404"/>
              <a:ext cx="11395" cy="36063"/>
            </a:xfrm>
            <a:custGeom>
              <a:avLst/>
              <a:gdLst/>
              <a:ahLst/>
              <a:cxnLst/>
              <a:rect l="l" t="t" r="r" b="b"/>
              <a:pathLst>
                <a:path w="358" h="1133" extrusionOk="0">
                  <a:moveTo>
                    <a:pt x="179" y="1"/>
                  </a:moveTo>
                  <a:cubicBezTo>
                    <a:pt x="72" y="1"/>
                    <a:pt x="0" y="84"/>
                    <a:pt x="0" y="180"/>
                  </a:cubicBezTo>
                  <a:lnTo>
                    <a:pt x="0" y="953"/>
                  </a:lnTo>
                  <a:cubicBezTo>
                    <a:pt x="0" y="1061"/>
                    <a:pt x="72" y="1132"/>
                    <a:pt x="179" y="1132"/>
                  </a:cubicBezTo>
                  <a:cubicBezTo>
                    <a:pt x="286" y="1132"/>
                    <a:pt x="357" y="1061"/>
                    <a:pt x="357" y="953"/>
                  </a:cubicBezTo>
                  <a:lnTo>
                    <a:pt x="357" y="180"/>
                  </a:lnTo>
                  <a:cubicBezTo>
                    <a:pt x="357" y="84"/>
                    <a:pt x="286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51"/>
            <p:cNvSpPr/>
            <p:nvPr/>
          </p:nvSpPr>
          <p:spPr>
            <a:xfrm>
              <a:off x="4966609" y="3433447"/>
              <a:ext cx="11777" cy="11395"/>
            </a:xfrm>
            <a:custGeom>
              <a:avLst/>
              <a:gdLst/>
              <a:ahLst/>
              <a:cxnLst/>
              <a:rect l="l" t="t" r="r" b="b"/>
              <a:pathLst>
                <a:path w="370" h="358" extrusionOk="0">
                  <a:moveTo>
                    <a:pt x="179" y="1"/>
                  </a:moveTo>
                  <a:cubicBezTo>
                    <a:pt x="72" y="1"/>
                    <a:pt x="0" y="72"/>
                    <a:pt x="0" y="179"/>
                  </a:cubicBezTo>
                  <a:cubicBezTo>
                    <a:pt x="0" y="286"/>
                    <a:pt x="84" y="358"/>
                    <a:pt x="179" y="358"/>
                  </a:cubicBezTo>
                  <a:cubicBezTo>
                    <a:pt x="286" y="358"/>
                    <a:pt x="357" y="286"/>
                    <a:pt x="357" y="179"/>
                  </a:cubicBezTo>
                  <a:cubicBezTo>
                    <a:pt x="369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51"/>
            <p:cNvSpPr/>
            <p:nvPr/>
          </p:nvSpPr>
          <p:spPr>
            <a:xfrm>
              <a:off x="4647895" y="3488799"/>
              <a:ext cx="11395" cy="17825"/>
            </a:xfrm>
            <a:custGeom>
              <a:avLst/>
              <a:gdLst/>
              <a:ahLst/>
              <a:cxnLst/>
              <a:rect l="l" t="t" r="r" b="b"/>
              <a:pathLst>
                <a:path w="358" h="560" extrusionOk="0">
                  <a:moveTo>
                    <a:pt x="179" y="0"/>
                  </a:moveTo>
                  <a:cubicBezTo>
                    <a:pt x="72" y="0"/>
                    <a:pt x="0" y="83"/>
                    <a:pt x="0" y="179"/>
                  </a:cubicBezTo>
                  <a:lnTo>
                    <a:pt x="0" y="381"/>
                  </a:lnTo>
                  <a:cubicBezTo>
                    <a:pt x="0" y="476"/>
                    <a:pt x="72" y="560"/>
                    <a:pt x="179" y="560"/>
                  </a:cubicBezTo>
                  <a:cubicBezTo>
                    <a:pt x="274" y="560"/>
                    <a:pt x="357" y="476"/>
                    <a:pt x="357" y="381"/>
                  </a:cubicBezTo>
                  <a:lnTo>
                    <a:pt x="357" y="179"/>
                  </a:lnTo>
                  <a:cubicBezTo>
                    <a:pt x="357" y="83"/>
                    <a:pt x="274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51"/>
            <p:cNvSpPr/>
            <p:nvPr/>
          </p:nvSpPr>
          <p:spPr>
            <a:xfrm>
              <a:off x="4647895" y="3556247"/>
              <a:ext cx="11395" cy="17475"/>
            </a:xfrm>
            <a:custGeom>
              <a:avLst/>
              <a:gdLst/>
              <a:ahLst/>
              <a:cxnLst/>
              <a:rect l="l" t="t" r="r" b="b"/>
              <a:pathLst>
                <a:path w="358" h="549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369"/>
                  </a:lnTo>
                  <a:cubicBezTo>
                    <a:pt x="0" y="477"/>
                    <a:pt x="72" y="548"/>
                    <a:pt x="179" y="548"/>
                  </a:cubicBezTo>
                  <a:cubicBezTo>
                    <a:pt x="274" y="548"/>
                    <a:pt x="357" y="477"/>
                    <a:pt x="357" y="369"/>
                  </a:cubicBezTo>
                  <a:lnTo>
                    <a:pt x="357" y="179"/>
                  </a:lnTo>
                  <a:cubicBezTo>
                    <a:pt x="357" y="84"/>
                    <a:pt x="274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51"/>
            <p:cNvSpPr/>
            <p:nvPr/>
          </p:nvSpPr>
          <p:spPr>
            <a:xfrm>
              <a:off x="4690324" y="3574804"/>
              <a:ext cx="244486" cy="36032"/>
            </a:xfrm>
            <a:custGeom>
              <a:avLst/>
              <a:gdLst/>
              <a:ahLst/>
              <a:cxnLst/>
              <a:rect l="l" t="t" r="r" b="b"/>
              <a:pathLst>
                <a:path w="7681" h="1132" extrusionOk="0">
                  <a:moveTo>
                    <a:pt x="1727" y="358"/>
                  </a:moveTo>
                  <a:cubicBezTo>
                    <a:pt x="1846" y="358"/>
                    <a:pt x="1941" y="441"/>
                    <a:pt x="1941" y="560"/>
                  </a:cubicBezTo>
                  <a:cubicBezTo>
                    <a:pt x="1941" y="679"/>
                    <a:pt x="1846" y="775"/>
                    <a:pt x="1727" y="775"/>
                  </a:cubicBezTo>
                  <a:cubicBezTo>
                    <a:pt x="1608" y="775"/>
                    <a:pt x="1525" y="679"/>
                    <a:pt x="1525" y="560"/>
                  </a:cubicBezTo>
                  <a:cubicBezTo>
                    <a:pt x="1525" y="441"/>
                    <a:pt x="1608" y="358"/>
                    <a:pt x="1727" y="358"/>
                  </a:cubicBezTo>
                  <a:close/>
                  <a:moveTo>
                    <a:pt x="1727" y="1"/>
                  </a:moveTo>
                  <a:cubicBezTo>
                    <a:pt x="1477" y="1"/>
                    <a:pt x="1263" y="156"/>
                    <a:pt x="1191" y="382"/>
                  </a:cubicBezTo>
                  <a:lnTo>
                    <a:pt x="179" y="382"/>
                  </a:lnTo>
                  <a:cubicBezTo>
                    <a:pt x="72" y="382"/>
                    <a:pt x="1" y="453"/>
                    <a:pt x="1" y="560"/>
                  </a:cubicBezTo>
                  <a:cubicBezTo>
                    <a:pt x="1" y="668"/>
                    <a:pt x="72" y="739"/>
                    <a:pt x="179" y="739"/>
                  </a:cubicBezTo>
                  <a:lnTo>
                    <a:pt x="1191" y="739"/>
                  </a:lnTo>
                  <a:cubicBezTo>
                    <a:pt x="1263" y="965"/>
                    <a:pt x="1477" y="1132"/>
                    <a:pt x="1727" y="1132"/>
                  </a:cubicBezTo>
                  <a:cubicBezTo>
                    <a:pt x="1977" y="1132"/>
                    <a:pt x="2191" y="965"/>
                    <a:pt x="2263" y="739"/>
                  </a:cubicBezTo>
                  <a:lnTo>
                    <a:pt x="7502" y="739"/>
                  </a:lnTo>
                  <a:cubicBezTo>
                    <a:pt x="7609" y="739"/>
                    <a:pt x="7680" y="668"/>
                    <a:pt x="7680" y="560"/>
                  </a:cubicBezTo>
                  <a:cubicBezTo>
                    <a:pt x="7680" y="453"/>
                    <a:pt x="7609" y="382"/>
                    <a:pt x="7513" y="382"/>
                  </a:cubicBezTo>
                  <a:lnTo>
                    <a:pt x="2263" y="382"/>
                  </a:lnTo>
                  <a:cubicBezTo>
                    <a:pt x="2191" y="156"/>
                    <a:pt x="1977" y="1"/>
                    <a:pt x="17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51"/>
            <p:cNvSpPr/>
            <p:nvPr/>
          </p:nvSpPr>
          <p:spPr>
            <a:xfrm>
              <a:off x="4788870" y="3486635"/>
              <a:ext cx="53092" cy="52965"/>
            </a:xfrm>
            <a:custGeom>
              <a:avLst/>
              <a:gdLst/>
              <a:ahLst/>
              <a:cxnLst/>
              <a:rect l="l" t="t" r="r" b="b"/>
              <a:pathLst>
                <a:path w="1668" h="1664" extrusionOk="0">
                  <a:moveTo>
                    <a:pt x="357" y="354"/>
                  </a:moveTo>
                  <a:lnTo>
                    <a:pt x="1286" y="818"/>
                  </a:lnTo>
                  <a:cubicBezTo>
                    <a:pt x="1298" y="818"/>
                    <a:pt x="1298" y="830"/>
                    <a:pt x="1298" y="842"/>
                  </a:cubicBezTo>
                  <a:lnTo>
                    <a:pt x="369" y="1306"/>
                  </a:lnTo>
                  <a:lnTo>
                    <a:pt x="357" y="1306"/>
                  </a:lnTo>
                  <a:lnTo>
                    <a:pt x="357" y="1294"/>
                  </a:lnTo>
                  <a:lnTo>
                    <a:pt x="357" y="366"/>
                  </a:lnTo>
                  <a:lnTo>
                    <a:pt x="357" y="354"/>
                  </a:lnTo>
                  <a:close/>
                  <a:moveTo>
                    <a:pt x="361" y="1"/>
                  </a:moveTo>
                  <a:cubicBezTo>
                    <a:pt x="297" y="1"/>
                    <a:pt x="235" y="19"/>
                    <a:pt x="179" y="56"/>
                  </a:cubicBezTo>
                  <a:cubicBezTo>
                    <a:pt x="72" y="128"/>
                    <a:pt x="0" y="247"/>
                    <a:pt x="0" y="366"/>
                  </a:cubicBezTo>
                  <a:lnTo>
                    <a:pt x="0" y="1294"/>
                  </a:lnTo>
                  <a:cubicBezTo>
                    <a:pt x="0" y="1425"/>
                    <a:pt x="60" y="1544"/>
                    <a:pt x="179" y="1604"/>
                  </a:cubicBezTo>
                  <a:cubicBezTo>
                    <a:pt x="238" y="1652"/>
                    <a:pt x="310" y="1663"/>
                    <a:pt x="369" y="1663"/>
                  </a:cubicBezTo>
                  <a:cubicBezTo>
                    <a:pt x="429" y="1663"/>
                    <a:pt x="488" y="1652"/>
                    <a:pt x="536" y="1616"/>
                  </a:cubicBezTo>
                  <a:lnTo>
                    <a:pt x="1465" y="1163"/>
                  </a:lnTo>
                  <a:cubicBezTo>
                    <a:pt x="1596" y="1104"/>
                    <a:pt x="1667" y="961"/>
                    <a:pt x="1667" y="830"/>
                  </a:cubicBezTo>
                  <a:cubicBezTo>
                    <a:pt x="1655" y="687"/>
                    <a:pt x="1584" y="568"/>
                    <a:pt x="1465" y="509"/>
                  </a:cubicBezTo>
                  <a:lnTo>
                    <a:pt x="536" y="44"/>
                  </a:lnTo>
                  <a:cubicBezTo>
                    <a:pt x="479" y="16"/>
                    <a:pt x="420" y="1"/>
                    <a:pt x="3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51"/>
            <p:cNvSpPr/>
            <p:nvPr/>
          </p:nvSpPr>
          <p:spPr>
            <a:xfrm>
              <a:off x="4745645" y="3458084"/>
              <a:ext cx="134195" cy="109941"/>
            </a:xfrm>
            <a:custGeom>
              <a:avLst/>
              <a:gdLst/>
              <a:ahLst/>
              <a:cxnLst/>
              <a:rect l="l" t="t" r="r" b="b"/>
              <a:pathLst>
                <a:path w="4216" h="3454" extrusionOk="0">
                  <a:moveTo>
                    <a:pt x="3263" y="358"/>
                  </a:moveTo>
                  <a:cubicBezTo>
                    <a:pt x="3597" y="358"/>
                    <a:pt x="3859" y="632"/>
                    <a:pt x="3859" y="953"/>
                  </a:cubicBezTo>
                  <a:lnTo>
                    <a:pt x="3859" y="2501"/>
                  </a:lnTo>
                  <a:cubicBezTo>
                    <a:pt x="3859" y="2834"/>
                    <a:pt x="3597" y="3096"/>
                    <a:pt x="3263" y="3096"/>
                  </a:cubicBezTo>
                  <a:lnTo>
                    <a:pt x="953" y="3096"/>
                  </a:lnTo>
                  <a:cubicBezTo>
                    <a:pt x="632" y="3096"/>
                    <a:pt x="358" y="2834"/>
                    <a:pt x="358" y="2501"/>
                  </a:cubicBezTo>
                  <a:lnTo>
                    <a:pt x="358" y="953"/>
                  </a:lnTo>
                  <a:cubicBezTo>
                    <a:pt x="358" y="632"/>
                    <a:pt x="632" y="358"/>
                    <a:pt x="953" y="358"/>
                  </a:cubicBezTo>
                  <a:close/>
                  <a:moveTo>
                    <a:pt x="953" y="1"/>
                  </a:moveTo>
                  <a:cubicBezTo>
                    <a:pt x="441" y="1"/>
                    <a:pt x="1" y="429"/>
                    <a:pt x="1" y="953"/>
                  </a:cubicBezTo>
                  <a:lnTo>
                    <a:pt x="1" y="2501"/>
                  </a:lnTo>
                  <a:cubicBezTo>
                    <a:pt x="1" y="3025"/>
                    <a:pt x="441" y="3453"/>
                    <a:pt x="953" y="3453"/>
                  </a:cubicBezTo>
                  <a:lnTo>
                    <a:pt x="3263" y="3453"/>
                  </a:lnTo>
                  <a:cubicBezTo>
                    <a:pt x="3787" y="3453"/>
                    <a:pt x="4216" y="3025"/>
                    <a:pt x="4216" y="2501"/>
                  </a:cubicBezTo>
                  <a:lnTo>
                    <a:pt x="4216" y="953"/>
                  </a:lnTo>
                  <a:cubicBezTo>
                    <a:pt x="4216" y="429"/>
                    <a:pt x="3799" y="1"/>
                    <a:pt x="326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4" name="Google Shape;584;p51"/>
          <p:cNvGrpSpPr/>
          <p:nvPr/>
        </p:nvGrpSpPr>
        <p:grpSpPr>
          <a:xfrm>
            <a:off x="2402827" y="3073510"/>
            <a:ext cx="641112" cy="420103"/>
            <a:chOff x="3207778" y="2474632"/>
            <a:chExt cx="419933" cy="275170"/>
          </a:xfrm>
        </p:grpSpPr>
        <p:sp>
          <p:nvSpPr>
            <p:cNvPr id="585" name="Google Shape;585;p51"/>
            <p:cNvSpPr/>
            <p:nvPr/>
          </p:nvSpPr>
          <p:spPr>
            <a:xfrm>
              <a:off x="3207778" y="2474632"/>
              <a:ext cx="419933" cy="275170"/>
            </a:xfrm>
            <a:custGeom>
              <a:avLst/>
              <a:gdLst/>
              <a:ahLst/>
              <a:cxnLst/>
              <a:rect l="l" t="t" r="r" b="b"/>
              <a:pathLst>
                <a:path w="13193" h="8645" extrusionOk="0">
                  <a:moveTo>
                    <a:pt x="9906" y="370"/>
                  </a:moveTo>
                  <a:lnTo>
                    <a:pt x="9906" y="3918"/>
                  </a:lnTo>
                  <a:lnTo>
                    <a:pt x="381" y="3918"/>
                  </a:lnTo>
                  <a:lnTo>
                    <a:pt x="381" y="370"/>
                  </a:lnTo>
                  <a:close/>
                  <a:moveTo>
                    <a:pt x="9906" y="4323"/>
                  </a:moveTo>
                  <a:lnTo>
                    <a:pt x="9906" y="7014"/>
                  </a:lnTo>
                  <a:cubicBezTo>
                    <a:pt x="9906" y="7514"/>
                    <a:pt x="10133" y="7966"/>
                    <a:pt x="10490" y="8264"/>
                  </a:cubicBezTo>
                  <a:lnTo>
                    <a:pt x="1632" y="8264"/>
                  </a:lnTo>
                  <a:cubicBezTo>
                    <a:pt x="953" y="8264"/>
                    <a:pt x="381" y="7692"/>
                    <a:pt x="381" y="7014"/>
                  </a:cubicBezTo>
                  <a:lnTo>
                    <a:pt x="381" y="4323"/>
                  </a:lnTo>
                  <a:close/>
                  <a:moveTo>
                    <a:pt x="12169" y="1620"/>
                  </a:moveTo>
                  <a:cubicBezTo>
                    <a:pt x="12514" y="1620"/>
                    <a:pt x="12812" y="1906"/>
                    <a:pt x="12812" y="2263"/>
                  </a:cubicBezTo>
                  <a:lnTo>
                    <a:pt x="12812" y="7014"/>
                  </a:lnTo>
                  <a:cubicBezTo>
                    <a:pt x="12812" y="7692"/>
                    <a:pt x="12240" y="8264"/>
                    <a:pt x="11561" y="8264"/>
                  </a:cubicBezTo>
                  <a:cubicBezTo>
                    <a:pt x="10871" y="8264"/>
                    <a:pt x="10311" y="7692"/>
                    <a:pt x="10311" y="7014"/>
                  </a:cubicBezTo>
                  <a:lnTo>
                    <a:pt x="10311" y="6371"/>
                  </a:lnTo>
                  <a:lnTo>
                    <a:pt x="11347" y="6371"/>
                  </a:lnTo>
                  <a:cubicBezTo>
                    <a:pt x="11454" y="6371"/>
                    <a:pt x="11549" y="6276"/>
                    <a:pt x="11549" y="6180"/>
                  </a:cubicBezTo>
                  <a:lnTo>
                    <a:pt x="11549" y="3799"/>
                  </a:lnTo>
                  <a:cubicBezTo>
                    <a:pt x="11549" y="3692"/>
                    <a:pt x="11454" y="3597"/>
                    <a:pt x="11347" y="3597"/>
                  </a:cubicBezTo>
                  <a:cubicBezTo>
                    <a:pt x="11252" y="3597"/>
                    <a:pt x="11157" y="3692"/>
                    <a:pt x="11157" y="3799"/>
                  </a:cubicBezTo>
                  <a:lnTo>
                    <a:pt x="11157" y="5978"/>
                  </a:lnTo>
                  <a:lnTo>
                    <a:pt x="10299" y="5978"/>
                  </a:lnTo>
                  <a:lnTo>
                    <a:pt x="10299" y="1620"/>
                  </a:lnTo>
                  <a:lnTo>
                    <a:pt x="11371" y="1620"/>
                  </a:lnTo>
                  <a:cubicBezTo>
                    <a:pt x="11228" y="1799"/>
                    <a:pt x="11145" y="2013"/>
                    <a:pt x="11145" y="2263"/>
                  </a:cubicBezTo>
                  <a:lnTo>
                    <a:pt x="11145" y="2906"/>
                  </a:lnTo>
                  <a:cubicBezTo>
                    <a:pt x="11145" y="3001"/>
                    <a:pt x="11228" y="3097"/>
                    <a:pt x="11335" y="3097"/>
                  </a:cubicBezTo>
                  <a:cubicBezTo>
                    <a:pt x="11442" y="3097"/>
                    <a:pt x="11526" y="3001"/>
                    <a:pt x="11526" y="2906"/>
                  </a:cubicBezTo>
                  <a:lnTo>
                    <a:pt x="11526" y="2263"/>
                  </a:lnTo>
                  <a:cubicBezTo>
                    <a:pt x="11526" y="1918"/>
                    <a:pt x="11811" y="1620"/>
                    <a:pt x="12169" y="1620"/>
                  </a:cubicBezTo>
                  <a:close/>
                  <a:moveTo>
                    <a:pt x="191" y="1"/>
                  </a:moveTo>
                  <a:cubicBezTo>
                    <a:pt x="84" y="1"/>
                    <a:pt x="0" y="96"/>
                    <a:pt x="0" y="191"/>
                  </a:cubicBezTo>
                  <a:lnTo>
                    <a:pt x="0" y="7014"/>
                  </a:lnTo>
                  <a:cubicBezTo>
                    <a:pt x="0" y="7919"/>
                    <a:pt x="727" y="8645"/>
                    <a:pt x="1632" y="8645"/>
                  </a:cubicBezTo>
                  <a:lnTo>
                    <a:pt x="11549" y="8645"/>
                  </a:lnTo>
                  <a:cubicBezTo>
                    <a:pt x="12454" y="8645"/>
                    <a:pt x="13181" y="7919"/>
                    <a:pt x="13181" y="7014"/>
                  </a:cubicBezTo>
                  <a:lnTo>
                    <a:pt x="13181" y="2263"/>
                  </a:lnTo>
                  <a:cubicBezTo>
                    <a:pt x="13193" y="1680"/>
                    <a:pt x="12740" y="1239"/>
                    <a:pt x="12169" y="1239"/>
                  </a:cubicBezTo>
                  <a:lnTo>
                    <a:pt x="10299" y="1239"/>
                  </a:lnTo>
                  <a:lnTo>
                    <a:pt x="10299" y="191"/>
                  </a:lnTo>
                  <a:cubicBezTo>
                    <a:pt x="10299" y="96"/>
                    <a:pt x="10204" y="1"/>
                    <a:pt x="100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51"/>
            <p:cNvSpPr/>
            <p:nvPr/>
          </p:nvSpPr>
          <p:spPr>
            <a:xfrm>
              <a:off x="3449559" y="2493985"/>
              <a:ext cx="46663" cy="98546"/>
            </a:xfrm>
            <a:custGeom>
              <a:avLst/>
              <a:gdLst/>
              <a:ahLst/>
              <a:cxnLst/>
              <a:rect l="l" t="t" r="r" b="b"/>
              <a:pathLst>
                <a:path w="1466" h="3096" extrusionOk="0">
                  <a:moveTo>
                    <a:pt x="739" y="0"/>
                  </a:moveTo>
                  <a:cubicBezTo>
                    <a:pt x="632" y="0"/>
                    <a:pt x="536" y="95"/>
                    <a:pt x="536" y="203"/>
                  </a:cubicBezTo>
                  <a:lnTo>
                    <a:pt x="536" y="417"/>
                  </a:lnTo>
                  <a:cubicBezTo>
                    <a:pt x="227" y="476"/>
                    <a:pt x="1" y="750"/>
                    <a:pt x="1" y="1072"/>
                  </a:cubicBezTo>
                  <a:cubicBezTo>
                    <a:pt x="1" y="1453"/>
                    <a:pt x="298" y="1750"/>
                    <a:pt x="679" y="1750"/>
                  </a:cubicBezTo>
                  <a:lnTo>
                    <a:pt x="810" y="1750"/>
                  </a:lnTo>
                  <a:cubicBezTo>
                    <a:pt x="953" y="1750"/>
                    <a:pt x="1096" y="1869"/>
                    <a:pt x="1096" y="2024"/>
                  </a:cubicBezTo>
                  <a:cubicBezTo>
                    <a:pt x="1096" y="2191"/>
                    <a:pt x="977" y="2310"/>
                    <a:pt x="810" y="2310"/>
                  </a:cubicBezTo>
                  <a:lnTo>
                    <a:pt x="596" y="2310"/>
                  </a:lnTo>
                  <a:cubicBezTo>
                    <a:pt x="477" y="2310"/>
                    <a:pt x="393" y="2215"/>
                    <a:pt x="393" y="2096"/>
                  </a:cubicBezTo>
                  <a:cubicBezTo>
                    <a:pt x="393" y="2000"/>
                    <a:pt x="298" y="1905"/>
                    <a:pt x="203" y="1905"/>
                  </a:cubicBezTo>
                  <a:cubicBezTo>
                    <a:pt x="96" y="1905"/>
                    <a:pt x="1" y="2000"/>
                    <a:pt x="1" y="2096"/>
                  </a:cubicBezTo>
                  <a:cubicBezTo>
                    <a:pt x="1" y="2417"/>
                    <a:pt x="239" y="2667"/>
                    <a:pt x="536" y="2691"/>
                  </a:cubicBezTo>
                  <a:lnTo>
                    <a:pt x="536" y="2905"/>
                  </a:lnTo>
                  <a:cubicBezTo>
                    <a:pt x="536" y="3012"/>
                    <a:pt x="632" y="3096"/>
                    <a:pt x="739" y="3096"/>
                  </a:cubicBezTo>
                  <a:cubicBezTo>
                    <a:pt x="834" y="3096"/>
                    <a:pt x="929" y="3012"/>
                    <a:pt x="929" y="2905"/>
                  </a:cubicBezTo>
                  <a:lnTo>
                    <a:pt x="929" y="2679"/>
                  </a:lnTo>
                  <a:cubicBezTo>
                    <a:pt x="1239" y="2620"/>
                    <a:pt x="1465" y="2358"/>
                    <a:pt x="1465" y="2024"/>
                  </a:cubicBezTo>
                  <a:cubicBezTo>
                    <a:pt x="1465" y="1655"/>
                    <a:pt x="1167" y="1358"/>
                    <a:pt x="798" y="1358"/>
                  </a:cubicBezTo>
                  <a:lnTo>
                    <a:pt x="655" y="1358"/>
                  </a:lnTo>
                  <a:cubicBezTo>
                    <a:pt x="513" y="1358"/>
                    <a:pt x="382" y="1238"/>
                    <a:pt x="382" y="1072"/>
                  </a:cubicBezTo>
                  <a:cubicBezTo>
                    <a:pt x="382" y="929"/>
                    <a:pt x="501" y="798"/>
                    <a:pt x="655" y="798"/>
                  </a:cubicBezTo>
                  <a:lnTo>
                    <a:pt x="870" y="798"/>
                  </a:lnTo>
                  <a:cubicBezTo>
                    <a:pt x="989" y="798"/>
                    <a:pt x="1072" y="881"/>
                    <a:pt x="1072" y="1000"/>
                  </a:cubicBezTo>
                  <a:lnTo>
                    <a:pt x="1072" y="1131"/>
                  </a:lnTo>
                  <a:cubicBezTo>
                    <a:pt x="1072" y="1238"/>
                    <a:pt x="1167" y="1334"/>
                    <a:pt x="1275" y="1334"/>
                  </a:cubicBezTo>
                  <a:cubicBezTo>
                    <a:pt x="1370" y="1334"/>
                    <a:pt x="1465" y="1238"/>
                    <a:pt x="1465" y="1131"/>
                  </a:cubicBezTo>
                  <a:lnTo>
                    <a:pt x="1465" y="1000"/>
                  </a:lnTo>
                  <a:cubicBezTo>
                    <a:pt x="1465" y="691"/>
                    <a:pt x="1227" y="441"/>
                    <a:pt x="929" y="405"/>
                  </a:cubicBezTo>
                  <a:lnTo>
                    <a:pt x="929" y="203"/>
                  </a:lnTo>
                  <a:cubicBezTo>
                    <a:pt x="929" y="95"/>
                    <a:pt x="834" y="0"/>
                    <a:pt x="7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51"/>
            <p:cNvSpPr/>
            <p:nvPr/>
          </p:nvSpPr>
          <p:spPr>
            <a:xfrm>
              <a:off x="3247566" y="2507226"/>
              <a:ext cx="51565" cy="71681"/>
            </a:xfrm>
            <a:custGeom>
              <a:avLst/>
              <a:gdLst/>
              <a:ahLst/>
              <a:cxnLst/>
              <a:rect l="l" t="t" r="r" b="b"/>
              <a:pathLst>
                <a:path w="1620" h="2252" extrusionOk="0">
                  <a:moveTo>
                    <a:pt x="1429" y="1"/>
                  </a:moveTo>
                  <a:cubicBezTo>
                    <a:pt x="1322" y="1"/>
                    <a:pt x="1227" y="96"/>
                    <a:pt x="1227" y="203"/>
                  </a:cubicBezTo>
                  <a:lnTo>
                    <a:pt x="1227" y="1418"/>
                  </a:lnTo>
                  <a:lnTo>
                    <a:pt x="358" y="96"/>
                  </a:lnTo>
                  <a:cubicBezTo>
                    <a:pt x="323" y="44"/>
                    <a:pt x="256" y="11"/>
                    <a:pt x="195" y="11"/>
                  </a:cubicBezTo>
                  <a:cubicBezTo>
                    <a:pt x="172" y="11"/>
                    <a:pt x="151" y="15"/>
                    <a:pt x="132" y="25"/>
                  </a:cubicBezTo>
                  <a:cubicBezTo>
                    <a:pt x="60" y="49"/>
                    <a:pt x="1" y="120"/>
                    <a:pt x="1" y="203"/>
                  </a:cubicBezTo>
                  <a:lnTo>
                    <a:pt x="1" y="2061"/>
                  </a:lnTo>
                  <a:cubicBezTo>
                    <a:pt x="1" y="2168"/>
                    <a:pt x="84" y="2251"/>
                    <a:pt x="191" y="2251"/>
                  </a:cubicBezTo>
                  <a:cubicBezTo>
                    <a:pt x="298" y="2251"/>
                    <a:pt x="382" y="2168"/>
                    <a:pt x="382" y="2061"/>
                  </a:cubicBezTo>
                  <a:lnTo>
                    <a:pt x="382" y="834"/>
                  </a:lnTo>
                  <a:lnTo>
                    <a:pt x="1263" y="2168"/>
                  </a:lnTo>
                  <a:cubicBezTo>
                    <a:pt x="1289" y="2221"/>
                    <a:pt x="1356" y="2248"/>
                    <a:pt x="1428" y="2248"/>
                  </a:cubicBezTo>
                  <a:cubicBezTo>
                    <a:pt x="1452" y="2248"/>
                    <a:pt x="1477" y="2245"/>
                    <a:pt x="1501" y="2239"/>
                  </a:cubicBezTo>
                  <a:cubicBezTo>
                    <a:pt x="1572" y="2204"/>
                    <a:pt x="1620" y="2132"/>
                    <a:pt x="1620" y="2061"/>
                  </a:cubicBezTo>
                  <a:lnTo>
                    <a:pt x="1620" y="203"/>
                  </a:lnTo>
                  <a:cubicBezTo>
                    <a:pt x="1620" y="96"/>
                    <a:pt x="1525" y="1"/>
                    <a:pt x="14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51"/>
            <p:cNvSpPr/>
            <p:nvPr/>
          </p:nvSpPr>
          <p:spPr>
            <a:xfrm>
              <a:off x="3312754" y="2507990"/>
              <a:ext cx="45135" cy="71299"/>
            </a:xfrm>
            <a:custGeom>
              <a:avLst/>
              <a:gdLst/>
              <a:ahLst/>
              <a:cxnLst/>
              <a:rect l="l" t="t" r="r" b="b"/>
              <a:pathLst>
                <a:path w="1418" h="2240" extrusionOk="0">
                  <a:moveTo>
                    <a:pt x="191" y="1"/>
                  </a:moveTo>
                  <a:cubicBezTo>
                    <a:pt x="96" y="1"/>
                    <a:pt x="0" y="84"/>
                    <a:pt x="0" y="191"/>
                  </a:cubicBezTo>
                  <a:lnTo>
                    <a:pt x="0" y="2049"/>
                  </a:lnTo>
                  <a:cubicBezTo>
                    <a:pt x="0" y="2156"/>
                    <a:pt x="96" y="2239"/>
                    <a:pt x="191" y="2239"/>
                  </a:cubicBezTo>
                  <a:lnTo>
                    <a:pt x="1227" y="2239"/>
                  </a:lnTo>
                  <a:cubicBezTo>
                    <a:pt x="1322" y="2239"/>
                    <a:pt x="1417" y="2156"/>
                    <a:pt x="1417" y="2049"/>
                  </a:cubicBezTo>
                  <a:cubicBezTo>
                    <a:pt x="1417" y="1930"/>
                    <a:pt x="1346" y="1846"/>
                    <a:pt x="1227" y="1846"/>
                  </a:cubicBezTo>
                  <a:lnTo>
                    <a:pt x="393" y="1846"/>
                  </a:lnTo>
                  <a:lnTo>
                    <a:pt x="393" y="1203"/>
                  </a:lnTo>
                  <a:lnTo>
                    <a:pt x="1024" y="1203"/>
                  </a:lnTo>
                  <a:cubicBezTo>
                    <a:pt x="1132" y="1203"/>
                    <a:pt x="1227" y="1108"/>
                    <a:pt x="1227" y="1013"/>
                  </a:cubicBezTo>
                  <a:cubicBezTo>
                    <a:pt x="1227" y="906"/>
                    <a:pt x="1132" y="810"/>
                    <a:pt x="1024" y="810"/>
                  </a:cubicBezTo>
                  <a:lnTo>
                    <a:pt x="393" y="810"/>
                  </a:lnTo>
                  <a:lnTo>
                    <a:pt x="393" y="382"/>
                  </a:lnTo>
                  <a:lnTo>
                    <a:pt x="1227" y="382"/>
                  </a:lnTo>
                  <a:cubicBezTo>
                    <a:pt x="1322" y="382"/>
                    <a:pt x="1417" y="298"/>
                    <a:pt x="1417" y="191"/>
                  </a:cubicBezTo>
                  <a:cubicBezTo>
                    <a:pt x="1417" y="84"/>
                    <a:pt x="1322" y="1"/>
                    <a:pt x="1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51"/>
            <p:cNvSpPr/>
            <p:nvPr/>
          </p:nvSpPr>
          <p:spPr>
            <a:xfrm>
              <a:off x="3372626" y="2507194"/>
              <a:ext cx="65602" cy="71395"/>
            </a:xfrm>
            <a:custGeom>
              <a:avLst/>
              <a:gdLst/>
              <a:ahLst/>
              <a:cxnLst/>
              <a:rect l="l" t="t" r="r" b="b"/>
              <a:pathLst>
                <a:path w="2061" h="2243" extrusionOk="0">
                  <a:moveTo>
                    <a:pt x="200" y="1"/>
                  </a:moveTo>
                  <a:cubicBezTo>
                    <a:pt x="193" y="1"/>
                    <a:pt x="186" y="1"/>
                    <a:pt x="179" y="2"/>
                  </a:cubicBezTo>
                  <a:cubicBezTo>
                    <a:pt x="72" y="26"/>
                    <a:pt x="1" y="109"/>
                    <a:pt x="13" y="216"/>
                  </a:cubicBezTo>
                  <a:lnTo>
                    <a:pt x="215" y="2074"/>
                  </a:lnTo>
                  <a:cubicBezTo>
                    <a:pt x="239" y="2169"/>
                    <a:pt x="298" y="2228"/>
                    <a:pt x="382" y="2240"/>
                  </a:cubicBezTo>
                  <a:cubicBezTo>
                    <a:pt x="391" y="2242"/>
                    <a:pt x="401" y="2242"/>
                    <a:pt x="410" y="2242"/>
                  </a:cubicBezTo>
                  <a:cubicBezTo>
                    <a:pt x="493" y="2242"/>
                    <a:pt x="564" y="2196"/>
                    <a:pt x="596" y="2121"/>
                  </a:cubicBezTo>
                  <a:lnTo>
                    <a:pt x="1036" y="1097"/>
                  </a:lnTo>
                  <a:lnTo>
                    <a:pt x="1489" y="2121"/>
                  </a:lnTo>
                  <a:cubicBezTo>
                    <a:pt x="1510" y="2196"/>
                    <a:pt x="1589" y="2242"/>
                    <a:pt x="1665" y="2242"/>
                  </a:cubicBezTo>
                  <a:cubicBezTo>
                    <a:pt x="1674" y="2242"/>
                    <a:pt x="1683" y="2242"/>
                    <a:pt x="1691" y="2240"/>
                  </a:cubicBezTo>
                  <a:cubicBezTo>
                    <a:pt x="1787" y="2228"/>
                    <a:pt x="1846" y="2145"/>
                    <a:pt x="1858" y="2074"/>
                  </a:cubicBezTo>
                  <a:lnTo>
                    <a:pt x="2060" y="216"/>
                  </a:lnTo>
                  <a:cubicBezTo>
                    <a:pt x="2037" y="109"/>
                    <a:pt x="1965" y="26"/>
                    <a:pt x="1846" y="2"/>
                  </a:cubicBezTo>
                  <a:cubicBezTo>
                    <a:pt x="1838" y="1"/>
                    <a:pt x="1830" y="1"/>
                    <a:pt x="1823" y="1"/>
                  </a:cubicBezTo>
                  <a:cubicBezTo>
                    <a:pt x="1724" y="1"/>
                    <a:pt x="1632" y="69"/>
                    <a:pt x="1632" y="169"/>
                  </a:cubicBezTo>
                  <a:lnTo>
                    <a:pt x="1513" y="1300"/>
                  </a:lnTo>
                  <a:lnTo>
                    <a:pt x="1191" y="526"/>
                  </a:lnTo>
                  <a:cubicBezTo>
                    <a:pt x="1161" y="454"/>
                    <a:pt x="1087" y="419"/>
                    <a:pt x="1013" y="419"/>
                  </a:cubicBezTo>
                  <a:cubicBezTo>
                    <a:pt x="938" y="419"/>
                    <a:pt x="864" y="454"/>
                    <a:pt x="834" y="526"/>
                  </a:cubicBezTo>
                  <a:lnTo>
                    <a:pt x="501" y="1300"/>
                  </a:lnTo>
                  <a:lnTo>
                    <a:pt x="382" y="169"/>
                  </a:lnTo>
                  <a:cubicBezTo>
                    <a:pt x="371" y="69"/>
                    <a:pt x="288" y="1"/>
                    <a:pt x="2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51"/>
            <p:cNvSpPr/>
            <p:nvPr/>
          </p:nvSpPr>
          <p:spPr>
            <a:xfrm>
              <a:off x="3247566" y="2632286"/>
              <a:ext cx="97432" cy="12541"/>
            </a:xfrm>
            <a:custGeom>
              <a:avLst/>
              <a:gdLst/>
              <a:ahLst/>
              <a:cxnLst/>
              <a:rect l="l" t="t" r="r" b="b"/>
              <a:pathLst>
                <a:path w="3061" h="394" extrusionOk="0">
                  <a:moveTo>
                    <a:pt x="191" y="1"/>
                  </a:moveTo>
                  <a:cubicBezTo>
                    <a:pt x="84" y="1"/>
                    <a:pt x="1" y="96"/>
                    <a:pt x="1" y="203"/>
                  </a:cubicBezTo>
                  <a:cubicBezTo>
                    <a:pt x="1" y="299"/>
                    <a:pt x="84" y="394"/>
                    <a:pt x="191" y="394"/>
                  </a:cubicBezTo>
                  <a:lnTo>
                    <a:pt x="2870" y="394"/>
                  </a:lnTo>
                  <a:cubicBezTo>
                    <a:pt x="2977" y="394"/>
                    <a:pt x="3060" y="299"/>
                    <a:pt x="3060" y="203"/>
                  </a:cubicBezTo>
                  <a:cubicBezTo>
                    <a:pt x="3060" y="84"/>
                    <a:pt x="2977" y="1"/>
                    <a:pt x="28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51"/>
            <p:cNvSpPr/>
            <p:nvPr/>
          </p:nvSpPr>
          <p:spPr>
            <a:xfrm>
              <a:off x="3371862" y="2632286"/>
              <a:ext cx="124360" cy="12541"/>
            </a:xfrm>
            <a:custGeom>
              <a:avLst/>
              <a:gdLst/>
              <a:ahLst/>
              <a:cxnLst/>
              <a:rect l="l" t="t" r="r" b="b"/>
              <a:pathLst>
                <a:path w="3907" h="394" extrusionOk="0">
                  <a:moveTo>
                    <a:pt x="203" y="1"/>
                  </a:moveTo>
                  <a:cubicBezTo>
                    <a:pt x="96" y="1"/>
                    <a:pt x="1" y="96"/>
                    <a:pt x="1" y="203"/>
                  </a:cubicBezTo>
                  <a:cubicBezTo>
                    <a:pt x="1" y="299"/>
                    <a:pt x="96" y="394"/>
                    <a:pt x="203" y="394"/>
                  </a:cubicBezTo>
                  <a:lnTo>
                    <a:pt x="3716" y="394"/>
                  </a:lnTo>
                  <a:cubicBezTo>
                    <a:pt x="3811" y="394"/>
                    <a:pt x="3906" y="299"/>
                    <a:pt x="3906" y="203"/>
                  </a:cubicBezTo>
                  <a:cubicBezTo>
                    <a:pt x="3906" y="84"/>
                    <a:pt x="3811" y="1"/>
                    <a:pt x="37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51"/>
            <p:cNvSpPr/>
            <p:nvPr/>
          </p:nvSpPr>
          <p:spPr>
            <a:xfrm>
              <a:off x="3247566" y="2665262"/>
              <a:ext cx="51565" cy="12159"/>
            </a:xfrm>
            <a:custGeom>
              <a:avLst/>
              <a:gdLst/>
              <a:ahLst/>
              <a:cxnLst/>
              <a:rect l="l" t="t" r="r" b="b"/>
              <a:pathLst>
                <a:path w="1620" h="382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cubicBezTo>
                    <a:pt x="1" y="298"/>
                    <a:pt x="84" y="382"/>
                    <a:pt x="191" y="382"/>
                  </a:cubicBezTo>
                  <a:lnTo>
                    <a:pt x="1429" y="382"/>
                  </a:lnTo>
                  <a:cubicBezTo>
                    <a:pt x="1525" y="382"/>
                    <a:pt x="1620" y="298"/>
                    <a:pt x="1620" y="191"/>
                  </a:cubicBezTo>
                  <a:cubicBezTo>
                    <a:pt x="1620" y="84"/>
                    <a:pt x="1525" y="1"/>
                    <a:pt x="14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51"/>
            <p:cNvSpPr/>
            <p:nvPr/>
          </p:nvSpPr>
          <p:spPr>
            <a:xfrm>
              <a:off x="3247566" y="2697856"/>
              <a:ext cx="97432" cy="12159"/>
            </a:xfrm>
            <a:custGeom>
              <a:avLst/>
              <a:gdLst/>
              <a:ahLst/>
              <a:cxnLst/>
              <a:rect l="l" t="t" r="r" b="b"/>
              <a:pathLst>
                <a:path w="3061" h="382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cubicBezTo>
                    <a:pt x="1" y="298"/>
                    <a:pt x="84" y="382"/>
                    <a:pt x="191" y="382"/>
                  </a:cubicBezTo>
                  <a:lnTo>
                    <a:pt x="2870" y="382"/>
                  </a:lnTo>
                  <a:cubicBezTo>
                    <a:pt x="2977" y="382"/>
                    <a:pt x="3060" y="298"/>
                    <a:pt x="3060" y="191"/>
                  </a:cubicBezTo>
                  <a:cubicBezTo>
                    <a:pt x="3060" y="84"/>
                    <a:pt x="2977" y="1"/>
                    <a:pt x="28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51"/>
            <p:cNvSpPr/>
            <p:nvPr/>
          </p:nvSpPr>
          <p:spPr>
            <a:xfrm>
              <a:off x="3312754" y="2665262"/>
              <a:ext cx="32244" cy="12159"/>
            </a:xfrm>
            <a:custGeom>
              <a:avLst/>
              <a:gdLst/>
              <a:ahLst/>
              <a:cxnLst/>
              <a:rect l="l" t="t" r="r" b="b"/>
              <a:pathLst>
                <a:path w="1013" h="382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cubicBezTo>
                    <a:pt x="0" y="298"/>
                    <a:pt x="96" y="382"/>
                    <a:pt x="191" y="382"/>
                  </a:cubicBezTo>
                  <a:lnTo>
                    <a:pt x="822" y="382"/>
                  </a:lnTo>
                  <a:cubicBezTo>
                    <a:pt x="929" y="382"/>
                    <a:pt x="1012" y="298"/>
                    <a:pt x="1012" y="191"/>
                  </a:cubicBezTo>
                  <a:cubicBezTo>
                    <a:pt x="1012" y="84"/>
                    <a:pt x="929" y="1"/>
                    <a:pt x="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51"/>
            <p:cNvSpPr/>
            <p:nvPr/>
          </p:nvSpPr>
          <p:spPr>
            <a:xfrm>
              <a:off x="3371862" y="2665262"/>
              <a:ext cx="58408" cy="12159"/>
            </a:xfrm>
            <a:custGeom>
              <a:avLst/>
              <a:gdLst/>
              <a:ahLst/>
              <a:cxnLst/>
              <a:rect l="l" t="t" r="r" b="b"/>
              <a:pathLst>
                <a:path w="1835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98"/>
                    <a:pt x="96" y="382"/>
                    <a:pt x="203" y="382"/>
                  </a:cubicBezTo>
                  <a:lnTo>
                    <a:pt x="1644" y="382"/>
                  </a:lnTo>
                  <a:cubicBezTo>
                    <a:pt x="1751" y="382"/>
                    <a:pt x="1834" y="298"/>
                    <a:pt x="1834" y="191"/>
                  </a:cubicBezTo>
                  <a:cubicBezTo>
                    <a:pt x="1834" y="84"/>
                    <a:pt x="1751" y="1"/>
                    <a:pt x="16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51"/>
            <p:cNvSpPr/>
            <p:nvPr/>
          </p:nvSpPr>
          <p:spPr>
            <a:xfrm>
              <a:off x="3444625" y="2665262"/>
              <a:ext cx="51596" cy="12159"/>
            </a:xfrm>
            <a:custGeom>
              <a:avLst/>
              <a:gdLst/>
              <a:ahLst/>
              <a:cxnLst/>
              <a:rect l="l" t="t" r="r" b="b"/>
              <a:pathLst>
                <a:path w="1621" h="382" extrusionOk="0">
                  <a:moveTo>
                    <a:pt x="191" y="1"/>
                  </a:moveTo>
                  <a:cubicBezTo>
                    <a:pt x="84" y="1"/>
                    <a:pt x="1" y="84"/>
                    <a:pt x="1" y="191"/>
                  </a:cubicBezTo>
                  <a:cubicBezTo>
                    <a:pt x="1" y="298"/>
                    <a:pt x="84" y="382"/>
                    <a:pt x="191" y="382"/>
                  </a:cubicBezTo>
                  <a:lnTo>
                    <a:pt x="1430" y="382"/>
                  </a:lnTo>
                  <a:cubicBezTo>
                    <a:pt x="1525" y="382"/>
                    <a:pt x="1620" y="298"/>
                    <a:pt x="1620" y="191"/>
                  </a:cubicBezTo>
                  <a:cubicBezTo>
                    <a:pt x="1620" y="84"/>
                    <a:pt x="1525" y="1"/>
                    <a:pt x="14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51"/>
            <p:cNvSpPr/>
            <p:nvPr/>
          </p:nvSpPr>
          <p:spPr>
            <a:xfrm>
              <a:off x="3371862" y="2697856"/>
              <a:ext cx="84922" cy="12159"/>
            </a:xfrm>
            <a:custGeom>
              <a:avLst/>
              <a:gdLst/>
              <a:ahLst/>
              <a:cxnLst/>
              <a:rect l="l" t="t" r="r" b="b"/>
              <a:pathLst>
                <a:path w="2668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98"/>
                    <a:pt x="96" y="382"/>
                    <a:pt x="203" y="382"/>
                  </a:cubicBezTo>
                  <a:lnTo>
                    <a:pt x="2477" y="382"/>
                  </a:lnTo>
                  <a:cubicBezTo>
                    <a:pt x="2584" y="382"/>
                    <a:pt x="2668" y="298"/>
                    <a:pt x="2668" y="191"/>
                  </a:cubicBezTo>
                  <a:cubicBezTo>
                    <a:pt x="2668" y="84"/>
                    <a:pt x="2584" y="1"/>
                    <a:pt x="24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51"/>
            <p:cNvSpPr/>
            <p:nvPr/>
          </p:nvSpPr>
          <p:spPr>
            <a:xfrm>
              <a:off x="3470408" y="2697856"/>
              <a:ext cx="25814" cy="12159"/>
            </a:xfrm>
            <a:custGeom>
              <a:avLst/>
              <a:gdLst/>
              <a:ahLst/>
              <a:cxnLst/>
              <a:rect l="l" t="t" r="r" b="b"/>
              <a:pathLst>
                <a:path w="811" h="382" extrusionOk="0">
                  <a:moveTo>
                    <a:pt x="203" y="1"/>
                  </a:moveTo>
                  <a:cubicBezTo>
                    <a:pt x="96" y="1"/>
                    <a:pt x="0" y="84"/>
                    <a:pt x="0" y="191"/>
                  </a:cubicBezTo>
                  <a:cubicBezTo>
                    <a:pt x="0" y="298"/>
                    <a:pt x="96" y="382"/>
                    <a:pt x="203" y="382"/>
                  </a:cubicBezTo>
                  <a:lnTo>
                    <a:pt x="620" y="382"/>
                  </a:lnTo>
                  <a:cubicBezTo>
                    <a:pt x="715" y="382"/>
                    <a:pt x="810" y="298"/>
                    <a:pt x="810" y="191"/>
                  </a:cubicBezTo>
                  <a:cubicBezTo>
                    <a:pt x="810" y="84"/>
                    <a:pt x="715" y="1"/>
                    <a:pt x="6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9" name="Google Shape;599;p51"/>
          <p:cNvGrpSpPr/>
          <p:nvPr/>
        </p:nvGrpSpPr>
        <p:grpSpPr>
          <a:xfrm>
            <a:off x="6081706" y="1258197"/>
            <a:ext cx="541007" cy="541590"/>
            <a:chOff x="3235438" y="1970604"/>
            <a:chExt cx="354363" cy="354745"/>
          </a:xfrm>
        </p:grpSpPr>
        <p:sp>
          <p:nvSpPr>
            <p:cNvPr id="600" name="Google Shape;600;p51"/>
            <p:cNvSpPr/>
            <p:nvPr/>
          </p:nvSpPr>
          <p:spPr>
            <a:xfrm>
              <a:off x="3235438" y="2125712"/>
              <a:ext cx="132667" cy="199288"/>
            </a:xfrm>
            <a:custGeom>
              <a:avLst/>
              <a:gdLst/>
              <a:ahLst/>
              <a:cxnLst/>
              <a:rect l="l" t="t" r="r" b="b"/>
              <a:pathLst>
                <a:path w="4168" h="6261" extrusionOk="0">
                  <a:moveTo>
                    <a:pt x="2102" y="325"/>
                  </a:moveTo>
                  <a:cubicBezTo>
                    <a:pt x="2147" y="325"/>
                    <a:pt x="2191" y="331"/>
                    <a:pt x="2239" y="343"/>
                  </a:cubicBezTo>
                  <a:cubicBezTo>
                    <a:pt x="2953" y="402"/>
                    <a:pt x="3501" y="1021"/>
                    <a:pt x="3501" y="1748"/>
                  </a:cubicBezTo>
                  <a:cubicBezTo>
                    <a:pt x="3501" y="2438"/>
                    <a:pt x="3668" y="3081"/>
                    <a:pt x="3811" y="3414"/>
                  </a:cubicBezTo>
                  <a:lnTo>
                    <a:pt x="3811" y="3438"/>
                  </a:lnTo>
                  <a:cubicBezTo>
                    <a:pt x="3632" y="3534"/>
                    <a:pt x="3310" y="3736"/>
                    <a:pt x="2775" y="3831"/>
                  </a:cubicBezTo>
                  <a:lnTo>
                    <a:pt x="2775" y="3795"/>
                  </a:lnTo>
                  <a:lnTo>
                    <a:pt x="2775" y="3462"/>
                  </a:lnTo>
                  <a:cubicBezTo>
                    <a:pt x="2977" y="3343"/>
                    <a:pt x="3156" y="3164"/>
                    <a:pt x="3299" y="2938"/>
                  </a:cubicBezTo>
                  <a:cubicBezTo>
                    <a:pt x="3513" y="2545"/>
                    <a:pt x="3441" y="2021"/>
                    <a:pt x="3096" y="1712"/>
                  </a:cubicBezTo>
                  <a:cubicBezTo>
                    <a:pt x="2858" y="1486"/>
                    <a:pt x="2429" y="1236"/>
                    <a:pt x="1751" y="1236"/>
                  </a:cubicBezTo>
                  <a:cubicBezTo>
                    <a:pt x="1703" y="1236"/>
                    <a:pt x="1656" y="1248"/>
                    <a:pt x="1632" y="1271"/>
                  </a:cubicBezTo>
                  <a:lnTo>
                    <a:pt x="1286" y="1617"/>
                  </a:lnTo>
                  <a:cubicBezTo>
                    <a:pt x="1227" y="1676"/>
                    <a:pt x="1227" y="1783"/>
                    <a:pt x="1286" y="1843"/>
                  </a:cubicBezTo>
                  <a:cubicBezTo>
                    <a:pt x="1316" y="1873"/>
                    <a:pt x="1358" y="1887"/>
                    <a:pt x="1400" y="1887"/>
                  </a:cubicBezTo>
                  <a:cubicBezTo>
                    <a:pt x="1441" y="1887"/>
                    <a:pt x="1483" y="1873"/>
                    <a:pt x="1513" y="1843"/>
                  </a:cubicBezTo>
                  <a:lnTo>
                    <a:pt x="1810" y="1545"/>
                  </a:lnTo>
                  <a:cubicBezTo>
                    <a:pt x="2239" y="1557"/>
                    <a:pt x="2596" y="1688"/>
                    <a:pt x="2882" y="1950"/>
                  </a:cubicBezTo>
                  <a:cubicBezTo>
                    <a:pt x="3120" y="2152"/>
                    <a:pt x="3156" y="2510"/>
                    <a:pt x="3013" y="2783"/>
                  </a:cubicBezTo>
                  <a:cubicBezTo>
                    <a:pt x="2822" y="3105"/>
                    <a:pt x="2477" y="3319"/>
                    <a:pt x="2084" y="3319"/>
                  </a:cubicBezTo>
                  <a:cubicBezTo>
                    <a:pt x="1513" y="3319"/>
                    <a:pt x="1036" y="2843"/>
                    <a:pt x="1036" y="2260"/>
                  </a:cubicBezTo>
                  <a:cubicBezTo>
                    <a:pt x="1036" y="2164"/>
                    <a:pt x="953" y="2093"/>
                    <a:pt x="870" y="2093"/>
                  </a:cubicBezTo>
                  <a:cubicBezTo>
                    <a:pt x="774" y="2093"/>
                    <a:pt x="703" y="2164"/>
                    <a:pt x="703" y="2260"/>
                  </a:cubicBezTo>
                  <a:cubicBezTo>
                    <a:pt x="703" y="2760"/>
                    <a:pt x="989" y="3224"/>
                    <a:pt x="1405" y="3462"/>
                  </a:cubicBezTo>
                  <a:lnTo>
                    <a:pt x="1405" y="3795"/>
                  </a:lnTo>
                  <a:lnTo>
                    <a:pt x="1405" y="3831"/>
                  </a:lnTo>
                  <a:cubicBezTo>
                    <a:pt x="858" y="3712"/>
                    <a:pt x="524" y="3534"/>
                    <a:pt x="393" y="3438"/>
                  </a:cubicBezTo>
                  <a:cubicBezTo>
                    <a:pt x="393" y="3438"/>
                    <a:pt x="382" y="3438"/>
                    <a:pt x="393" y="3414"/>
                  </a:cubicBezTo>
                  <a:cubicBezTo>
                    <a:pt x="524" y="3081"/>
                    <a:pt x="691" y="2438"/>
                    <a:pt x="703" y="1748"/>
                  </a:cubicBezTo>
                  <a:cubicBezTo>
                    <a:pt x="703" y="1021"/>
                    <a:pt x="1275" y="402"/>
                    <a:pt x="1965" y="343"/>
                  </a:cubicBezTo>
                  <a:cubicBezTo>
                    <a:pt x="2013" y="331"/>
                    <a:pt x="2057" y="325"/>
                    <a:pt x="2102" y="325"/>
                  </a:cubicBezTo>
                  <a:close/>
                  <a:moveTo>
                    <a:pt x="2429" y="3581"/>
                  </a:moveTo>
                  <a:lnTo>
                    <a:pt x="2429" y="3772"/>
                  </a:lnTo>
                  <a:cubicBezTo>
                    <a:pt x="2429" y="3974"/>
                    <a:pt x="2537" y="4153"/>
                    <a:pt x="2715" y="4236"/>
                  </a:cubicBezTo>
                  <a:lnTo>
                    <a:pt x="2822" y="4296"/>
                  </a:lnTo>
                  <a:cubicBezTo>
                    <a:pt x="2668" y="4546"/>
                    <a:pt x="2382" y="4712"/>
                    <a:pt x="2072" y="4712"/>
                  </a:cubicBezTo>
                  <a:cubicBezTo>
                    <a:pt x="1775" y="4712"/>
                    <a:pt x="1489" y="4546"/>
                    <a:pt x="1334" y="4296"/>
                  </a:cubicBezTo>
                  <a:lnTo>
                    <a:pt x="1429" y="4236"/>
                  </a:lnTo>
                  <a:cubicBezTo>
                    <a:pt x="1608" y="4153"/>
                    <a:pt x="1715" y="3974"/>
                    <a:pt x="1715" y="3772"/>
                  </a:cubicBezTo>
                  <a:lnTo>
                    <a:pt x="1715" y="3581"/>
                  </a:lnTo>
                  <a:cubicBezTo>
                    <a:pt x="1834" y="3617"/>
                    <a:pt x="1953" y="3629"/>
                    <a:pt x="2072" y="3629"/>
                  </a:cubicBezTo>
                  <a:cubicBezTo>
                    <a:pt x="2191" y="3629"/>
                    <a:pt x="2310" y="3617"/>
                    <a:pt x="2429" y="3581"/>
                  </a:cubicBezTo>
                  <a:close/>
                  <a:moveTo>
                    <a:pt x="2072" y="0"/>
                  </a:moveTo>
                  <a:cubicBezTo>
                    <a:pt x="2016" y="0"/>
                    <a:pt x="1959" y="3"/>
                    <a:pt x="1906" y="9"/>
                  </a:cubicBezTo>
                  <a:cubicBezTo>
                    <a:pt x="1036" y="81"/>
                    <a:pt x="346" y="855"/>
                    <a:pt x="346" y="1748"/>
                  </a:cubicBezTo>
                  <a:cubicBezTo>
                    <a:pt x="346" y="2391"/>
                    <a:pt x="203" y="2986"/>
                    <a:pt x="60" y="3295"/>
                  </a:cubicBezTo>
                  <a:cubicBezTo>
                    <a:pt x="1" y="3450"/>
                    <a:pt x="48" y="3617"/>
                    <a:pt x="179" y="3700"/>
                  </a:cubicBezTo>
                  <a:cubicBezTo>
                    <a:pt x="322" y="3795"/>
                    <a:pt x="584" y="3950"/>
                    <a:pt x="1036" y="4093"/>
                  </a:cubicBezTo>
                  <a:lnTo>
                    <a:pt x="382" y="4415"/>
                  </a:lnTo>
                  <a:cubicBezTo>
                    <a:pt x="143" y="4534"/>
                    <a:pt x="1" y="4772"/>
                    <a:pt x="1" y="5022"/>
                  </a:cubicBezTo>
                  <a:lnTo>
                    <a:pt x="1" y="6093"/>
                  </a:lnTo>
                  <a:cubicBezTo>
                    <a:pt x="1" y="6189"/>
                    <a:pt x="84" y="6260"/>
                    <a:pt x="167" y="6260"/>
                  </a:cubicBezTo>
                  <a:cubicBezTo>
                    <a:pt x="262" y="6260"/>
                    <a:pt x="334" y="6189"/>
                    <a:pt x="334" y="6093"/>
                  </a:cubicBezTo>
                  <a:lnTo>
                    <a:pt x="334" y="5022"/>
                  </a:lnTo>
                  <a:cubicBezTo>
                    <a:pt x="334" y="4891"/>
                    <a:pt x="405" y="4772"/>
                    <a:pt x="524" y="4700"/>
                  </a:cubicBezTo>
                  <a:lnTo>
                    <a:pt x="1048" y="4450"/>
                  </a:lnTo>
                  <a:cubicBezTo>
                    <a:pt x="1275" y="4807"/>
                    <a:pt x="1656" y="5046"/>
                    <a:pt x="2084" y="5046"/>
                  </a:cubicBezTo>
                  <a:cubicBezTo>
                    <a:pt x="2525" y="5046"/>
                    <a:pt x="2906" y="4819"/>
                    <a:pt x="3132" y="4450"/>
                  </a:cubicBezTo>
                  <a:lnTo>
                    <a:pt x="3656" y="4700"/>
                  </a:lnTo>
                  <a:cubicBezTo>
                    <a:pt x="3775" y="4760"/>
                    <a:pt x="3846" y="4879"/>
                    <a:pt x="3846" y="5022"/>
                  </a:cubicBezTo>
                  <a:lnTo>
                    <a:pt x="3846" y="6093"/>
                  </a:lnTo>
                  <a:cubicBezTo>
                    <a:pt x="3846" y="6189"/>
                    <a:pt x="3918" y="6260"/>
                    <a:pt x="4013" y="6260"/>
                  </a:cubicBezTo>
                  <a:cubicBezTo>
                    <a:pt x="4096" y="6260"/>
                    <a:pt x="4168" y="6189"/>
                    <a:pt x="4168" y="6093"/>
                  </a:cubicBezTo>
                  <a:lnTo>
                    <a:pt x="4168" y="5022"/>
                  </a:lnTo>
                  <a:cubicBezTo>
                    <a:pt x="4156" y="4772"/>
                    <a:pt x="4013" y="4534"/>
                    <a:pt x="3775" y="4415"/>
                  </a:cubicBezTo>
                  <a:lnTo>
                    <a:pt x="3120" y="4093"/>
                  </a:lnTo>
                  <a:cubicBezTo>
                    <a:pt x="3549" y="3974"/>
                    <a:pt x="3834" y="3807"/>
                    <a:pt x="3965" y="3700"/>
                  </a:cubicBezTo>
                  <a:cubicBezTo>
                    <a:pt x="4096" y="3617"/>
                    <a:pt x="4144" y="3450"/>
                    <a:pt x="4084" y="3295"/>
                  </a:cubicBezTo>
                  <a:cubicBezTo>
                    <a:pt x="3953" y="2986"/>
                    <a:pt x="3799" y="2391"/>
                    <a:pt x="3799" y="1748"/>
                  </a:cubicBezTo>
                  <a:cubicBezTo>
                    <a:pt x="3799" y="855"/>
                    <a:pt x="3096" y="81"/>
                    <a:pt x="2239" y="9"/>
                  </a:cubicBezTo>
                  <a:cubicBezTo>
                    <a:pt x="2185" y="3"/>
                    <a:pt x="2129" y="0"/>
                    <a:pt x="2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51"/>
            <p:cNvSpPr/>
            <p:nvPr/>
          </p:nvSpPr>
          <p:spPr>
            <a:xfrm>
              <a:off x="3257433" y="2292373"/>
              <a:ext cx="10249" cy="32626"/>
            </a:xfrm>
            <a:custGeom>
              <a:avLst/>
              <a:gdLst/>
              <a:ahLst/>
              <a:cxnLst/>
              <a:rect l="l" t="t" r="r" b="b"/>
              <a:pathLst>
                <a:path w="322" h="1025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57"/>
                  </a:lnTo>
                  <a:cubicBezTo>
                    <a:pt x="0" y="953"/>
                    <a:pt x="72" y="1024"/>
                    <a:pt x="167" y="1024"/>
                  </a:cubicBezTo>
                  <a:cubicBezTo>
                    <a:pt x="250" y="1024"/>
                    <a:pt x="322" y="953"/>
                    <a:pt x="322" y="857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51"/>
            <p:cNvSpPr/>
            <p:nvPr/>
          </p:nvSpPr>
          <p:spPr>
            <a:xfrm>
              <a:off x="3335098" y="2292373"/>
              <a:ext cx="10281" cy="32626"/>
            </a:xfrm>
            <a:custGeom>
              <a:avLst/>
              <a:gdLst/>
              <a:ahLst/>
              <a:cxnLst/>
              <a:rect l="l" t="t" r="r" b="b"/>
              <a:pathLst>
                <a:path w="323" h="1025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857"/>
                  </a:lnTo>
                  <a:cubicBezTo>
                    <a:pt x="1" y="953"/>
                    <a:pt x="72" y="1024"/>
                    <a:pt x="168" y="1024"/>
                  </a:cubicBezTo>
                  <a:cubicBezTo>
                    <a:pt x="251" y="1024"/>
                    <a:pt x="322" y="953"/>
                    <a:pt x="322" y="857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51"/>
            <p:cNvSpPr/>
            <p:nvPr/>
          </p:nvSpPr>
          <p:spPr>
            <a:xfrm>
              <a:off x="3490110" y="2163685"/>
              <a:ext cx="55734" cy="18430"/>
            </a:xfrm>
            <a:custGeom>
              <a:avLst/>
              <a:gdLst/>
              <a:ahLst/>
              <a:cxnLst/>
              <a:rect l="l" t="t" r="r" b="b"/>
              <a:pathLst>
                <a:path w="1751" h="579" extrusionOk="0">
                  <a:moveTo>
                    <a:pt x="649" y="0"/>
                  </a:moveTo>
                  <a:cubicBezTo>
                    <a:pt x="492" y="0"/>
                    <a:pt x="319" y="16"/>
                    <a:pt x="132" y="55"/>
                  </a:cubicBezTo>
                  <a:cubicBezTo>
                    <a:pt x="60" y="66"/>
                    <a:pt x="1" y="138"/>
                    <a:pt x="1" y="221"/>
                  </a:cubicBezTo>
                  <a:lnTo>
                    <a:pt x="1" y="400"/>
                  </a:lnTo>
                  <a:cubicBezTo>
                    <a:pt x="1" y="483"/>
                    <a:pt x="72" y="555"/>
                    <a:pt x="155" y="555"/>
                  </a:cubicBezTo>
                  <a:cubicBezTo>
                    <a:pt x="251" y="555"/>
                    <a:pt x="322" y="483"/>
                    <a:pt x="322" y="400"/>
                  </a:cubicBezTo>
                  <a:lnTo>
                    <a:pt x="322" y="364"/>
                  </a:lnTo>
                  <a:cubicBezTo>
                    <a:pt x="434" y="349"/>
                    <a:pt x="539" y="342"/>
                    <a:pt x="636" y="342"/>
                  </a:cubicBezTo>
                  <a:cubicBezTo>
                    <a:pt x="841" y="342"/>
                    <a:pt x="1011" y="371"/>
                    <a:pt x="1132" y="412"/>
                  </a:cubicBezTo>
                  <a:cubicBezTo>
                    <a:pt x="1334" y="471"/>
                    <a:pt x="1453" y="543"/>
                    <a:pt x="1465" y="543"/>
                  </a:cubicBezTo>
                  <a:cubicBezTo>
                    <a:pt x="1501" y="555"/>
                    <a:pt x="1525" y="578"/>
                    <a:pt x="1560" y="578"/>
                  </a:cubicBezTo>
                  <a:cubicBezTo>
                    <a:pt x="1620" y="578"/>
                    <a:pt x="1667" y="543"/>
                    <a:pt x="1691" y="495"/>
                  </a:cubicBezTo>
                  <a:cubicBezTo>
                    <a:pt x="1751" y="400"/>
                    <a:pt x="1727" y="293"/>
                    <a:pt x="1644" y="245"/>
                  </a:cubicBezTo>
                  <a:cubicBezTo>
                    <a:pt x="1625" y="236"/>
                    <a:pt x="1259" y="0"/>
                    <a:pt x="64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51"/>
            <p:cNvSpPr/>
            <p:nvPr/>
          </p:nvSpPr>
          <p:spPr>
            <a:xfrm>
              <a:off x="3445771" y="2131664"/>
              <a:ext cx="144031" cy="192953"/>
            </a:xfrm>
            <a:custGeom>
              <a:avLst/>
              <a:gdLst/>
              <a:ahLst/>
              <a:cxnLst/>
              <a:rect l="l" t="t" r="r" b="b"/>
              <a:pathLst>
                <a:path w="4525" h="6062" extrusionOk="0">
                  <a:moveTo>
                    <a:pt x="3489" y="310"/>
                  </a:moveTo>
                  <a:lnTo>
                    <a:pt x="3489" y="1120"/>
                  </a:lnTo>
                  <a:cubicBezTo>
                    <a:pt x="3489" y="1251"/>
                    <a:pt x="3453" y="1382"/>
                    <a:pt x="3394" y="1525"/>
                  </a:cubicBezTo>
                  <a:lnTo>
                    <a:pt x="3334" y="1656"/>
                  </a:lnTo>
                  <a:cubicBezTo>
                    <a:pt x="3322" y="1680"/>
                    <a:pt x="3322" y="1703"/>
                    <a:pt x="3322" y="1727"/>
                  </a:cubicBezTo>
                  <a:lnTo>
                    <a:pt x="3322" y="2073"/>
                  </a:lnTo>
                  <a:cubicBezTo>
                    <a:pt x="3322" y="2370"/>
                    <a:pt x="3203" y="2632"/>
                    <a:pt x="3001" y="2835"/>
                  </a:cubicBezTo>
                  <a:cubicBezTo>
                    <a:pt x="2796" y="3016"/>
                    <a:pt x="2549" y="3133"/>
                    <a:pt x="2268" y="3133"/>
                  </a:cubicBezTo>
                  <a:cubicBezTo>
                    <a:pt x="2254" y="3133"/>
                    <a:pt x="2241" y="3133"/>
                    <a:pt x="2227" y="3132"/>
                  </a:cubicBezTo>
                  <a:cubicBezTo>
                    <a:pt x="1655" y="3108"/>
                    <a:pt x="1191" y="2608"/>
                    <a:pt x="1191" y="2025"/>
                  </a:cubicBezTo>
                  <a:lnTo>
                    <a:pt x="1191" y="1727"/>
                  </a:lnTo>
                  <a:cubicBezTo>
                    <a:pt x="1191" y="1703"/>
                    <a:pt x="1191" y="1680"/>
                    <a:pt x="1179" y="1656"/>
                  </a:cubicBezTo>
                  <a:lnTo>
                    <a:pt x="1120" y="1525"/>
                  </a:lnTo>
                  <a:cubicBezTo>
                    <a:pt x="1060" y="1406"/>
                    <a:pt x="1036" y="1263"/>
                    <a:pt x="1036" y="1120"/>
                  </a:cubicBezTo>
                  <a:cubicBezTo>
                    <a:pt x="1036" y="668"/>
                    <a:pt x="1394" y="310"/>
                    <a:pt x="1834" y="310"/>
                  </a:cubicBezTo>
                  <a:close/>
                  <a:moveTo>
                    <a:pt x="1727" y="3335"/>
                  </a:moveTo>
                  <a:cubicBezTo>
                    <a:pt x="1882" y="3406"/>
                    <a:pt x="2048" y="3442"/>
                    <a:pt x="2215" y="3454"/>
                  </a:cubicBezTo>
                  <a:lnTo>
                    <a:pt x="2263" y="3454"/>
                  </a:lnTo>
                  <a:cubicBezTo>
                    <a:pt x="2453" y="3454"/>
                    <a:pt x="2632" y="3430"/>
                    <a:pt x="2798" y="3347"/>
                  </a:cubicBezTo>
                  <a:lnTo>
                    <a:pt x="2798" y="3573"/>
                  </a:lnTo>
                  <a:cubicBezTo>
                    <a:pt x="2798" y="3620"/>
                    <a:pt x="2810" y="3680"/>
                    <a:pt x="2810" y="3728"/>
                  </a:cubicBezTo>
                  <a:lnTo>
                    <a:pt x="2263" y="4144"/>
                  </a:lnTo>
                  <a:lnTo>
                    <a:pt x="1715" y="3728"/>
                  </a:lnTo>
                  <a:cubicBezTo>
                    <a:pt x="1727" y="3680"/>
                    <a:pt x="1727" y="3632"/>
                    <a:pt x="1727" y="3573"/>
                  </a:cubicBezTo>
                  <a:lnTo>
                    <a:pt x="1727" y="3335"/>
                  </a:lnTo>
                  <a:close/>
                  <a:moveTo>
                    <a:pt x="1834" y="1"/>
                  </a:moveTo>
                  <a:cubicBezTo>
                    <a:pt x="1203" y="1"/>
                    <a:pt x="703" y="501"/>
                    <a:pt x="703" y="1132"/>
                  </a:cubicBezTo>
                  <a:cubicBezTo>
                    <a:pt x="703" y="1322"/>
                    <a:pt x="751" y="1501"/>
                    <a:pt x="834" y="1668"/>
                  </a:cubicBezTo>
                  <a:lnTo>
                    <a:pt x="882" y="1751"/>
                  </a:lnTo>
                  <a:lnTo>
                    <a:pt x="882" y="2013"/>
                  </a:lnTo>
                  <a:cubicBezTo>
                    <a:pt x="882" y="2454"/>
                    <a:pt x="1084" y="2858"/>
                    <a:pt x="1405" y="3120"/>
                  </a:cubicBezTo>
                  <a:lnTo>
                    <a:pt x="1405" y="3561"/>
                  </a:lnTo>
                  <a:cubicBezTo>
                    <a:pt x="1405" y="3632"/>
                    <a:pt x="1358" y="3704"/>
                    <a:pt x="1286" y="3739"/>
                  </a:cubicBezTo>
                  <a:lnTo>
                    <a:pt x="453" y="4049"/>
                  </a:lnTo>
                  <a:cubicBezTo>
                    <a:pt x="179" y="4156"/>
                    <a:pt x="1" y="4406"/>
                    <a:pt x="1" y="4692"/>
                  </a:cubicBezTo>
                  <a:lnTo>
                    <a:pt x="1" y="5894"/>
                  </a:lnTo>
                  <a:cubicBezTo>
                    <a:pt x="1" y="5990"/>
                    <a:pt x="72" y="6061"/>
                    <a:pt x="167" y="6061"/>
                  </a:cubicBezTo>
                  <a:cubicBezTo>
                    <a:pt x="251" y="6061"/>
                    <a:pt x="334" y="5990"/>
                    <a:pt x="334" y="5894"/>
                  </a:cubicBezTo>
                  <a:lnTo>
                    <a:pt x="334" y="4692"/>
                  </a:lnTo>
                  <a:cubicBezTo>
                    <a:pt x="334" y="4537"/>
                    <a:pt x="417" y="4406"/>
                    <a:pt x="572" y="4347"/>
                  </a:cubicBezTo>
                  <a:lnTo>
                    <a:pt x="1405" y="4037"/>
                  </a:lnTo>
                  <a:cubicBezTo>
                    <a:pt x="1441" y="4013"/>
                    <a:pt x="1489" y="3989"/>
                    <a:pt x="1525" y="3954"/>
                  </a:cubicBezTo>
                  <a:lnTo>
                    <a:pt x="2096" y="4394"/>
                  </a:lnTo>
                  <a:lnTo>
                    <a:pt x="2096" y="5883"/>
                  </a:lnTo>
                  <a:cubicBezTo>
                    <a:pt x="2096" y="5966"/>
                    <a:pt x="2179" y="6037"/>
                    <a:pt x="2263" y="6037"/>
                  </a:cubicBezTo>
                  <a:cubicBezTo>
                    <a:pt x="2358" y="6037"/>
                    <a:pt x="2429" y="5966"/>
                    <a:pt x="2429" y="5883"/>
                  </a:cubicBezTo>
                  <a:lnTo>
                    <a:pt x="2429" y="4394"/>
                  </a:lnTo>
                  <a:lnTo>
                    <a:pt x="3013" y="3954"/>
                  </a:lnTo>
                  <a:cubicBezTo>
                    <a:pt x="3049" y="3989"/>
                    <a:pt x="3084" y="4001"/>
                    <a:pt x="3132" y="4037"/>
                  </a:cubicBezTo>
                  <a:lnTo>
                    <a:pt x="3965" y="4347"/>
                  </a:lnTo>
                  <a:cubicBezTo>
                    <a:pt x="4096" y="4406"/>
                    <a:pt x="4203" y="4537"/>
                    <a:pt x="4203" y="4692"/>
                  </a:cubicBezTo>
                  <a:lnTo>
                    <a:pt x="4203" y="5894"/>
                  </a:lnTo>
                  <a:cubicBezTo>
                    <a:pt x="4203" y="5990"/>
                    <a:pt x="4275" y="6061"/>
                    <a:pt x="4358" y="6061"/>
                  </a:cubicBezTo>
                  <a:cubicBezTo>
                    <a:pt x="4453" y="6061"/>
                    <a:pt x="4525" y="5990"/>
                    <a:pt x="4525" y="5894"/>
                  </a:cubicBezTo>
                  <a:lnTo>
                    <a:pt x="4525" y="4692"/>
                  </a:lnTo>
                  <a:cubicBezTo>
                    <a:pt x="4513" y="4418"/>
                    <a:pt x="4334" y="4168"/>
                    <a:pt x="4072" y="4061"/>
                  </a:cubicBezTo>
                  <a:lnTo>
                    <a:pt x="3239" y="3751"/>
                  </a:lnTo>
                  <a:cubicBezTo>
                    <a:pt x="3156" y="3728"/>
                    <a:pt x="3120" y="3644"/>
                    <a:pt x="3120" y="3573"/>
                  </a:cubicBezTo>
                  <a:lnTo>
                    <a:pt x="3120" y="3156"/>
                  </a:lnTo>
                  <a:cubicBezTo>
                    <a:pt x="3144" y="3132"/>
                    <a:pt x="3191" y="3096"/>
                    <a:pt x="3215" y="3061"/>
                  </a:cubicBezTo>
                  <a:cubicBezTo>
                    <a:pt x="3489" y="2799"/>
                    <a:pt x="3632" y="2454"/>
                    <a:pt x="3632" y="2073"/>
                  </a:cubicBezTo>
                  <a:lnTo>
                    <a:pt x="3632" y="1751"/>
                  </a:lnTo>
                  <a:lnTo>
                    <a:pt x="3680" y="1668"/>
                  </a:lnTo>
                  <a:cubicBezTo>
                    <a:pt x="3775" y="1501"/>
                    <a:pt x="3811" y="1311"/>
                    <a:pt x="3811" y="1132"/>
                  </a:cubicBezTo>
                  <a:lnTo>
                    <a:pt x="3811" y="168"/>
                  </a:lnTo>
                  <a:cubicBezTo>
                    <a:pt x="3811" y="72"/>
                    <a:pt x="3739" y="1"/>
                    <a:pt x="36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51"/>
            <p:cNvSpPr/>
            <p:nvPr/>
          </p:nvSpPr>
          <p:spPr>
            <a:xfrm>
              <a:off x="3473813" y="2287058"/>
              <a:ext cx="10631" cy="38291"/>
            </a:xfrm>
            <a:custGeom>
              <a:avLst/>
              <a:gdLst/>
              <a:ahLst/>
              <a:cxnLst/>
              <a:rect l="l" t="t" r="r" b="b"/>
              <a:pathLst>
                <a:path w="334" h="1203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1048"/>
                  </a:lnTo>
                  <a:cubicBezTo>
                    <a:pt x="1" y="1131"/>
                    <a:pt x="72" y="1203"/>
                    <a:pt x="167" y="1203"/>
                  </a:cubicBezTo>
                  <a:cubicBezTo>
                    <a:pt x="251" y="1203"/>
                    <a:pt x="334" y="1131"/>
                    <a:pt x="334" y="1048"/>
                  </a:cubicBezTo>
                  <a:lnTo>
                    <a:pt x="334" y="155"/>
                  </a:lnTo>
                  <a:cubicBezTo>
                    <a:pt x="334" y="60"/>
                    <a:pt x="251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51"/>
            <p:cNvSpPr/>
            <p:nvPr/>
          </p:nvSpPr>
          <p:spPr>
            <a:xfrm>
              <a:off x="3551128" y="2287058"/>
              <a:ext cx="10249" cy="38291"/>
            </a:xfrm>
            <a:custGeom>
              <a:avLst/>
              <a:gdLst/>
              <a:ahLst/>
              <a:cxnLst/>
              <a:rect l="l" t="t" r="r" b="b"/>
              <a:pathLst>
                <a:path w="322" h="120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048"/>
                  </a:lnTo>
                  <a:cubicBezTo>
                    <a:pt x="0" y="1131"/>
                    <a:pt x="72" y="1203"/>
                    <a:pt x="167" y="1203"/>
                  </a:cubicBezTo>
                  <a:cubicBezTo>
                    <a:pt x="250" y="1203"/>
                    <a:pt x="322" y="1131"/>
                    <a:pt x="322" y="1048"/>
                  </a:cubicBezTo>
                  <a:lnTo>
                    <a:pt x="322" y="155"/>
                  </a:lnTo>
                  <a:cubicBezTo>
                    <a:pt x="322" y="60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51"/>
            <p:cNvSpPr/>
            <p:nvPr/>
          </p:nvSpPr>
          <p:spPr>
            <a:xfrm>
              <a:off x="3290377" y="1970604"/>
              <a:ext cx="221378" cy="185346"/>
            </a:xfrm>
            <a:custGeom>
              <a:avLst/>
              <a:gdLst/>
              <a:ahLst/>
              <a:cxnLst/>
              <a:rect l="l" t="t" r="r" b="b"/>
              <a:pathLst>
                <a:path w="6955" h="5823" extrusionOk="0">
                  <a:moveTo>
                    <a:pt x="2406" y="4168"/>
                  </a:moveTo>
                  <a:lnTo>
                    <a:pt x="2311" y="4537"/>
                  </a:lnTo>
                  <a:lnTo>
                    <a:pt x="2085" y="4537"/>
                  </a:lnTo>
                  <a:cubicBezTo>
                    <a:pt x="1894" y="4537"/>
                    <a:pt x="1727" y="4382"/>
                    <a:pt x="1727" y="4180"/>
                  </a:cubicBezTo>
                  <a:lnTo>
                    <a:pt x="1727" y="4168"/>
                  </a:lnTo>
                  <a:close/>
                  <a:moveTo>
                    <a:pt x="5573" y="358"/>
                  </a:moveTo>
                  <a:cubicBezTo>
                    <a:pt x="5764" y="358"/>
                    <a:pt x="5930" y="525"/>
                    <a:pt x="5930" y="715"/>
                  </a:cubicBezTo>
                  <a:lnTo>
                    <a:pt x="5930" y="3501"/>
                  </a:lnTo>
                  <a:cubicBezTo>
                    <a:pt x="5930" y="3692"/>
                    <a:pt x="5764" y="3858"/>
                    <a:pt x="5573" y="3858"/>
                  </a:cubicBezTo>
                  <a:lnTo>
                    <a:pt x="4168" y="3858"/>
                  </a:lnTo>
                  <a:cubicBezTo>
                    <a:pt x="4144" y="3858"/>
                    <a:pt x="4097" y="3870"/>
                    <a:pt x="4085" y="3882"/>
                  </a:cubicBezTo>
                  <a:lnTo>
                    <a:pt x="2537" y="5001"/>
                  </a:lnTo>
                  <a:lnTo>
                    <a:pt x="2537" y="5001"/>
                  </a:lnTo>
                  <a:lnTo>
                    <a:pt x="2775" y="4049"/>
                  </a:lnTo>
                  <a:cubicBezTo>
                    <a:pt x="2787" y="4001"/>
                    <a:pt x="2775" y="3942"/>
                    <a:pt x="2739" y="3918"/>
                  </a:cubicBezTo>
                  <a:cubicBezTo>
                    <a:pt x="2716" y="3870"/>
                    <a:pt x="2668" y="3858"/>
                    <a:pt x="2608" y="3858"/>
                  </a:cubicBezTo>
                  <a:lnTo>
                    <a:pt x="692" y="3858"/>
                  </a:lnTo>
                  <a:cubicBezTo>
                    <a:pt x="501" y="3858"/>
                    <a:pt x="334" y="3692"/>
                    <a:pt x="334" y="3501"/>
                  </a:cubicBezTo>
                  <a:lnTo>
                    <a:pt x="334" y="715"/>
                  </a:lnTo>
                  <a:cubicBezTo>
                    <a:pt x="334" y="525"/>
                    <a:pt x="501" y="358"/>
                    <a:pt x="692" y="358"/>
                  </a:cubicBezTo>
                  <a:close/>
                  <a:moveTo>
                    <a:pt x="6287" y="1025"/>
                  </a:moveTo>
                  <a:cubicBezTo>
                    <a:pt x="6478" y="1025"/>
                    <a:pt x="6645" y="1191"/>
                    <a:pt x="6645" y="1382"/>
                  </a:cubicBezTo>
                  <a:lnTo>
                    <a:pt x="6645" y="4180"/>
                  </a:lnTo>
                  <a:lnTo>
                    <a:pt x="6633" y="4180"/>
                  </a:lnTo>
                  <a:cubicBezTo>
                    <a:pt x="6633" y="4382"/>
                    <a:pt x="6466" y="4537"/>
                    <a:pt x="6276" y="4537"/>
                  </a:cubicBezTo>
                  <a:lnTo>
                    <a:pt x="4871" y="4537"/>
                  </a:lnTo>
                  <a:cubicBezTo>
                    <a:pt x="4823" y="4537"/>
                    <a:pt x="4787" y="4561"/>
                    <a:pt x="4752" y="4597"/>
                  </a:cubicBezTo>
                  <a:cubicBezTo>
                    <a:pt x="4728" y="4632"/>
                    <a:pt x="4704" y="4692"/>
                    <a:pt x="4728" y="4727"/>
                  </a:cubicBezTo>
                  <a:lnTo>
                    <a:pt x="4847" y="5406"/>
                  </a:lnTo>
                  <a:lnTo>
                    <a:pt x="4847" y="5406"/>
                  </a:lnTo>
                  <a:lnTo>
                    <a:pt x="3656" y="4597"/>
                  </a:lnTo>
                  <a:lnTo>
                    <a:pt x="4251" y="4168"/>
                  </a:lnTo>
                  <a:lnTo>
                    <a:pt x="5585" y="4168"/>
                  </a:lnTo>
                  <a:cubicBezTo>
                    <a:pt x="5954" y="4168"/>
                    <a:pt x="6276" y="3858"/>
                    <a:pt x="6276" y="3489"/>
                  </a:cubicBezTo>
                  <a:lnTo>
                    <a:pt x="6276" y="1025"/>
                  </a:lnTo>
                  <a:close/>
                  <a:moveTo>
                    <a:pt x="692" y="1"/>
                  </a:moveTo>
                  <a:cubicBezTo>
                    <a:pt x="322" y="1"/>
                    <a:pt x="1" y="310"/>
                    <a:pt x="1" y="691"/>
                  </a:cubicBezTo>
                  <a:lnTo>
                    <a:pt x="1" y="3465"/>
                  </a:lnTo>
                  <a:cubicBezTo>
                    <a:pt x="1" y="3846"/>
                    <a:pt x="322" y="4156"/>
                    <a:pt x="692" y="4156"/>
                  </a:cubicBezTo>
                  <a:lnTo>
                    <a:pt x="1406" y="4156"/>
                  </a:lnTo>
                  <a:lnTo>
                    <a:pt x="1406" y="4168"/>
                  </a:lnTo>
                  <a:cubicBezTo>
                    <a:pt x="1406" y="4537"/>
                    <a:pt x="1715" y="4858"/>
                    <a:pt x="2085" y="4858"/>
                  </a:cubicBezTo>
                  <a:lnTo>
                    <a:pt x="2227" y="4858"/>
                  </a:lnTo>
                  <a:lnTo>
                    <a:pt x="2168" y="5120"/>
                  </a:lnTo>
                  <a:cubicBezTo>
                    <a:pt x="2132" y="5228"/>
                    <a:pt x="2180" y="5335"/>
                    <a:pt x="2263" y="5394"/>
                  </a:cubicBezTo>
                  <a:cubicBezTo>
                    <a:pt x="2311" y="5418"/>
                    <a:pt x="2358" y="5430"/>
                    <a:pt x="2406" y="5430"/>
                  </a:cubicBezTo>
                  <a:cubicBezTo>
                    <a:pt x="2442" y="5430"/>
                    <a:pt x="2501" y="5418"/>
                    <a:pt x="2549" y="5394"/>
                  </a:cubicBezTo>
                  <a:lnTo>
                    <a:pt x="3263" y="4870"/>
                  </a:lnTo>
                  <a:lnTo>
                    <a:pt x="3430" y="4870"/>
                  </a:lnTo>
                  <a:lnTo>
                    <a:pt x="4787" y="5775"/>
                  </a:lnTo>
                  <a:cubicBezTo>
                    <a:pt x="4823" y="5811"/>
                    <a:pt x="4871" y="5823"/>
                    <a:pt x="4918" y="5823"/>
                  </a:cubicBezTo>
                  <a:cubicBezTo>
                    <a:pt x="4954" y="5823"/>
                    <a:pt x="5002" y="5811"/>
                    <a:pt x="5049" y="5775"/>
                  </a:cubicBezTo>
                  <a:cubicBezTo>
                    <a:pt x="5144" y="5716"/>
                    <a:pt x="5180" y="5632"/>
                    <a:pt x="5156" y="5525"/>
                  </a:cubicBezTo>
                  <a:lnTo>
                    <a:pt x="5049" y="4870"/>
                  </a:lnTo>
                  <a:lnTo>
                    <a:pt x="6252" y="4870"/>
                  </a:lnTo>
                  <a:cubicBezTo>
                    <a:pt x="6633" y="4870"/>
                    <a:pt x="6942" y="4561"/>
                    <a:pt x="6942" y="4180"/>
                  </a:cubicBezTo>
                  <a:lnTo>
                    <a:pt x="6942" y="1406"/>
                  </a:lnTo>
                  <a:cubicBezTo>
                    <a:pt x="6954" y="1013"/>
                    <a:pt x="6645" y="703"/>
                    <a:pt x="6276" y="703"/>
                  </a:cubicBezTo>
                  <a:cubicBezTo>
                    <a:pt x="6252" y="310"/>
                    <a:pt x="5954" y="1"/>
                    <a:pt x="55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51"/>
            <p:cNvSpPr/>
            <p:nvPr/>
          </p:nvSpPr>
          <p:spPr>
            <a:xfrm>
              <a:off x="3329432" y="2004344"/>
              <a:ext cx="26928" cy="10249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679" y="322"/>
                  </a:lnTo>
                  <a:cubicBezTo>
                    <a:pt x="774" y="322"/>
                    <a:pt x="846" y="250"/>
                    <a:pt x="846" y="167"/>
                  </a:cubicBezTo>
                  <a:cubicBezTo>
                    <a:pt x="846" y="72"/>
                    <a:pt x="774" y="0"/>
                    <a:pt x="6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51"/>
            <p:cNvSpPr/>
            <p:nvPr/>
          </p:nvSpPr>
          <p:spPr>
            <a:xfrm>
              <a:off x="3368074" y="2004344"/>
              <a:ext cx="82663" cy="10249"/>
            </a:xfrm>
            <a:custGeom>
              <a:avLst/>
              <a:gdLst/>
              <a:ahLst/>
              <a:cxnLst/>
              <a:rect l="l" t="t" r="r" b="b"/>
              <a:pathLst>
                <a:path w="2597" h="322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2430" y="322"/>
                  </a:lnTo>
                  <a:cubicBezTo>
                    <a:pt x="2525" y="322"/>
                    <a:pt x="2596" y="250"/>
                    <a:pt x="2596" y="167"/>
                  </a:cubicBezTo>
                  <a:cubicBezTo>
                    <a:pt x="2596" y="72"/>
                    <a:pt x="2525" y="0"/>
                    <a:pt x="243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51"/>
            <p:cNvSpPr/>
            <p:nvPr/>
          </p:nvSpPr>
          <p:spPr>
            <a:xfrm>
              <a:off x="3329432" y="2031622"/>
              <a:ext cx="121304" cy="10631"/>
            </a:xfrm>
            <a:custGeom>
              <a:avLst/>
              <a:gdLst/>
              <a:ahLst/>
              <a:cxnLst/>
              <a:rect l="l" t="t" r="r" b="b"/>
              <a:pathLst>
                <a:path w="3811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3644" y="334"/>
                  </a:lnTo>
                  <a:cubicBezTo>
                    <a:pt x="3739" y="334"/>
                    <a:pt x="3810" y="263"/>
                    <a:pt x="3810" y="167"/>
                  </a:cubicBezTo>
                  <a:cubicBezTo>
                    <a:pt x="3810" y="84"/>
                    <a:pt x="3739" y="1"/>
                    <a:pt x="364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51"/>
            <p:cNvSpPr/>
            <p:nvPr/>
          </p:nvSpPr>
          <p:spPr>
            <a:xfrm>
              <a:off x="3329432" y="2059664"/>
              <a:ext cx="82249" cy="10663"/>
            </a:xfrm>
            <a:custGeom>
              <a:avLst/>
              <a:gdLst/>
              <a:ahLst/>
              <a:cxnLst/>
              <a:rect l="l" t="t" r="r" b="b"/>
              <a:pathLst>
                <a:path w="2584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2429" y="334"/>
                  </a:lnTo>
                  <a:cubicBezTo>
                    <a:pt x="2513" y="334"/>
                    <a:pt x="2584" y="251"/>
                    <a:pt x="2584" y="167"/>
                  </a:cubicBezTo>
                  <a:cubicBezTo>
                    <a:pt x="2584" y="72"/>
                    <a:pt x="2513" y="1"/>
                    <a:pt x="24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51"/>
            <p:cNvSpPr/>
            <p:nvPr/>
          </p:nvSpPr>
          <p:spPr>
            <a:xfrm>
              <a:off x="3423777" y="2059664"/>
              <a:ext cx="26960" cy="10663"/>
            </a:xfrm>
            <a:custGeom>
              <a:avLst/>
              <a:gdLst/>
              <a:ahLst/>
              <a:cxnLst/>
              <a:rect l="l" t="t" r="r" b="b"/>
              <a:pathLst>
                <a:path w="847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680" y="334"/>
                  </a:lnTo>
                  <a:cubicBezTo>
                    <a:pt x="775" y="334"/>
                    <a:pt x="846" y="251"/>
                    <a:pt x="846" y="167"/>
                  </a:cubicBezTo>
                  <a:cubicBezTo>
                    <a:pt x="846" y="72"/>
                    <a:pt x="775" y="1"/>
                    <a:pt x="6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3" name="Google Shape;613;p51"/>
          <p:cNvGrpSpPr/>
          <p:nvPr/>
        </p:nvGrpSpPr>
        <p:grpSpPr>
          <a:xfrm>
            <a:off x="2447076" y="1288564"/>
            <a:ext cx="552621" cy="480846"/>
            <a:chOff x="3716358" y="1544655"/>
            <a:chExt cx="361971" cy="314958"/>
          </a:xfrm>
        </p:grpSpPr>
        <p:sp>
          <p:nvSpPr>
            <p:cNvPr id="614" name="Google Shape;614;p51"/>
            <p:cNvSpPr/>
            <p:nvPr/>
          </p:nvSpPr>
          <p:spPr>
            <a:xfrm>
              <a:off x="3767509" y="1646957"/>
              <a:ext cx="231213" cy="10663"/>
            </a:xfrm>
            <a:custGeom>
              <a:avLst/>
              <a:gdLst/>
              <a:ahLst/>
              <a:cxnLst/>
              <a:rect l="l" t="t" r="r" b="b"/>
              <a:pathLst>
                <a:path w="7264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7097" y="334"/>
                  </a:lnTo>
                  <a:cubicBezTo>
                    <a:pt x="7192" y="334"/>
                    <a:pt x="7264" y="263"/>
                    <a:pt x="7264" y="167"/>
                  </a:cubicBezTo>
                  <a:cubicBezTo>
                    <a:pt x="7264" y="72"/>
                    <a:pt x="7192" y="1"/>
                    <a:pt x="70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51"/>
            <p:cNvSpPr/>
            <p:nvPr/>
          </p:nvSpPr>
          <p:spPr>
            <a:xfrm>
              <a:off x="3767509" y="1618532"/>
              <a:ext cx="152020" cy="10663"/>
            </a:xfrm>
            <a:custGeom>
              <a:avLst/>
              <a:gdLst/>
              <a:ahLst/>
              <a:cxnLst/>
              <a:rect l="l" t="t" r="r" b="b"/>
              <a:pathLst>
                <a:path w="4776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4621" y="334"/>
                  </a:lnTo>
                  <a:cubicBezTo>
                    <a:pt x="4704" y="334"/>
                    <a:pt x="4775" y="263"/>
                    <a:pt x="4775" y="168"/>
                  </a:cubicBezTo>
                  <a:cubicBezTo>
                    <a:pt x="4775" y="72"/>
                    <a:pt x="4704" y="1"/>
                    <a:pt x="46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51"/>
            <p:cNvSpPr/>
            <p:nvPr/>
          </p:nvSpPr>
          <p:spPr>
            <a:xfrm>
              <a:off x="3931624" y="1618532"/>
              <a:ext cx="67098" cy="10663"/>
            </a:xfrm>
            <a:custGeom>
              <a:avLst/>
              <a:gdLst/>
              <a:ahLst/>
              <a:cxnLst/>
              <a:rect l="l" t="t" r="r" b="b"/>
              <a:pathLst>
                <a:path w="2108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1941" y="334"/>
                  </a:lnTo>
                  <a:cubicBezTo>
                    <a:pt x="2036" y="334"/>
                    <a:pt x="2108" y="263"/>
                    <a:pt x="2108" y="168"/>
                  </a:cubicBezTo>
                  <a:cubicBezTo>
                    <a:pt x="2108" y="72"/>
                    <a:pt x="2036" y="1"/>
                    <a:pt x="19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51"/>
            <p:cNvSpPr/>
            <p:nvPr/>
          </p:nvSpPr>
          <p:spPr>
            <a:xfrm>
              <a:off x="3767509" y="1590108"/>
              <a:ext cx="39087" cy="10663"/>
            </a:xfrm>
            <a:custGeom>
              <a:avLst/>
              <a:gdLst/>
              <a:ahLst/>
              <a:cxnLst/>
              <a:rect l="l" t="t" r="r" b="b"/>
              <a:pathLst>
                <a:path w="1228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63"/>
                    <a:pt x="72" y="334"/>
                    <a:pt x="168" y="334"/>
                  </a:cubicBezTo>
                  <a:lnTo>
                    <a:pt x="1061" y="334"/>
                  </a:lnTo>
                  <a:cubicBezTo>
                    <a:pt x="1144" y="334"/>
                    <a:pt x="1227" y="263"/>
                    <a:pt x="1227" y="168"/>
                  </a:cubicBezTo>
                  <a:cubicBezTo>
                    <a:pt x="1227" y="72"/>
                    <a:pt x="1144" y="1"/>
                    <a:pt x="106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51"/>
            <p:cNvSpPr/>
            <p:nvPr/>
          </p:nvSpPr>
          <p:spPr>
            <a:xfrm>
              <a:off x="3818309" y="1590108"/>
              <a:ext cx="180412" cy="10663"/>
            </a:xfrm>
            <a:custGeom>
              <a:avLst/>
              <a:gdLst/>
              <a:ahLst/>
              <a:cxnLst/>
              <a:rect l="l" t="t" r="r" b="b"/>
              <a:pathLst>
                <a:path w="5668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5501" y="334"/>
                  </a:lnTo>
                  <a:cubicBezTo>
                    <a:pt x="5596" y="334"/>
                    <a:pt x="5668" y="263"/>
                    <a:pt x="5668" y="168"/>
                  </a:cubicBezTo>
                  <a:cubicBezTo>
                    <a:pt x="5668" y="72"/>
                    <a:pt x="5596" y="1"/>
                    <a:pt x="55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19" name="Google Shape;619;p51"/>
            <p:cNvGrpSpPr/>
            <p:nvPr/>
          </p:nvGrpSpPr>
          <p:grpSpPr>
            <a:xfrm>
              <a:off x="3716358" y="1544655"/>
              <a:ext cx="361971" cy="314958"/>
              <a:chOff x="3716358" y="1544655"/>
              <a:chExt cx="361971" cy="314958"/>
            </a:xfrm>
          </p:grpSpPr>
          <p:sp>
            <p:nvSpPr>
              <p:cNvPr id="620" name="Google Shape;620;p51"/>
              <p:cNvSpPr/>
              <p:nvPr/>
            </p:nvSpPr>
            <p:spPr>
              <a:xfrm>
                <a:off x="3767509" y="1675381"/>
                <a:ext cx="84540" cy="10663"/>
              </a:xfrm>
              <a:custGeom>
                <a:avLst/>
                <a:gdLst/>
                <a:ahLst/>
                <a:cxnLst/>
                <a:rect l="l" t="t" r="r" b="b"/>
                <a:pathLst>
                  <a:path w="2656" h="335" extrusionOk="0">
                    <a:moveTo>
                      <a:pt x="168" y="1"/>
                    </a:moveTo>
                    <a:cubicBezTo>
                      <a:pt x="72" y="1"/>
                      <a:pt x="1" y="72"/>
                      <a:pt x="1" y="167"/>
                    </a:cubicBezTo>
                    <a:cubicBezTo>
                      <a:pt x="1" y="263"/>
                      <a:pt x="72" y="334"/>
                      <a:pt x="168" y="334"/>
                    </a:cubicBezTo>
                    <a:lnTo>
                      <a:pt x="2477" y="334"/>
                    </a:lnTo>
                    <a:cubicBezTo>
                      <a:pt x="2561" y="334"/>
                      <a:pt x="2632" y="263"/>
                      <a:pt x="2632" y="167"/>
                    </a:cubicBezTo>
                    <a:cubicBezTo>
                      <a:pt x="2656" y="72"/>
                      <a:pt x="2573" y="1"/>
                      <a:pt x="247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51"/>
              <p:cNvSpPr/>
              <p:nvPr/>
            </p:nvSpPr>
            <p:spPr>
              <a:xfrm>
                <a:off x="3875158" y="1675381"/>
                <a:ext cx="123564" cy="10663"/>
              </a:xfrm>
              <a:custGeom>
                <a:avLst/>
                <a:gdLst/>
                <a:ahLst/>
                <a:cxnLst/>
                <a:rect l="l" t="t" r="r" b="b"/>
                <a:pathLst>
                  <a:path w="3882" h="335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67"/>
                    </a:cubicBezTo>
                    <a:cubicBezTo>
                      <a:pt x="0" y="263"/>
                      <a:pt x="72" y="334"/>
                      <a:pt x="167" y="334"/>
                    </a:cubicBezTo>
                    <a:lnTo>
                      <a:pt x="3715" y="334"/>
                    </a:lnTo>
                    <a:cubicBezTo>
                      <a:pt x="3810" y="334"/>
                      <a:pt x="3882" y="263"/>
                      <a:pt x="3882" y="167"/>
                    </a:cubicBezTo>
                    <a:cubicBezTo>
                      <a:pt x="3882" y="72"/>
                      <a:pt x="3810" y="1"/>
                      <a:pt x="3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51"/>
              <p:cNvSpPr/>
              <p:nvPr/>
            </p:nvSpPr>
            <p:spPr>
              <a:xfrm>
                <a:off x="3767509" y="1703423"/>
                <a:ext cx="174747" cy="10663"/>
              </a:xfrm>
              <a:custGeom>
                <a:avLst/>
                <a:gdLst/>
                <a:ahLst/>
                <a:cxnLst/>
                <a:rect l="l" t="t" r="r" b="b"/>
                <a:pathLst>
                  <a:path w="5490" h="335" extrusionOk="0">
                    <a:moveTo>
                      <a:pt x="168" y="1"/>
                    </a:moveTo>
                    <a:cubicBezTo>
                      <a:pt x="72" y="1"/>
                      <a:pt x="1" y="72"/>
                      <a:pt x="1" y="168"/>
                    </a:cubicBezTo>
                    <a:cubicBezTo>
                      <a:pt x="1" y="251"/>
                      <a:pt x="72" y="334"/>
                      <a:pt x="168" y="334"/>
                    </a:cubicBezTo>
                    <a:lnTo>
                      <a:pt x="5335" y="334"/>
                    </a:lnTo>
                    <a:cubicBezTo>
                      <a:pt x="5418" y="334"/>
                      <a:pt x="5490" y="251"/>
                      <a:pt x="5490" y="168"/>
                    </a:cubicBezTo>
                    <a:cubicBezTo>
                      <a:pt x="5490" y="72"/>
                      <a:pt x="5418" y="1"/>
                      <a:pt x="53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51"/>
              <p:cNvSpPr/>
              <p:nvPr/>
            </p:nvSpPr>
            <p:spPr>
              <a:xfrm>
                <a:off x="3954351" y="1703423"/>
                <a:ext cx="44371" cy="10663"/>
              </a:xfrm>
              <a:custGeom>
                <a:avLst/>
                <a:gdLst/>
                <a:ahLst/>
                <a:cxnLst/>
                <a:rect l="l" t="t" r="r" b="b"/>
                <a:pathLst>
                  <a:path w="1394" h="335" extrusionOk="0">
                    <a:moveTo>
                      <a:pt x="155" y="1"/>
                    </a:moveTo>
                    <a:cubicBezTo>
                      <a:pt x="72" y="1"/>
                      <a:pt x="1" y="72"/>
                      <a:pt x="1" y="168"/>
                    </a:cubicBezTo>
                    <a:cubicBezTo>
                      <a:pt x="1" y="251"/>
                      <a:pt x="72" y="334"/>
                      <a:pt x="155" y="334"/>
                    </a:cubicBezTo>
                    <a:lnTo>
                      <a:pt x="1227" y="334"/>
                    </a:lnTo>
                    <a:cubicBezTo>
                      <a:pt x="1322" y="334"/>
                      <a:pt x="1394" y="251"/>
                      <a:pt x="1394" y="168"/>
                    </a:cubicBezTo>
                    <a:cubicBezTo>
                      <a:pt x="1394" y="72"/>
                      <a:pt x="1322" y="1"/>
                      <a:pt x="122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" name="Google Shape;624;p51"/>
              <p:cNvSpPr/>
              <p:nvPr/>
            </p:nvSpPr>
            <p:spPr>
              <a:xfrm>
                <a:off x="3716358" y="1544655"/>
                <a:ext cx="361971" cy="314958"/>
              </a:xfrm>
              <a:custGeom>
                <a:avLst/>
                <a:gdLst/>
                <a:ahLst/>
                <a:cxnLst/>
                <a:rect l="l" t="t" r="r" b="b"/>
                <a:pathLst>
                  <a:path w="11372" h="9895" extrusionOk="0">
                    <a:moveTo>
                      <a:pt x="3513" y="6751"/>
                    </a:moveTo>
                    <a:lnTo>
                      <a:pt x="3346" y="7477"/>
                    </a:lnTo>
                    <a:lnTo>
                      <a:pt x="1953" y="7477"/>
                    </a:lnTo>
                    <a:lnTo>
                      <a:pt x="1953" y="7489"/>
                    </a:lnTo>
                    <a:cubicBezTo>
                      <a:pt x="1656" y="7489"/>
                      <a:pt x="1394" y="7251"/>
                      <a:pt x="1394" y="6941"/>
                    </a:cubicBezTo>
                    <a:lnTo>
                      <a:pt x="1394" y="6751"/>
                    </a:lnTo>
                    <a:close/>
                    <a:moveTo>
                      <a:pt x="9430" y="333"/>
                    </a:moveTo>
                    <a:cubicBezTo>
                      <a:pt x="9728" y="333"/>
                      <a:pt x="9990" y="572"/>
                      <a:pt x="9990" y="881"/>
                    </a:cubicBezTo>
                    <a:lnTo>
                      <a:pt x="9990" y="5870"/>
                    </a:lnTo>
                    <a:cubicBezTo>
                      <a:pt x="9990" y="6168"/>
                      <a:pt x="9752" y="6418"/>
                      <a:pt x="9430" y="6418"/>
                    </a:cubicBezTo>
                    <a:lnTo>
                      <a:pt x="6597" y="6418"/>
                    </a:lnTo>
                    <a:cubicBezTo>
                      <a:pt x="6561" y="6418"/>
                      <a:pt x="6537" y="6429"/>
                      <a:pt x="6501" y="6441"/>
                    </a:cubicBezTo>
                    <a:lnTo>
                      <a:pt x="3489" y="8501"/>
                    </a:lnTo>
                    <a:cubicBezTo>
                      <a:pt x="3465" y="8501"/>
                      <a:pt x="3465" y="8489"/>
                      <a:pt x="3465" y="8489"/>
                    </a:cubicBezTo>
                    <a:lnTo>
                      <a:pt x="3906" y="6608"/>
                    </a:lnTo>
                    <a:cubicBezTo>
                      <a:pt x="3918" y="6560"/>
                      <a:pt x="3906" y="6501"/>
                      <a:pt x="3870" y="6477"/>
                    </a:cubicBezTo>
                    <a:cubicBezTo>
                      <a:pt x="3834" y="6429"/>
                      <a:pt x="3799" y="6418"/>
                      <a:pt x="3739" y="6418"/>
                    </a:cubicBezTo>
                    <a:lnTo>
                      <a:pt x="894" y="6418"/>
                    </a:lnTo>
                    <a:cubicBezTo>
                      <a:pt x="596" y="6418"/>
                      <a:pt x="346" y="6179"/>
                      <a:pt x="346" y="5870"/>
                    </a:cubicBezTo>
                    <a:lnTo>
                      <a:pt x="346" y="881"/>
                    </a:lnTo>
                    <a:cubicBezTo>
                      <a:pt x="346" y="584"/>
                      <a:pt x="584" y="333"/>
                      <a:pt x="894" y="333"/>
                    </a:cubicBezTo>
                    <a:close/>
                    <a:moveTo>
                      <a:pt x="10502" y="1405"/>
                    </a:moveTo>
                    <a:cubicBezTo>
                      <a:pt x="10800" y="1405"/>
                      <a:pt x="11061" y="1643"/>
                      <a:pt x="11061" y="1953"/>
                    </a:cubicBezTo>
                    <a:lnTo>
                      <a:pt x="11061" y="6941"/>
                    </a:lnTo>
                    <a:cubicBezTo>
                      <a:pt x="11050" y="7239"/>
                      <a:pt x="10788" y="7489"/>
                      <a:pt x="10490" y="7489"/>
                    </a:cubicBezTo>
                    <a:lnTo>
                      <a:pt x="7656" y="7489"/>
                    </a:lnTo>
                    <a:cubicBezTo>
                      <a:pt x="7609" y="7489"/>
                      <a:pt x="7549" y="7525"/>
                      <a:pt x="7513" y="7549"/>
                    </a:cubicBezTo>
                    <a:cubicBezTo>
                      <a:pt x="7490" y="7596"/>
                      <a:pt x="7478" y="7644"/>
                      <a:pt x="7490" y="7680"/>
                    </a:cubicBezTo>
                    <a:lnTo>
                      <a:pt x="7918" y="9561"/>
                    </a:lnTo>
                    <a:lnTo>
                      <a:pt x="7918" y="9573"/>
                    </a:lnTo>
                    <a:lnTo>
                      <a:pt x="7906" y="9573"/>
                    </a:lnTo>
                    <a:lnTo>
                      <a:pt x="5216" y="7727"/>
                    </a:lnTo>
                    <a:lnTo>
                      <a:pt x="6644" y="6751"/>
                    </a:lnTo>
                    <a:lnTo>
                      <a:pt x="9430" y="6751"/>
                    </a:lnTo>
                    <a:cubicBezTo>
                      <a:pt x="9930" y="6751"/>
                      <a:pt x="10311" y="6358"/>
                      <a:pt x="10311" y="5870"/>
                    </a:cubicBezTo>
                    <a:lnTo>
                      <a:pt x="10311" y="1405"/>
                    </a:lnTo>
                    <a:close/>
                    <a:moveTo>
                      <a:pt x="882" y="0"/>
                    </a:moveTo>
                    <a:cubicBezTo>
                      <a:pt x="393" y="0"/>
                      <a:pt x="1" y="393"/>
                      <a:pt x="1" y="881"/>
                    </a:cubicBezTo>
                    <a:lnTo>
                      <a:pt x="1" y="5870"/>
                    </a:lnTo>
                    <a:cubicBezTo>
                      <a:pt x="1" y="6358"/>
                      <a:pt x="393" y="6739"/>
                      <a:pt x="882" y="6739"/>
                    </a:cubicBezTo>
                    <a:lnTo>
                      <a:pt x="1072" y="6739"/>
                    </a:lnTo>
                    <a:lnTo>
                      <a:pt x="1072" y="6941"/>
                    </a:lnTo>
                    <a:cubicBezTo>
                      <a:pt x="1072" y="7430"/>
                      <a:pt x="1465" y="7811"/>
                      <a:pt x="1953" y="7811"/>
                    </a:cubicBezTo>
                    <a:lnTo>
                      <a:pt x="3275" y="7811"/>
                    </a:lnTo>
                    <a:lnTo>
                      <a:pt x="3144" y="8406"/>
                    </a:lnTo>
                    <a:cubicBezTo>
                      <a:pt x="3108" y="8549"/>
                      <a:pt x="3168" y="8692"/>
                      <a:pt x="3287" y="8763"/>
                    </a:cubicBezTo>
                    <a:cubicBezTo>
                      <a:pt x="3346" y="8811"/>
                      <a:pt x="3430" y="8823"/>
                      <a:pt x="3489" y="8823"/>
                    </a:cubicBezTo>
                    <a:cubicBezTo>
                      <a:pt x="3561" y="8823"/>
                      <a:pt x="3620" y="8811"/>
                      <a:pt x="3680" y="8763"/>
                    </a:cubicBezTo>
                    <a:lnTo>
                      <a:pt x="4918" y="7918"/>
                    </a:lnTo>
                    <a:lnTo>
                      <a:pt x="7704" y="9835"/>
                    </a:lnTo>
                    <a:cubicBezTo>
                      <a:pt x="7763" y="9882"/>
                      <a:pt x="7847" y="9894"/>
                      <a:pt x="7906" y="9894"/>
                    </a:cubicBezTo>
                    <a:cubicBezTo>
                      <a:pt x="7978" y="9894"/>
                      <a:pt x="8037" y="9882"/>
                      <a:pt x="8097" y="9835"/>
                    </a:cubicBezTo>
                    <a:cubicBezTo>
                      <a:pt x="8216" y="9763"/>
                      <a:pt x="8275" y="9620"/>
                      <a:pt x="8240" y="9477"/>
                    </a:cubicBezTo>
                    <a:lnTo>
                      <a:pt x="7859" y="7811"/>
                    </a:lnTo>
                    <a:lnTo>
                      <a:pt x="10490" y="7811"/>
                    </a:lnTo>
                    <a:cubicBezTo>
                      <a:pt x="10978" y="7811"/>
                      <a:pt x="11371" y="7430"/>
                      <a:pt x="11371" y="6941"/>
                    </a:cubicBezTo>
                    <a:lnTo>
                      <a:pt x="11371" y="1953"/>
                    </a:lnTo>
                    <a:cubicBezTo>
                      <a:pt x="11371" y="1476"/>
                      <a:pt x="10966" y="1072"/>
                      <a:pt x="10490" y="1072"/>
                    </a:cubicBezTo>
                    <a:lnTo>
                      <a:pt x="10299" y="1072"/>
                    </a:lnTo>
                    <a:lnTo>
                      <a:pt x="10299" y="881"/>
                    </a:lnTo>
                    <a:cubicBezTo>
                      <a:pt x="10299" y="393"/>
                      <a:pt x="9918" y="0"/>
                      <a:pt x="941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625" name="Google Shape;625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7547951" y="193625"/>
            <a:ext cx="1463324" cy="16548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07DC758-6BC6-B023-5A84-91A26CEF4D3D}"/>
              </a:ext>
            </a:extLst>
          </p:cNvPr>
          <p:cNvSpPr/>
          <p:nvPr/>
        </p:nvSpPr>
        <p:spPr>
          <a:xfrm>
            <a:off x="1" y="83258"/>
            <a:ext cx="9143999" cy="51552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C6DE73-3B01-44BB-A987-8EF55A76A876}"/>
              </a:ext>
            </a:extLst>
          </p:cNvPr>
          <p:cNvSpPr txBox="1"/>
          <p:nvPr/>
        </p:nvSpPr>
        <p:spPr>
          <a:xfrm>
            <a:off x="5213783" y="1771841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825812-5AE3-11A4-4726-9903D2E7F370}"/>
              </a:ext>
            </a:extLst>
          </p:cNvPr>
          <p:cNvSpPr txBox="1"/>
          <p:nvPr/>
        </p:nvSpPr>
        <p:spPr>
          <a:xfrm>
            <a:off x="1602894" y="1771841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21635A-6D44-85FF-5313-F131CD4D26F4}"/>
              </a:ext>
            </a:extLst>
          </p:cNvPr>
          <p:cNvSpPr txBox="1"/>
          <p:nvPr/>
        </p:nvSpPr>
        <p:spPr>
          <a:xfrm>
            <a:off x="5199124" y="3452191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5409AB-E707-7D1E-FE9E-90CF5A564F2C}"/>
              </a:ext>
            </a:extLst>
          </p:cNvPr>
          <p:cNvSpPr txBox="1"/>
          <p:nvPr/>
        </p:nvSpPr>
        <p:spPr>
          <a:xfrm>
            <a:off x="1588235" y="3452191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7" name="Google Shape;637;p52"/>
          <p:cNvPicPr preferRelativeResize="0"/>
          <p:nvPr/>
        </p:nvPicPr>
        <p:blipFill rotWithShape="1">
          <a:blip r:embed="rId3">
            <a:alphaModFix/>
          </a:blip>
          <a:srcRect l="-4160" t="3051" r="15065" b="12410"/>
          <a:stretch/>
        </p:blipFill>
        <p:spPr>
          <a:xfrm>
            <a:off x="6288500" y="2117025"/>
            <a:ext cx="2855499" cy="3063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638" name="Google Shape;638;p52"/>
          <p:cNvPicPr preferRelativeResize="0"/>
          <p:nvPr/>
        </p:nvPicPr>
        <p:blipFill rotWithShape="1">
          <a:blip r:embed="rId4">
            <a:alphaModFix/>
          </a:blip>
          <a:srcRect l="5594" t="32891" r="-25383" b="22192"/>
          <a:stretch/>
        </p:blipFill>
        <p:spPr>
          <a:xfrm flipH="1">
            <a:off x="6965099" y="126750"/>
            <a:ext cx="2264076" cy="960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" name="Google Shape;639;p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99774" y="0"/>
            <a:ext cx="907205" cy="10259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5C7FAEF-04AE-226B-F9C3-F946D40C24D1}"/>
              </a:ext>
            </a:extLst>
          </p:cNvPr>
          <p:cNvSpPr/>
          <p:nvPr/>
        </p:nvSpPr>
        <p:spPr>
          <a:xfrm>
            <a:off x="1" y="83258"/>
            <a:ext cx="9143999" cy="51552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BC57E0-FCA2-F0BB-9209-3F6710E3BE33}"/>
              </a:ext>
            </a:extLst>
          </p:cNvPr>
          <p:cNvSpPr txBox="1"/>
          <p:nvPr/>
        </p:nvSpPr>
        <p:spPr>
          <a:xfrm>
            <a:off x="691375" y="948165"/>
            <a:ext cx="5464098" cy="3323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200" dirty="0">
              <a:solidFill>
                <a:srgbClr val="1D334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6" name="Google Shape;646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3473178" flipH="1">
            <a:off x="3991402" y="3719297"/>
            <a:ext cx="881890" cy="9973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530DFC7-7EF0-DA78-4176-DACC56A99CB2}"/>
              </a:ext>
            </a:extLst>
          </p:cNvPr>
          <p:cNvSpPr/>
          <p:nvPr/>
        </p:nvSpPr>
        <p:spPr>
          <a:xfrm>
            <a:off x="1" y="83258"/>
            <a:ext cx="9143999" cy="51552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380D3D-55B2-61E6-7155-C08EDD9FA456}"/>
              </a:ext>
            </a:extLst>
          </p:cNvPr>
          <p:cNvSpPr txBox="1"/>
          <p:nvPr/>
        </p:nvSpPr>
        <p:spPr>
          <a:xfrm>
            <a:off x="1924475" y="850138"/>
            <a:ext cx="5295049" cy="2215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200" dirty="0">
              <a:solidFill>
                <a:srgbClr val="1D334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76;p38">
            <a:extLst>
              <a:ext uri="{FF2B5EF4-FFF2-40B4-BE49-F238E27FC236}">
                <a16:creationId xmlns:a16="http://schemas.microsoft.com/office/drawing/2014/main" id="{D2B91DA9-B77A-813C-45CD-513CF04DCC62}"/>
              </a:ext>
            </a:extLst>
          </p:cNvPr>
          <p:cNvSpPr txBox="1">
            <a:spLocks/>
          </p:cNvSpPr>
          <p:nvPr/>
        </p:nvSpPr>
        <p:spPr>
          <a:xfrm>
            <a:off x="1992385" y="2448961"/>
            <a:ext cx="5446277" cy="76723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1"/>
            <a:r>
              <a:rPr lang="fa-IR" sz="4000" b="1" dirty="0">
                <a:solidFill>
                  <a:schemeClr val="accent6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4000" b="1" dirty="0">
              <a:solidFill>
                <a:schemeClr val="accent6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Google Shape;577;p38">
            <a:extLst>
              <a:ext uri="{FF2B5EF4-FFF2-40B4-BE49-F238E27FC236}">
                <a16:creationId xmlns:a16="http://schemas.microsoft.com/office/drawing/2014/main" id="{0BA8EF3E-8536-E178-CFFA-746FE6AB9016}"/>
              </a:ext>
            </a:extLst>
          </p:cNvPr>
          <p:cNvSpPr txBox="1">
            <a:spLocks/>
          </p:cNvSpPr>
          <p:nvPr/>
        </p:nvSpPr>
        <p:spPr>
          <a:xfrm>
            <a:off x="4070823" y="1607161"/>
            <a:ext cx="12894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1">
              <a:buSzPts val="3600"/>
            </a:pPr>
            <a:r>
              <a:rPr lang="fa-IR" sz="8000" b="1" dirty="0">
                <a:solidFill>
                  <a:schemeClr val="accent6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</a:t>
            </a:r>
          </a:p>
        </p:txBody>
      </p:sp>
      <p:cxnSp>
        <p:nvCxnSpPr>
          <p:cNvPr id="4" name="Google Shape;579;p38">
            <a:extLst>
              <a:ext uri="{FF2B5EF4-FFF2-40B4-BE49-F238E27FC236}">
                <a16:creationId xmlns:a16="http://schemas.microsoft.com/office/drawing/2014/main" id="{78790261-2DE7-B8F1-AA80-E74E9E69F284}"/>
              </a:ext>
            </a:extLst>
          </p:cNvPr>
          <p:cNvCxnSpPr/>
          <p:nvPr/>
        </p:nvCxnSpPr>
        <p:spPr>
          <a:xfrm>
            <a:off x="4154674" y="2199828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4" name="Google Shape;664;p55"/>
          <p:cNvPicPr preferRelativeResize="0"/>
          <p:nvPr/>
        </p:nvPicPr>
        <p:blipFill rotWithShape="1">
          <a:blip r:embed="rId3">
            <a:alphaModFix/>
          </a:blip>
          <a:srcRect l="-9130" t="14372" r="-16292" b="19151"/>
          <a:stretch/>
        </p:blipFill>
        <p:spPr>
          <a:xfrm rot="10800000">
            <a:off x="7352369" y="0"/>
            <a:ext cx="1930934" cy="123628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5" name="Google Shape;665;p55"/>
          <p:cNvGrpSpPr/>
          <p:nvPr/>
        </p:nvGrpSpPr>
        <p:grpSpPr>
          <a:xfrm>
            <a:off x="1046796" y="323863"/>
            <a:ext cx="4038452" cy="1268250"/>
            <a:chOff x="1046796" y="323863"/>
            <a:chExt cx="4038452" cy="1268250"/>
          </a:xfrm>
        </p:grpSpPr>
        <p:pic>
          <p:nvPicPr>
            <p:cNvPr id="666" name="Google Shape;666;p5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700457">
              <a:off x="1130031" y="395426"/>
              <a:ext cx="799789" cy="9044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7" name="Google Shape;667;p5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7242338" flipH="1">
              <a:off x="2576961" y="824850"/>
              <a:ext cx="597552" cy="6757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8" name="Google Shape;668;p5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3557728">
              <a:off x="4512323" y="723668"/>
              <a:ext cx="461501" cy="521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87921A42-0093-3E5D-0F0F-9EF5C5D4AD34}"/>
              </a:ext>
            </a:extLst>
          </p:cNvPr>
          <p:cNvSpPr/>
          <p:nvPr/>
        </p:nvSpPr>
        <p:spPr>
          <a:xfrm>
            <a:off x="1" y="83258"/>
            <a:ext cx="9143999" cy="51552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467C7B-93A1-A763-ADFB-BE044E04C936}"/>
              </a:ext>
            </a:extLst>
          </p:cNvPr>
          <p:cNvSpPr txBox="1"/>
          <p:nvPr/>
        </p:nvSpPr>
        <p:spPr>
          <a:xfrm>
            <a:off x="1544364" y="1549858"/>
            <a:ext cx="5808005" cy="2215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200" dirty="0">
              <a:solidFill>
                <a:srgbClr val="1D334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1" name="Google Shape;731;p60"/>
          <p:cNvPicPr preferRelativeResize="0"/>
          <p:nvPr/>
        </p:nvPicPr>
        <p:blipFill rotWithShape="1">
          <a:blip r:embed="rId3">
            <a:alphaModFix/>
          </a:blip>
          <a:srcRect l="-31951" t="16619" r="29837" b="10169"/>
          <a:stretch/>
        </p:blipFill>
        <p:spPr>
          <a:xfrm>
            <a:off x="7111150" y="0"/>
            <a:ext cx="2075877" cy="1683077"/>
          </a:xfrm>
          <a:prstGeom prst="rect">
            <a:avLst/>
          </a:prstGeom>
          <a:noFill/>
          <a:ln>
            <a:noFill/>
          </a:ln>
        </p:spPr>
      </p:pic>
      <p:sp>
        <p:nvSpPr>
          <p:cNvPr id="732" name="Google Shape;732;p60"/>
          <p:cNvSpPr/>
          <p:nvPr/>
        </p:nvSpPr>
        <p:spPr>
          <a:xfrm>
            <a:off x="7015285" y="2709274"/>
            <a:ext cx="530241" cy="563454"/>
          </a:xfrm>
          <a:custGeom>
            <a:avLst/>
            <a:gdLst/>
            <a:ahLst/>
            <a:cxnLst/>
            <a:rect l="l" t="t" r="r" b="b"/>
            <a:pathLst>
              <a:path w="10824" h="11502" extrusionOk="0">
                <a:moveTo>
                  <a:pt x="5430" y="441"/>
                </a:moveTo>
                <a:cubicBezTo>
                  <a:pt x="5584" y="620"/>
                  <a:pt x="5846" y="977"/>
                  <a:pt x="6192" y="1453"/>
                </a:cubicBezTo>
                <a:cubicBezTo>
                  <a:pt x="5906" y="1727"/>
                  <a:pt x="5656" y="2013"/>
                  <a:pt x="5430" y="2275"/>
                </a:cubicBezTo>
                <a:cubicBezTo>
                  <a:pt x="5203" y="2013"/>
                  <a:pt x="4953" y="1727"/>
                  <a:pt x="4668" y="1453"/>
                </a:cubicBezTo>
                <a:cubicBezTo>
                  <a:pt x="5001" y="977"/>
                  <a:pt x="5287" y="643"/>
                  <a:pt x="5430" y="441"/>
                </a:cubicBezTo>
                <a:close/>
                <a:moveTo>
                  <a:pt x="6906" y="1274"/>
                </a:moveTo>
                <a:cubicBezTo>
                  <a:pt x="7204" y="1846"/>
                  <a:pt x="8061" y="3596"/>
                  <a:pt x="8061" y="4775"/>
                </a:cubicBezTo>
                <a:cubicBezTo>
                  <a:pt x="8061" y="5811"/>
                  <a:pt x="7454" y="6704"/>
                  <a:pt x="6596" y="7120"/>
                </a:cubicBezTo>
                <a:cubicBezTo>
                  <a:pt x="6632" y="7061"/>
                  <a:pt x="6680" y="7001"/>
                  <a:pt x="6715" y="6930"/>
                </a:cubicBezTo>
                <a:cubicBezTo>
                  <a:pt x="6954" y="6513"/>
                  <a:pt x="7037" y="5989"/>
                  <a:pt x="6977" y="5394"/>
                </a:cubicBezTo>
                <a:cubicBezTo>
                  <a:pt x="6906" y="4739"/>
                  <a:pt x="6656" y="4049"/>
                  <a:pt x="6215" y="3334"/>
                </a:cubicBezTo>
                <a:cubicBezTo>
                  <a:pt x="6192" y="3279"/>
                  <a:pt x="6138" y="3250"/>
                  <a:pt x="6076" y="3250"/>
                </a:cubicBezTo>
                <a:cubicBezTo>
                  <a:pt x="6044" y="3250"/>
                  <a:pt x="6010" y="3258"/>
                  <a:pt x="5977" y="3275"/>
                </a:cubicBezTo>
                <a:cubicBezTo>
                  <a:pt x="5906" y="3310"/>
                  <a:pt x="5882" y="3418"/>
                  <a:pt x="5918" y="3513"/>
                </a:cubicBezTo>
                <a:cubicBezTo>
                  <a:pt x="6680" y="4763"/>
                  <a:pt x="6858" y="5965"/>
                  <a:pt x="6418" y="6775"/>
                </a:cubicBezTo>
                <a:cubicBezTo>
                  <a:pt x="6180" y="7156"/>
                  <a:pt x="5822" y="7394"/>
                  <a:pt x="5430" y="7394"/>
                </a:cubicBezTo>
                <a:cubicBezTo>
                  <a:pt x="3989" y="7394"/>
                  <a:pt x="2810" y="6216"/>
                  <a:pt x="2810" y="4775"/>
                </a:cubicBezTo>
                <a:cubicBezTo>
                  <a:pt x="2810" y="3596"/>
                  <a:pt x="3679" y="1846"/>
                  <a:pt x="3977" y="1274"/>
                </a:cubicBezTo>
                <a:cubicBezTo>
                  <a:pt x="4584" y="1834"/>
                  <a:pt x="5096" y="2394"/>
                  <a:pt x="5525" y="2941"/>
                </a:cubicBezTo>
                <a:cubicBezTo>
                  <a:pt x="5549" y="2989"/>
                  <a:pt x="5608" y="3025"/>
                  <a:pt x="5656" y="3025"/>
                </a:cubicBezTo>
                <a:cubicBezTo>
                  <a:pt x="5680" y="3025"/>
                  <a:pt x="5727" y="3001"/>
                  <a:pt x="5763" y="2989"/>
                </a:cubicBezTo>
                <a:cubicBezTo>
                  <a:pt x="5834" y="2929"/>
                  <a:pt x="5846" y="2822"/>
                  <a:pt x="5787" y="2751"/>
                </a:cubicBezTo>
                <a:lnTo>
                  <a:pt x="5656" y="2572"/>
                </a:lnTo>
                <a:cubicBezTo>
                  <a:pt x="6013" y="2144"/>
                  <a:pt x="6430" y="1715"/>
                  <a:pt x="6906" y="1274"/>
                </a:cubicBezTo>
                <a:close/>
                <a:moveTo>
                  <a:pt x="5608" y="7716"/>
                </a:moveTo>
                <a:lnTo>
                  <a:pt x="5608" y="10061"/>
                </a:lnTo>
                <a:cubicBezTo>
                  <a:pt x="5501" y="9883"/>
                  <a:pt x="5382" y="9668"/>
                  <a:pt x="5227" y="9454"/>
                </a:cubicBezTo>
                <a:lnTo>
                  <a:pt x="5227" y="7716"/>
                </a:lnTo>
                <a:close/>
                <a:moveTo>
                  <a:pt x="10347" y="5906"/>
                </a:moveTo>
                <a:cubicBezTo>
                  <a:pt x="10228" y="6204"/>
                  <a:pt x="9990" y="6680"/>
                  <a:pt x="9597" y="7228"/>
                </a:cubicBezTo>
                <a:cubicBezTo>
                  <a:pt x="8989" y="8085"/>
                  <a:pt x="7870" y="9275"/>
                  <a:pt x="5953" y="10228"/>
                </a:cubicBezTo>
                <a:lnTo>
                  <a:pt x="5953" y="9549"/>
                </a:lnTo>
                <a:cubicBezTo>
                  <a:pt x="6680" y="8513"/>
                  <a:pt x="8037" y="7049"/>
                  <a:pt x="10347" y="5906"/>
                </a:cubicBezTo>
                <a:close/>
                <a:moveTo>
                  <a:pt x="488" y="5906"/>
                </a:moveTo>
                <a:lnTo>
                  <a:pt x="488" y="5906"/>
                </a:lnTo>
                <a:cubicBezTo>
                  <a:pt x="2512" y="6906"/>
                  <a:pt x="3775" y="8156"/>
                  <a:pt x="4489" y="9049"/>
                </a:cubicBezTo>
                <a:cubicBezTo>
                  <a:pt x="4941" y="9609"/>
                  <a:pt x="5251" y="10133"/>
                  <a:pt x="5441" y="10490"/>
                </a:cubicBezTo>
                <a:cubicBezTo>
                  <a:pt x="4548" y="10085"/>
                  <a:pt x="3751" y="9609"/>
                  <a:pt x="3036" y="9073"/>
                </a:cubicBezTo>
                <a:cubicBezTo>
                  <a:pt x="2393" y="8585"/>
                  <a:pt x="1834" y="8013"/>
                  <a:pt x="1369" y="7406"/>
                </a:cubicBezTo>
                <a:cubicBezTo>
                  <a:pt x="905" y="6799"/>
                  <a:pt x="631" y="6251"/>
                  <a:pt x="488" y="5906"/>
                </a:cubicBezTo>
                <a:close/>
                <a:moveTo>
                  <a:pt x="5418" y="0"/>
                </a:moveTo>
                <a:cubicBezTo>
                  <a:pt x="5358" y="0"/>
                  <a:pt x="5322" y="12"/>
                  <a:pt x="5275" y="60"/>
                </a:cubicBezTo>
                <a:cubicBezTo>
                  <a:pt x="5263" y="72"/>
                  <a:pt x="4918" y="477"/>
                  <a:pt x="4406" y="1215"/>
                </a:cubicBezTo>
                <a:cubicBezTo>
                  <a:pt x="4263" y="1096"/>
                  <a:pt x="4144" y="977"/>
                  <a:pt x="4001" y="858"/>
                </a:cubicBezTo>
                <a:cubicBezTo>
                  <a:pt x="3989" y="846"/>
                  <a:pt x="3989" y="846"/>
                  <a:pt x="3965" y="846"/>
                </a:cubicBezTo>
                <a:cubicBezTo>
                  <a:pt x="3943" y="831"/>
                  <a:pt x="3917" y="824"/>
                  <a:pt x="3891" y="824"/>
                </a:cubicBezTo>
                <a:cubicBezTo>
                  <a:pt x="3833" y="824"/>
                  <a:pt x="3775" y="856"/>
                  <a:pt x="3751" y="905"/>
                </a:cubicBezTo>
                <a:cubicBezTo>
                  <a:pt x="3727" y="941"/>
                  <a:pt x="3417" y="1501"/>
                  <a:pt x="3108" y="2263"/>
                </a:cubicBezTo>
                <a:cubicBezTo>
                  <a:pt x="2679" y="3287"/>
                  <a:pt x="2453" y="4132"/>
                  <a:pt x="2453" y="4763"/>
                </a:cubicBezTo>
                <a:cubicBezTo>
                  <a:pt x="2453" y="6204"/>
                  <a:pt x="3489" y="7418"/>
                  <a:pt x="4882" y="7668"/>
                </a:cubicBezTo>
                <a:lnTo>
                  <a:pt x="4882" y="8966"/>
                </a:lnTo>
                <a:cubicBezTo>
                  <a:pt x="4846" y="8930"/>
                  <a:pt x="4798" y="8883"/>
                  <a:pt x="4763" y="8823"/>
                </a:cubicBezTo>
                <a:cubicBezTo>
                  <a:pt x="3989" y="7859"/>
                  <a:pt x="2572" y="6477"/>
                  <a:pt x="250" y="5394"/>
                </a:cubicBezTo>
                <a:cubicBezTo>
                  <a:pt x="230" y="5386"/>
                  <a:pt x="209" y="5382"/>
                  <a:pt x="188" y="5382"/>
                </a:cubicBezTo>
                <a:cubicBezTo>
                  <a:pt x="146" y="5382"/>
                  <a:pt x="103" y="5398"/>
                  <a:pt x="72" y="5430"/>
                </a:cubicBezTo>
                <a:cubicBezTo>
                  <a:pt x="24" y="5477"/>
                  <a:pt x="0" y="5537"/>
                  <a:pt x="12" y="5608"/>
                </a:cubicBezTo>
                <a:cubicBezTo>
                  <a:pt x="24" y="5644"/>
                  <a:pt x="250" y="6489"/>
                  <a:pt x="1072" y="7573"/>
                </a:cubicBezTo>
                <a:cubicBezTo>
                  <a:pt x="1548" y="8216"/>
                  <a:pt x="2120" y="8799"/>
                  <a:pt x="2798" y="9311"/>
                </a:cubicBezTo>
                <a:cubicBezTo>
                  <a:pt x="3405" y="9787"/>
                  <a:pt x="4108" y="10228"/>
                  <a:pt x="4858" y="10585"/>
                </a:cubicBezTo>
                <a:lnTo>
                  <a:pt x="4858" y="11323"/>
                </a:lnTo>
                <a:cubicBezTo>
                  <a:pt x="4858" y="11419"/>
                  <a:pt x="4941" y="11490"/>
                  <a:pt x="5025" y="11490"/>
                </a:cubicBezTo>
                <a:cubicBezTo>
                  <a:pt x="5120" y="11490"/>
                  <a:pt x="5191" y="11419"/>
                  <a:pt x="5191" y="11323"/>
                </a:cubicBezTo>
                <a:lnTo>
                  <a:pt x="5191" y="10740"/>
                </a:lnTo>
                <a:cubicBezTo>
                  <a:pt x="5310" y="10799"/>
                  <a:pt x="5441" y="10847"/>
                  <a:pt x="5572" y="10907"/>
                </a:cubicBezTo>
                <a:lnTo>
                  <a:pt x="5572" y="11335"/>
                </a:lnTo>
                <a:cubicBezTo>
                  <a:pt x="5572" y="11430"/>
                  <a:pt x="5656" y="11502"/>
                  <a:pt x="5739" y="11502"/>
                </a:cubicBezTo>
                <a:cubicBezTo>
                  <a:pt x="5834" y="11502"/>
                  <a:pt x="5906" y="11430"/>
                  <a:pt x="5906" y="11335"/>
                </a:cubicBezTo>
                <a:lnTo>
                  <a:pt x="5906" y="10597"/>
                </a:lnTo>
                <a:cubicBezTo>
                  <a:pt x="7989" y="9597"/>
                  <a:pt x="9192" y="8323"/>
                  <a:pt x="9835" y="7406"/>
                </a:cubicBezTo>
                <a:cubicBezTo>
                  <a:pt x="10549" y="6418"/>
                  <a:pt x="10740" y="5656"/>
                  <a:pt x="10752" y="5620"/>
                </a:cubicBezTo>
                <a:cubicBezTo>
                  <a:pt x="10823" y="5549"/>
                  <a:pt x="10799" y="5489"/>
                  <a:pt x="10740" y="5442"/>
                </a:cubicBezTo>
                <a:cubicBezTo>
                  <a:pt x="10717" y="5419"/>
                  <a:pt x="10675" y="5411"/>
                  <a:pt x="10633" y="5411"/>
                </a:cubicBezTo>
                <a:cubicBezTo>
                  <a:pt x="10608" y="5411"/>
                  <a:pt x="10583" y="5413"/>
                  <a:pt x="10561" y="5418"/>
                </a:cubicBezTo>
                <a:cubicBezTo>
                  <a:pt x="8227" y="6489"/>
                  <a:pt x="6799" y="7882"/>
                  <a:pt x="5953" y="8966"/>
                </a:cubicBezTo>
                <a:lnTo>
                  <a:pt x="5953" y="7668"/>
                </a:lnTo>
                <a:cubicBezTo>
                  <a:pt x="7335" y="7406"/>
                  <a:pt x="8370" y="6204"/>
                  <a:pt x="8370" y="4763"/>
                </a:cubicBezTo>
                <a:cubicBezTo>
                  <a:pt x="8370" y="4120"/>
                  <a:pt x="8156" y="3287"/>
                  <a:pt x="7716" y="2263"/>
                </a:cubicBezTo>
                <a:cubicBezTo>
                  <a:pt x="7406" y="1501"/>
                  <a:pt x="7084" y="941"/>
                  <a:pt x="7084" y="905"/>
                </a:cubicBezTo>
                <a:cubicBezTo>
                  <a:pt x="7052" y="856"/>
                  <a:pt x="6991" y="824"/>
                  <a:pt x="6933" y="824"/>
                </a:cubicBezTo>
                <a:cubicBezTo>
                  <a:pt x="6907" y="824"/>
                  <a:pt x="6881" y="831"/>
                  <a:pt x="6858" y="846"/>
                </a:cubicBezTo>
                <a:cubicBezTo>
                  <a:pt x="6846" y="846"/>
                  <a:pt x="6846" y="858"/>
                  <a:pt x="6823" y="858"/>
                </a:cubicBezTo>
                <a:lnTo>
                  <a:pt x="6430" y="1215"/>
                </a:lnTo>
                <a:cubicBezTo>
                  <a:pt x="5906" y="477"/>
                  <a:pt x="5560" y="72"/>
                  <a:pt x="5549" y="60"/>
                </a:cubicBezTo>
                <a:cubicBezTo>
                  <a:pt x="5513" y="12"/>
                  <a:pt x="5477" y="0"/>
                  <a:pt x="541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3" name="Google Shape;733;p60"/>
          <p:cNvGrpSpPr/>
          <p:nvPr/>
        </p:nvGrpSpPr>
        <p:grpSpPr>
          <a:xfrm>
            <a:off x="7040064" y="1540861"/>
            <a:ext cx="480678" cy="548884"/>
            <a:chOff x="1133133" y="3351922"/>
            <a:chExt cx="313984" cy="358560"/>
          </a:xfrm>
        </p:grpSpPr>
        <p:sp>
          <p:nvSpPr>
            <p:cNvPr id="734" name="Google Shape;734;p60"/>
            <p:cNvSpPr/>
            <p:nvPr/>
          </p:nvSpPr>
          <p:spPr>
            <a:xfrm>
              <a:off x="1133133" y="3351922"/>
              <a:ext cx="313984" cy="358560"/>
            </a:xfrm>
            <a:custGeom>
              <a:avLst/>
              <a:gdLst/>
              <a:ahLst/>
              <a:cxnLst/>
              <a:rect l="l" t="t" r="r" b="b"/>
              <a:pathLst>
                <a:path w="9812" h="11205" extrusionOk="0">
                  <a:moveTo>
                    <a:pt x="1251" y="4025"/>
                  </a:moveTo>
                  <a:cubicBezTo>
                    <a:pt x="1548" y="4025"/>
                    <a:pt x="1787" y="4263"/>
                    <a:pt x="1787" y="4561"/>
                  </a:cubicBezTo>
                  <a:lnTo>
                    <a:pt x="1787" y="7704"/>
                  </a:lnTo>
                  <a:cubicBezTo>
                    <a:pt x="1787" y="7990"/>
                    <a:pt x="2013" y="8204"/>
                    <a:pt x="2287" y="8204"/>
                  </a:cubicBezTo>
                  <a:lnTo>
                    <a:pt x="3001" y="8204"/>
                  </a:lnTo>
                  <a:lnTo>
                    <a:pt x="3001" y="9300"/>
                  </a:lnTo>
                  <a:lnTo>
                    <a:pt x="1775" y="9300"/>
                  </a:lnTo>
                  <a:cubicBezTo>
                    <a:pt x="1191" y="9300"/>
                    <a:pt x="715" y="8823"/>
                    <a:pt x="715" y="8240"/>
                  </a:cubicBezTo>
                  <a:lnTo>
                    <a:pt x="715" y="4561"/>
                  </a:lnTo>
                  <a:cubicBezTo>
                    <a:pt x="715" y="4263"/>
                    <a:pt x="953" y="4025"/>
                    <a:pt x="1251" y="4025"/>
                  </a:cubicBezTo>
                  <a:close/>
                  <a:moveTo>
                    <a:pt x="4906" y="1"/>
                  </a:moveTo>
                  <a:cubicBezTo>
                    <a:pt x="4823" y="1"/>
                    <a:pt x="4739" y="84"/>
                    <a:pt x="4739" y="167"/>
                  </a:cubicBezTo>
                  <a:lnTo>
                    <a:pt x="4739" y="548"/>
                  </a:lnTo>
                  <a:cubicBezTo>
                    <a:pt x="4346" y="572"/>
                    <a:pt x="3965" y="739"/>
                    <a:pt x="3668" y="989"/>
                  </a:cubicBezTo>
                  <a:lnTo>
                    <a:pt x="3406" y="727"/>
                  </a:lnTo>
                  <a:cubicBezTo>
                    <a:pt x="3376" y="697"/>
                    <a:pt x="3334" y="682"/>
                    <a:pt x="3291" y="682"/>
                  </a:cubicBezTo>
                  <a:cubicBezTo>
                    <a:pt x="3248" y="682"/>
                    <a:pt x="3203" y="697"/>
                    <a:pt x="3168" y="727"/>
                  </a:cubicBezTo>
                  <a:cubicBezTo>
                    <a:pt x="3108" y="787"/>
                    <a:pt x="3108" y="882"/>
                    <a:pt x="3168" y="965"/>
                  </a:cubicBezTo>
                  <a:lnTo>
                    <a:pt x="3430" y="1227"/>
                  </a:lnTo>
                  <a:cubicBezTo>
                    <a:pt x="3180" y="1525"/>
                    <a:pt x="3037" y="1882"/>
                    <a:pt x="2989" y="2299"/>
                  </a:cubicBezTo>
                  <a:lnTo>
                    <a:pt x="2620" y="2299"/>
                  </a:lnTo>
                  <a:cubicBezTo>
                    <a:pt x="2525" y="2299"/>
                    <a:pt x="2453" y="2370"/>
                    <a:pt x="2453" y="2465"/>
                  </a:cubicBezTo>
                  <a:cubicBezTo>
                    <a:pt x="2453" y="2549"/>
                    <a:pt x="2525" y="2632"/>
                    <a:pt x="2620" y="2632"/>
                  </a:cubicBezTo>
                  <a:lnTo>
                    <a:pt x="2977" y="2632"/>
                  </a:lnTo>
                  <a:lnTo>
                    <a:pt x="2977" y="3704"/>
                  </a:lnTo>
                  <a:lnTo>
                    <a:pt x="2620" y="3704"/>
                  </a:lnTo>
                  <a:cubicBezTo>
                    <a:pt x="2525" y="3704"/>
                    <a:pt x="2453" y="3775"/>
                    <a:pt x="2453" y="3858"/>
                  </a:cubicBezTo>
                  <a:cubicBezTo>
                    <a:pt x="2453" y="3954"/>
                    <a:pt x="2525" y="4025"/>
                    <a:pt x="2620" y="4025"/>
                  </a:cubicBezTo>
                  <a:lnTo>
                    <a:pt x="2977" y="4025"/>
                  </a:lnTo>
                  <a:lnTo>
                    <a:pt x="2977" y="5097"/>
                  </a:lnTo>
                  <a:lnTo>
                    <a:pt x="2620" y="5097"/>
                  </a:lnTo>
                  <a:cubicBezTo>
                    <a:pt x="2525" y="5097"/>
                    <a:pt x="2453" y="5168"/>
                    <a:pt x="2453" y="5263"/>
                  </a:cubicBezTo>
                  <a:cubicBezTo>
                    <a:pt x="2453" y="5347"/>
                    <a:pt x="2525" y="5430"/>
                    <a:pt x="2620" y="5430"/>
                  </a:cubicBezTo>
                  <a:lnTo>
                    <a:pt x="2977" y="5430"/>
                  </a:lnTo>
                  <a:lnTo>
                    <a:pt x="2977" y="6502"/>
                  </a:lnTo>
                  <a:lnTo>
                    <a:pt x="2620" y="6502"/>
                  </a:lnTo>
                  <a:cubicBezTo>
                    <a:pt x="2525" y="6502"/>
                    <a:pt x="2453" y="6573"/>
                    <a:pt x="2453" y="6656"/>
                  </a:cubicBezTo>
                  <a:cubicBezTo>
                    <a:pt x="2453" y="6752"/>
                    <a:pt x="2525" y="6823"/>
                    <a:pt x="2620" y="6823"/>
                  </a:cubicBezTo>
                  <a:lnTo>
                    <a:pt x="2977" y="6823"/>
                  </a:lnTo>
                  <a:lnTo>
                    <a:pt x="2977" y="7895"/>
                  </a:lnTo>
                  <a:lnTo>
                    <a:pt x="2263" y="7895"/>
                  </a:lnTo>
                  <a:cubicBezTo>
                    <a:pt x="2156" y="7895"/>
                    <a:pt x="2084" y="7811"/>
                    <a:pt x="2084" y="7716"/>
                  </a:cubicBezTo>
                  <a:lnTo>
                    <a:pt x="2084" y="7359"/>
                  </a:lnTo>
                  <a:lnTo>
                    <a:pt x="2263" y="7359"/>
                  </a:lnTo>
                  <a:cubicBezTo>
                    <a:pt x="2346" y="7359"/>
                    <a:pt x="2418" y="7287"/>
                    <a:pt x="2418" y="7192"/>
                  </a:cubicBezTo>
                  <a:cubicBezTo>
                    <a:pt x="2418" y="7109"/>
                    <a:pt x="2346" y="7037"/>
                    <a:pt x="2263" y="7037"/>
                  </a:cubicBezTo>
                  <a:lnTo>
                    <a:pt x="2084" y="7037"/>
                  </a:lnTo>
                  <a:lnTo>
                    <a:pt x="2084" y="6144"/>
                  </a:lnTo>
                  <a:lnTo>
                    <a:pt x="2263" y="6144"/>
                  </a:lnTo>
                  <a:cubicBezTo>
                    <a:pt x="2346" y="6144"/>
                    <a:pt x="2418" y="6061"/>
                    <a:pt x="2418" y="5978"/>
                  </a:cubicBezTo>
                  <a:cubicBezTo>
                    <a:pt x="2418" y="5882"/>
                    <a:pt x="2346" y="5811"/>
                    <a:pt x="2263" y="5811"/>
                  </a:cubicBezTo>
                  <a:lnTo>
                    <a:pt x="2084" y="5811"/>
                  </a:lnTo>
                  <a:lnTo>
                    <a:pt x="2084" y="4918"/>
                  </a:lnTo>
                  <a:lnTo>
                    <a:pt x="2263" y="4918"/>
                  </a:lnTo>
                  <a:cubicBezTo>
                    <a:pt x="2346" y="4918"/>
                    <a:pt x="2418" y="4847"/>
                    <a:pt x="2418" y="4751"/>
                  </a:cubicBezTo>
                  <a:cubicBezTo>
                    <a:pt x="2418" y="4668"/>
                    <a:pt x="2346" y="4597"/>
                    <a:pt x="2263" y="4597"/>
                  </a:cubicBezTo>
                  <a:lnTo>
                    <a:pt x="2084" y="4597"/>
                  </a:lnTo>
                  <a:lnTo>
                    <a:pt x="2084" y="4573"/>
                  </a:lnTo>
                  <a:cubicBezTo>
                    <a:pt x="2084" y="4156"/>
                    <a:pt x="1787" y="3799"/>
                    <a:pt x="1382" y="3727"/>
                  </a:cubicBezTo>
                  <a:lnTo>
                    <a:pt x="1382" y="3525"/>
                  </a:lnTo>
                  <a:cubicBezTo>
                    <a:pt x="1382" y="3430"/>
                    <a:pt x="1310" y="3358"/>
                    <a:pt x="1215" y="3358"/>
                  </a:cubicBezTo>
                  <a:cubicBezTo>
                    <a:pt x="1132" y="3358"/>
                    <a:pt x="1048" y="3430"/>
                    <a:pt x="1048" y="3525"/>
                  </a:cubicBezTo>
                  <a:lnTo>
                    <a:pt x="1048" y="3727"/>
                  </a:lnTo>
                  <a:cubicBezTo>
                    <a:pt x="655" y="3799"/>
                    <a:pt x="358" y="4156"/>
                    <a:pt x="358" y="4573"/>
                  </a:cubicBezTo>
                  <a:lnTo>
                    <a:pt x="358" y="4597"/>
                  </a:lnTo>
                  <a:lnTo>
                    <a:pt x="179" y="4597"/>
                  </a:lnTo>
                  <a:cubicBezTo>
                    <a:pt x="84" y="4597"/>
                    <a:pt x="13" y="4668"/>
                    <a:pt x="13" y="4751"/>
                  </a:cubicBezTo>
                  <a:cubicBezTo>
                    <a:pt x="13" y="4847"/>
                    <a:pt x="84" y="4918"/>
                    <a:pt x="179" y="4918"/>
                  </a:cubicBezTo>
                  <a:lnTo>
                    <a:pt x="358" y="4918"/>
                  </a:lnTo>
                  <a:lnTo>
                    <a:pt x="358" y="5811"/>
                  </a:lnTo>
                  <a:lnTo>
                    <a:pt x="179" y="5811"/>
                  </a:lnTo>
                  <a:cubicBezTo>
                    <a:pt x="84" y="5811"/>
                    <a:pt x="13" y="5882"/>
                    <a:pt x="13" y="5978"/>
                  </a:cubicBezTo>
                  <a:cubicBezTo>
                    <a:pt x="13" y="6061"/>
                    <a:pt x="84" y="6144"/>
                    <a:pt x="179" y="6144"/>
                  </a:cubicBezTo>
                  <a:lnTo>
                    <a:pt x="358" y="6144"/>
                  </a:lnTo>
                  <a:lnTo>
                    <a:pt x="358" y="7037"/>
                  </a:lnTo>
                  <a:lnTo>
                    <a:pt x="179" y="7037"/>
                  </a:lnTo>
                  <a:cubicBezTo>
                    <a:pt x="84" y="7037"/>
                    <a:pt x="13" y="7109"/>
                    <a:pt x="13" y="7192"/>
                  </a:cubicBezTo>
                  <a:cubicBezTo>
                    <a:pt x="13" y="7287"/>
                    <a:pt x="84" y="7359"/>
                    <a:pt x="179" y="7359"/>
                  </a:cubicBezTo>
                  <a:lnTo>
                    <a:pt x="358" y="7359"/>
                  </a:lnTo>
                  <a:lnTo>
                    <a:pt x="358" y="8240"/>
                  </a:lnTo>
                  <a:lnTo>
                    <a:pt x="358" y="8252"/>
                  </a:lnTo>
                  <a:lnTo>
                    <a:pt x="155" y="8252"/>
                  </a:lnTo>
                  <a:cubicBezTo>
                    <a:pt x="72" y="8252"/>
                    <a:pt x="1" y="8323"/>
                    <a:pt x="1" y="8418"/>
                  </a:cubicBezTo>
                  <a:cubicBezTo>
                    <a:pt x="1" y="8502"/>
                    <a:pt x="72" y="8585"/>
                    <a:pt x="155" y="8585"/>
                  </a:cubicBezTo>
                  <a:lnTo>
                    <a:pt x="382" y="8585"/>
                  </a:lnTo>
                  <a:cubicBezTo>
                    <a:pt x="536" y="9180"/>
                    <a:pt x="1084" y="9621"/>
                    <a:pt x="1727" y="9621"/>
                  </a:cubicBezTo>
                  <a:lnTo>
                    <a:pt x="2953" y="9621"/>
                  </a:lnTo>
                  <a:lnTo>
                    <a:pt x="2953" y="11038"/>
                  </a:lnTo>
                  <a:cubicBezTo>
                    <a:pt x="2953" y="11121"/>
                    <a:pt x="3037" y="11205"/>
                    <a:pt x="3120" y="11205"/>
                  </a:cubicBezTo>
                  <a:cubicBezTo>
                    <a:pt x="3215" y="11205"/>
                    <a:pt x="3287" y="11121"/>
                    <a:pt x="3287" y="11038"/>
                  </a:cubicBezTo>
                  <a:lnTo>
                    <a:pt x="3287" y="2477"/>
                  </a:lnTo>
                  <a:cubicBezTo>
                    <a:pt x="3287" y="1596"/>
                    <a:pt x="4001" y="906"/>
                    <a:pt x="4858" y="906"/>
                  </a:cubicBezTo>
                  <a:cubicBezTo>
                    <a:pt x="5728" y="906"/>
                    <a:pt x="6442" y="1620"/>
                    <a:pt x="6442" y="2477"/>
                  </a:cubicBezTo>
                  <a:lnTo>
                    <a:pt x="6442" y="5454"/>
                  </a:lnTo>
                  <a:cubicBezTo>
                    <a:pt x="6442" y="5549"/>
                    <a:pt x="6513" y="5621"/>
                    <a:pt x="6609" y="5621"/>
                  </a:cubicBezTo>
                  <a:cubicBezTo>
                    <a:pt x="6692" y="5621"/>
                    <a:pt x="6775" y="5549"/>
                    <a:pt x="6775" y="5454"/>
                  </a:cubicBezTo>
                  <a:lnTo>
                    <a:pt x="6775" y="5442"/>
                  </a:lnTo>
                  <a:lnTo>
                    <a:pt x="7490" y="5442"/>
                  </a:lnTo>
                  <a:cubicBezTo>
                    <a:pt x="7764" y="5442"/>
                    <a:pt x="7990" y="5216"/>
                    <a:pt x="7990" y="4930"/>
                  </a:cubicBezTo>
                  <a:lnTo>
                    <a:pt x="7990" y="3192"/>
                  </a:lnTo>
                  <a:cubicBezTo>
                    <a:pt x="7990" y="2894"/>
                    <a:pt x="8228" y="2656"/>
                    <a:pt x="8526" y="2656"/>
                  </a:cubicBezTo>
                  <a:cubicBezTo>
                    <a:pt x="8823" y="2656"/>
                    <a:pt x="9061" y="2894"/>
                    <a:pt x="9061" y="3192"/>
                  </a:cubicBezTo>
                  <a:lnTo>
                    <a:pt x="9061" y="5466"/>
                  </a:lnTo>
                  <a:cubicBezTo>
                    <a:pt x="9061" y="6049"/>
                    <a:pt x="8585" y="6525"/>
                    <a:pt x="8002" y="6525"/>
                  </a:cubicBezTo>
                  <a:lnTo>
                    <a:pt x="6775" y="6525"/>
                  </a:lnTo>
                  <a:lnTo>
                    <a:pt x="6775" y="6144"/>
                  </a:lnTo>
                  <a:cubicBezTo>
                    <a:pt x="6775" y="6049"/>
                    <a:pt x="6692" y="5978"/>
                    <a:pt x="6609" y="5978"/>
                  </a:cubicBezTo>
                  <a:cubicBezTo>
                    <a:pt x="6513" y="5978"/>
                    <a:pt x="6442" y="6049"/>
                    <a:pt x="6442" y="6144"/>
                  </a:cubicBezTo>
                  <a:lnTo>
                    <a:pt x="6442" y="11038"/>
                  </a:lnTo>
                  <a:cubicBezTo>
                    <a:pt x="6442" y="11121"/>
                    <a:pt x="6513" y="11205"/>
                    <a:pt x="6609" y="11205"/>
                  </a:cubicBezTo>
                  <a:cubicBezTo>
                    <a:pt x="6692" y="11205"/>
                    <a:pt x="6775" y="11121"/>
                    <a:pt x="6775" y="11038"/>
                  </a:cubicBezTo>
                  <a:lnTo>
                    <a:pt x="6775" y="9621"/>
                  </a:lnTo>
                  <a:lnTo>
                    <a:pt x="7132" y="9621"/>
                  </a:lnTo>
                  <a:cubicBezTo>
                    <a:pt x="7216" y="9621"/>
                    <a:pt x="7287" y="9550"/>
                    <a:pt x="7287" y="9454"/>
                  </a:cubicBezTo>
                  <a:cubicBezTo>
                    <a:pt x="7287" y="9371"/>
                    <a:pt x="7216" y="9300"/>
                    <a:pt x="7132" y="9300"/>
                  </a:cubicBezTo>
                  <a:lnTo>
                    <a:pt x="6775" y="9300"/>
                  </a:lnTo>
                  <a:lnTo>
                    <a:pt x="6775" y="8228"/>
                  </a:lnTo>
                  <a:lnTo>
                    <a:pt x="7132" y="8228"/>
                  </a:lnTo>
                  <a:cubicBezTo>
                    <a:pt x="7216" y="8228"/>
                    <a:pt x="7287" y="8145"/>
                    <a:pt x="7287" y="8061"/>
                  </a:cubicBezTo>
                  <a:cubicBezTo>
                    <a:pt x="7287" y="7966"/>
                    <a:pt x="7216" y="7895"/>
                    <a:pt x="7132" y="7895"/>
                  </a:cubicBezTo>
                  <a:lnTo>
                    <a:pt x="6775" y="7895"/>
                  </a:lnTo>
                  <a:lnTo>
                    <a:pt x="6775" y="6823"/>
                  </a:lnTo>
                  <a:lnTo>
                    <a:pt x="8002" y="6823"/>
                  </a:lnTo>
                  <a:cubicBezTo>
                    <a:pt x="8585" y="6823"/>
                    <a:pt x="9097" y="6466"/>
                    <a:pt x="9299" y="5942"/>
                  </a:cubicBezTo>
                  <a:lnTo>
                    <a:pt x="9585" y="5942"/>
                  </a:lnTo>
                  <a:cubicBezTo>
                    <a:pt x="9669" y="5942"/>
                    <a:pt x="9752" y="5871"/>
                    <a:pt x="9752" y="5775"/>
                  </a:cubicBezTo>
                  <a:cubicBezTo>
                    <a:pt x="9811" y="5704"/>
                    <a:pt x="9728" y="5632"/>
                    <a:pt x="9645" y="5632"/>
                  </a:cubicBezTo>
                  <a:lnTo>
                    <a:pt x="9454" y="5632"/>
                  </a:lnTo>
                  <a:cubicBezTo>
                    <a:pt x="9466" y="5573"/>
                    <a:pt x="9466" y="5513"/>
                    <a:pt x="9466" y="5454"/>
                  </a:cubicBezTo>
                  <a:lnTo>
                    <a:pt x="9466" y="4739"/>
                  </a:lnTo>
                  <a:lnTo>
                    <a:pt x="9645" y="4739"/>
                  </a:lnTo>
                  <a:cubicBezTo>
                    <a:pt x="9728" y="4739"/>
                    <a:pt x="9811" y="4668"/>
                    <a:pt x="9811" y="4573"/>
                  </a:cubicBezTo>
                  <a:cubicBezTo>
                    <a:pt x="9811" y="4489"/>
                    <a:pt x="9728" y="4418"/>
                    <a:pt x="9645" y="4418"/>
                  </a:cubicBezTo>
                  <a:lnTo>
                    <a:pt x="9466" y="4418"/>
                  </a:lnTo>
                  <a:lnTo>
                    <a:pt x="9466" y="3525"/>
                  </a:lnTo>
                  <a:lnTo>
                    <a:pt x="9645" y="3525"/>
                  </a:lnTo>
                  <a:cubicBezTo>
                    <a:pt x="9728" y="3525"/>
                    <a:pt x="9811" y="3442"/>
                    <a:pt x="9811" y="3358"/>
                  </a:cubicBezTo>
                  <a:cubicBezTo>
                    <a:pt x="9811" y="3263"/>
                    <a:pt x="9728" y="3192"/>
                    <a:pt x="9645" y="3192"/>
                  </a:cubicBezTo>
                  <a:lnTo>
                    <a:pt x="9466" y="3192"/>
                  </a:lnTo>
                  <a:lnTo>
                    <a:pt x="9466" y="3180"/>
                  </a:lnTo>
                  <a:cubicBezTo>
                    <a:pt x="9466" y="2763"/>
                    <a:pt x="9168" y="2406"/>
                    <a:pt x="8764" y="2322"/>
                  </a:cubicBezTo>
                  <a:lnTo>
                    <a:pt x="8764" y="2120"/>
                  </a:lnTo>
                  <a:cubicBezTo>
                    <a:pt x="8764" y="2037"/>
                    <a:pt x="8692" y="1953"/>
                    <a:pt x="8597" y="1953"/>
                  </a:cubicBezTo>
                  <a:cubicBezTo>
                    <a:pt x="8514" y="1953"/>
                    <a:pt x="8430" y="2037"/>
                    <a:pt x="8430" y="2120"/>
                  </a:cubicBezTo>
                  <a:lnTo>
                    <a:pt x="8430" y="2334"/>
                  </a:lnTo>
                  <a:cubicBezTo>
                    <a:pt x="8037" y="2406"/>
                    <a:pt x="7740" y="2763"/>
                    <a:pt x="7740" y="3180"/>
                  </a:cubicBezTo>
                  <a:lnTo>
                    <a:pt x="7740" y="3192"/>
                  </a:lnTo>
                  <a:lnTo>
                    <a:pt x="7561" y="3192"/>
                  </a:lnTo>
                  <a:cubicBezTo>
                    <a:pt x="7466" y="3192"/>
                    <a:pt x="7394" y="3263"/>
                    <a:pt x="7394" y="3358"/>
                  </a:cubicBezTo>
                  <a:cubicBezTo>
                    <a:pt x="7394" y="3442"/>
                    <a:pt x="7466" y="3525"/>
                    <a:pt x="7561" y="3525"/>
                  </a:cubicBezTo>
                  <a:lnTo>
                    <a:pt x="7740" y="3525"/>
                  </a:lnTo>
                  <a:lnTo>
                    <a:pt x="7740" y="4418"/>
                  </a:lnTo>
                  <a:lnTo>
                    <a:pt x="7561" y="4418"/>
                  </a:lnTo>
                  <a:cubicBezTo>
                    <a:pt x="7466" y="4418"/>
                    <a:pt x="7394" y="4489"/>
                    <a:pt x="7394" y="4573"/>
                  </a:cubicBezTo>
                  <a:cubicBezTo>
                    <a:pt x="7394" y="4668"/>
                    <a:pt x="7466" y="4739"/>
                    <a:pt x="7561" y="4739"/>
                  </a:cubicBezTo>
                  <a:lnTo>
                    <a:pt x="7740" y="4739"/>
                  </a:lnTo>
                  <a:lnTo>
                    <a:pt x="7740" y="4918"/>
                  </a:lnTo>
                  <a:cubicBezTo>
                    <a:pt x="7740" y="5025"/>
                    <a:pt x="7644" y="5097"/>
                    <a:pt x="7561" y="5097"/>
                  </a:cubicBezTo>
                  <a:lnTo>
                    <a:pt x="6847" y="5097"/>
                  </a:lnTo>
                  <a:lnTo>
                    <a:pt x="6847" y="4025"/>
                  </a:lnTo>
                  <a:lnTo>
                    <a:pt x="7204" y="4025"/>
                  </a:lnTo>
                  <a:cubicBezTo>
                    <a:pt x="7287" y="4025"/>
                    <a:pt x="7371" y="3954"/>
                    <a:pt x="7371" y="3858"/>
                  </a:cubicBezTo>
                  <a:cubicBezTo>
                    <a:pt x="7371" y="3775"/>
                    <a:pt x="7287" y="3704"/>
                    <a:pt x="7204" y="3704"/>
                  </a:cubicBezTo>
                  <a:lnTo>
                    <a:pt x="6847" y="3704"/>
                  </a:lnTo>
                  <a:lnTo>
                    <a:pt x="6847" y="2632"/>
                  </a:lnTo>
                  <a:lnTo>
                    <a:pt x="7204" y="2632"/>
                  </a:lnTo>
                  <a:cubicBezTo>
                    <a:pt x="7287" y="2632"/>
                    <a:pt x="7371" y="2549"/>
                    <a:pt x="7371" y="2465"/>
                  </a:cubicBezTo>
                  <a:cubicBezTo>
                    <a:pt x="7371" y="2370"/>
                    <a:pt x="7287" y="2299"/>
                    <a:pt x="7204" y="2299"/>
                  </a:cubicBezTo>
                  <a:lnTo>
                    <a:pt x="6823" y="2299"/>
                  </a:lnTo>
                  <a:cubicBezTo>
                    <a:pt x="6799" y="1894"/>
                    <a:pt x="6632" y="1525"/>
                    <a:pt x="6382" y="1227"/>
                  </a:cubicBezTo>
                  <a:lnTo>
                    <a:pt x="6644" y="965"/>
                  </a:lnTo>
                  <a:cubicBezTo>
                    <a:pt x="6704" y="906"/>
                    <a:pt x="6704" y="798"/>
                    <a:pt x="6644" y="727"/>
                  </a:cubicBezTo>
                  <a:cubicBezTo>
                    <a:pt x="6621" y="697"/>
                    <a:pt x="6582" y="682"/>
                    <a:pt x="6539" y="682"/>
                  </a:cubicBezTo>
                  <a:cubicBezTo>
                    <a:pt x="6495" y="682"/>
                    <a:pt x="6448" y="697"/>
                    <a:pt x="6406" y="727"/>
                  </a:cubicBezTo>
                  <a:lnTo>
                    <a:pt x="6144" y="989"/>
                  </a:lnTo>
                  <a:cubicBezTo>
                    <a:pt x="5847" y="739"/>
                    <a:pt x="5478" y="584"/>
                    <a:pt x="5073" y="548"/>
                  </a:cubicBezTo>
                  <a:lnTo>
                    <a:pt x="5073" y="167"/>
                  </a:lnTo>
                  <a:cubicBezTo>
                    <a:pt x="5073" y="84"/>
                    <a:pt x="5001" y="1"/>
                    <a:pt x="490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60"/>
            <p:cNvSpPr/>
            <p:nvPr/>
          </p:nvSpPr>
          <p:spPr>
            <a:xfrm>
              <a:off x="1285549" y="3414418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60"/>
            <p:cNvSpPr/>
            <p:nvPr/>
          </p:nvSpPr>
          <p:spPr>
            <a:xfrm>
              <a:off x="1285549" y="3459378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60"/>
            <p:cNvSpPr/>
            <p:nvPr/>
          </p:nvSpPr>
          <p:spPr>
            <a:xfrm>
              <a:off x="1285549" y="3503954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60"/>
            <p:cNvSpPr/>
            <p:nvPr/>
          </p:nvSpPr>
          <p:spPr>
            <a:xfrm>
              <a:off x="1167821" y="3498226"/>
              <a:ext cx="10688" cy="16416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33" y="441"/>
                    <a:pt x="333" y="346"/>
                  </a:cubicBezTo>
                  <a:lnTo>
                    <a:pt x="333" y="167"/>
                  </a:lnTo>
                  <a:cubicBezTo>
                    <a:pt x="333" y="84"/>
                    <a:pt x="250" y="1"/>
                    <a:pt x="1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60"/>
            <p:cNvSpPr/>
            <p:nvPr/>
          </p:nvSpPr>
          <p:spPr>
            <a:xfrm>
              <a:off x="1167821" y="353749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45"/>
                  </a:cubicBezTo>
                  <a:lnTo>
                    <a:pt x="333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60"/>
            <p:cNvSpPr/>
            <p:nvPr/>
          </p:nvSpPr>
          <p:spPr>
            <a:xfrm>
              <a:off x="1167821" y="3577106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34"/>
                  </a:cubicBezTo>
                  <a:lnTo>
                    <a:pt x="333" y="155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60"/>
            <p:cNvSpPr/>
            <p:nvPr/>
          </p:nvSpPr>
          <p:spPr>
            <a:xfrm>
              <a:off x="1402509" y="3493266"/>
              <a:ext cx="10688" cy="16064"/>
            </a:xfrm>
            <a:custGeom>
              <a:avLst/>
              <a:gdLst/>
              <a:ahLst/>
              <a:cxnLst/>
              <a:rect l="l" t="t" r="r" b="b"/>
              <a:pathLst>
                <a:path w="334" h="502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30"/>
                    <a:pt x="72" y="501"/>
                    <a:pt x="167" y="501"/>
                  </a:cubicBezTo>
                  <a:cubicBezTo>
                    <a:pt x="262" y="501"/>
                    <a:pt x="334" y="430"/>
                    <a:pt x="334" y="334"/>
                  </a:cubicBezTo>
                  <a:lnTo>
                    <a:pt x="334" y="156"/>
                  </a:lnTo>
                  <a:cubicBezTo>
                    <a:pt x="334" y="61"/>
                    <a:pt x="262" y="1"/>
                    <a:pt x="1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60"/>
            <p:cNvSpPr/>
            <p:nvPr/>
          </p:nvSpPr>
          <p:spPr>
            <a:xfrm>
              <a:off x="1393357" y="3526898"/>
              <a:ext cx="15648" cy="14432"/>
            </a:xfrm>
            <a:custGeom>
              <a:avLst/>
              <a:gdLst/>
              <a:ahLst/>
              <a:cxnLst/>
              <a:rect l="l" t="t" r="r" b="b"/>
              <a:pathLst>
                <a:path w="489" h="451" extrusionOk="0">
                  <a:moveTo>
                    <a:pt x="313" y="1"/>
                  </a:moveTo>
                  <a:cubicBezTo>
                    <a:pt x="268" y="1"/>
                    <a:pt x="221" y="16"/>
                    <a:pt x="179" y="45"/>
                  </a:cubicBezTo>
                  <a:lnTo>
                    <a:pt x="60" y="164"/>
                  </a:lnTo>
                  <a:cubicBezTo>
                    <a:pt x="1" y="224"/>
                    <a:pt x="1" y="331"/>
                    <a:pt x="60" y="403"/>
                  </a:cubicBezTo>
                  <a:cubicBezTo>
                    <a:pt x="96" y="438"/>
                    <a:pt x="143" y="450"/>
                    <a:pt x="179" y="450"/>
                  </a:cubicBezTo>
                  <a:cubicBezTo>
                    <a:pt x="227" y="450"/>
                    <a:pt x="274" y="426"/>
                    <a:pt x="298" y="403"/>
                  </a:cubicBezTo>
                  <a:lnTo>
                    <a:pt x="429" y="283"/>
                  </a:lnTo>
                  <a:cubicBezTo>
                    <a:pt x="489" y="212"/>
                    <a:pt x="489" y="105"/>
                    <a:pt x="429" y="45"/>
                  </a:cubicBezTo>
                  <a:cubicBezTo>
                    <a:pt x="399" y="16"/>
                    <a:pt x="358" y="1"/>
                    <a:pt x="3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60"/>
            <p:cNvSpPr/>
            <p:nvPr/>
          </p:nvSpPr>
          <p:spPr>
            <a:xfrm>
              <a:off x="1402509" y="345365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60"/>
            <p:cNvSpPr/>
            <p:nvPr/>
          </p:nvSpPr>
          <p:spPr>
            <a:xfrm>
              <a:off x="1171629" y="3612306"/>
              <a:ext cx="15264" cy="14752"/>
            </a:xfrm>
            <a:custGeom>
              <a:avLst/>
              <a:gdLst/>
              <a:ahLst/>
              <a:cxnLst/>
              <a:rect l="l" t="t" r="r" b="b"/>
              <a:pathLst>
                <a:path w="477" h="461" extrusionOk="0">
                  <a:moveTo>
                    <a:pt x="179" y="0"/>
                  </a:moveTo>
                  <a:cubicBezTo>
                    <a:pt x="139" y="0"/>
                    <a:pt x="100" y="15"/>
                    <a:pt x="72" y="43"/>
                  </a:cubicBezTo>
                  <a:cubicBezTo>
                    <a:pt x="0" y="103"/>
                    <a:pt x="0" y="210"/>
                    <a:pt x="60" y="270"/>
                  </a:cubicBezTo>
                  <a:lnTo>
                    <a:pt x="179" y="401"/>
                  </a:lnTo>
                  <a:cubicBezTo>
                    <a:pt x="214" y="448"/>
                    <a:pt x="250" y="460"/>
                    <a:pt x="298" y="460"/>
                  </a:cubicBezTo>
                  <a:cubicBezTo>
                    <a:pt x="345" y="460"/>
                    <a:pt x="369" y="448"/>
                    <a:pt x="405" y="412"/>
                  </a:cubicBezTo>
                  <a:cubicBezTo>
                    <a:pt x="465" y="365"/>
                    <a:pt x="476" y="270"/>
                    <a:pt x="417" y="186"/>
                  </a:cubicBezTo>
                  <a:lnTo>
                    <a:pt x="298" y="55"/>
                  </a:lnTo>
                  <a:cubicBezTo>
                    <a:pt x="267" y="18"/>
                    <a:pt x="223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60"/>
            <p:cNvSpPr/>
            <p:nvPr/>
          </p:nvSpPr>
          <p:spPr>
            <a:xfrm>
              <a:off x="1285549" y="3548914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60"/>
            <p:cNvSpPr/>
            <p:nvPr/>
          </p:nvSpPr>
          <p:spPr>
            <a:xfrm>
              <a:off x="1285549" y="3593490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60"/>
            <p:cNvSpPr/>
            <p:nvPr/>
          </p:nvSpPr>
          <p:spPr>
            <a:xfrm>
              <a:off x="1285549" y="3638450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60"/>
            <p:cNvSpPr/>
            <p:nvPr/>
          </p:nvSpPr>
          <p:spPr>
            <a:xfrm>
              <a:off x="1201325" y="3627026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334" y="322"/>
                  </a:lnTo>
                  <a:cubicBezTo>
                    <a:pt x="429" y="322"/>
                    <a:pt x="501" y="250"/>
                    <a:pt x="501" y="167"/>
                  </a:cubicBezTo>
                  <a:cubicBezTo>
                    <a:pt x="501" y="72"/>
                    <a:pt x="429" y="0"/>
                    <a:pt x="3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60"/>
            <p:cNvSpPr/>
            <p:nvPr/>
          </p:nvSpPr>
          <p:spPr>
            <a:xfrm>
              <a:off x="1363629" y="3537490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334" y="322"/>
                  </a:lnTo>
                  <a:cubicBezTo>
                    <a:pt x="430" y="322"/>
                    <a:pt x="501" y="250"/>
                    <a:pt x="501" y="167"/>
                  </a:cubicBezTo>
                  <a:cubicBezTo>
                    <a:pt x="501" y="72"/>
                    <a:pt x="430" y="0"/>
                    <a:pt x="3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0" name="Google Shape;750;p60"/>
          <p:cNvGrpSpPr/>
          <p:nvPr/>
        </p:nvGrpSpPr>
        <p:grpSpPr>
          <a:xfrm>
            <a:off x="3916997" y="1541963"/>
            <a:ext cx="441585" cy="546679"/>
            <a:chOff x="2795053" y="3352594"/>
            <a:chExt cx="288448" cy="357120"/>
          </a:xfrm>
        </p:grpSpPr>
        <p:sp>
          <p:nvSpPr>
            <p:cNvPr id="751" name="Google Shape;751;p60"/>
            <p:cNvSpPr/>
            <p:nvPr/>
          </p:nvSpPr>
          <p:spPr>
            <a:xfrm>
              <a:off x="2839629" y="3550386"/>
              <a:ext cx="19840" cy="16448"/>
            </a:xfrm>
            <a:custGeom>
              <a:avLst/>
              <a:gdLst/>
              <a:ahLst/>
              <a:cxnLst/>
              <a:rect l="l" t="t" r="r" b="b"/>
              <a:pathLst>
                <a:path w="620" h="514" extrusionOk="0">
                  <a:moveTo>
                    <a:pt x="443" y="1"/>
                  </a:moveTo>
                  <a:cubicBezTo>
                    <a:pt x="413" y="1"/>
                    <a:pt x="383" y="9"/>
                    <a:pt x="358" y="26"/>
                  </a:cubicBezTo>
                  <a:lnTo>
                    <a:pt x="84" y="216"/>
                  </a:lnTo>
                  <a:cubicBezTo>
                    <a:pt x="13" y="264"/>
                    <a:pt x="1" y="371"/>
                    <a:pt x="36" y="442"/>
                  </a:cubicBezTo>
                  <a:cubicBezTo>
                    <a:pt x="72" y="490"/>
                    <a:pt x="132" y="514"/>
                    <a:pt x="179" y="514"/>
                  </a:cubicBezTo>
                  <a:cubicBezTo>
                    <a:pt x="203" y="514"/>
                    <a:pt x="239" y="502"/>
                    <a:pt x="263" y="490"/>
                  </a:cubicBezTo>
                  <a:lnTo>
                    <a:pt x="537" y="300"/>
                  </a:lnTo>
                  <a:cubicBezTo>
                    <a:pt x="608" y="240"/>
                    <a:pt x="620" y="145"/>
                    <a:pt x="572" y="73"/>
                  </a:cubicBezTo>
                  <a:cubicBezTo>
                    <a:pt x="549" y="27"/>
                    <a:pt x="496" y="1"/>
                    <a:pt x="4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60"/>
            <p:cNvSpPr/>
            <p:nvPr/>
          </p:nvSpPr>
          <p:spPr>
            <a:xfrm>
              <a:off x="2865165" y="3511410"/>
              <a:ext cx="50688" cy="37536"/>
            </a:xfrm>
            <a:custGeom>
              <a:avLst/>
              <a:gdLst/>
              <a:ahLst/>
              <a:cxnLst/>
              <a:rect l="l" t="t" r="r" b="b"/>
              <a:pathLst>
                <a:path w="1584" h="1173" extrusionOk="0">
                  <a:moveTo>
                    <a:pt x="1395" y="1"/>
                  </a:moveTo>
                  <a:cubicBezTo>
                    <a:pt x="1361" y="1"/>
                    <a:pt x="1327" y="10"/>
                    <a:pt x="1298" y="29"/>
                  </a:cubicBezTo>
                  <a:lnTo>
                    <a:pt x="96" y="875"/>
                  </a:lnTo>
                  <a:cubicBezTo>
                    <a:pt x="12" y="922"/>
                    <a:pt x="0" y="1018"/>
                    <a:pt x="48" y="1101"/>
                  </a:cubicBezTo>
                  <a:cubicBezTo>
                    <a:pt x="72" y="1137"/>
                    <a:pt x="131" y="1172"/>
                    <a:pt x="179" y="1172"/>
                  </a:cubicBezTo>
                  <a:cubicBezTo>
                    <a:pt x="215" y="1172"/>
                    <a:pt x="239" y="1160"/>
                    <a:pt x="274" y="1137"/>
                  </a:cubicBezTo>
                  <a:lnTo>
                    <a:pt x="1477" y="291"/>
                  </a:lnTo>
                  <a:cubicBezTo>
                    <a:pt x="1548" y="232"/>
                    <a:pt x="1584" y="125"/>
                    <a:pt x="1524" y="65"/>
                  </a:cubicBezTo>
                  <a:cubicBezTo>
                    <a:pt x="1496" y="22"/>
                    <a:pt x="1446" y="1"/>
                    <a:pt x="13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60"/>
            <p:cNvSpPr/>
            <p:nvPr/>
          </p:nvSpPr>
          <p:spPr>
            <a:xfrm>
              <a:off x="2795053" y="3352594"/>
              <a:ext cx="288448" cy="357120"/>
            </a:xfrm>
            <a:custGeom>
              <a:avLst/>
              <a:gdLst/>
              <a:ahLst/>
              <a:cxnLst/>
              <a:rect l="l" t="t" r="r" b="b"/>
              <a:pathLst>
                <a:path w="9014" h="11160" extrusionOk="0">
                  <a:moveTo>
                    <a:pt x="3311" y="361"/>
                  </a:moveTo>
                  <a:cubicBezTo>
                    <a:pt x="3465" y="361"/>
                    <a:pt x="3620" y="385"/>
                    <a:pt x="3763" y="468"/>
                  </a:cubicBezTo>
                  <a:cubicBezTo>
                    <a:pt x="4454" y="825"/>
                    <a:pt x="4585" y="1861"/>
                    <a:pt x="4573" y="2682"/>
                  </a:cubicBezTo>
                  <a:cubicBezTo>
                    <a:pt x="4561" y="3278"/>
                    <a:pt x="4477" y="3837"/>
                    <a:pt x="4418" y="4171"/>
                  </a:cubicBezTo>
                  <a:cubicBezTo>
                    <a:pt x="4398" y="4220"/>
                    <a:pt x="4355" y="4260"/>
                    <a:pt x="4300" y="4260"/>
                  </a:cubicBezTo>
                  <a:cubicBezTo>
                    <a:pt x="4288" y="4260"/>
                    <a:pt x="4276" y="4258"/>
                    <a:pt x="4263" y="4254"/>
                  </a:cubicBezTo>
                  <a:cubicBezTo>
                    <a:pt x="3930" y="4195"/>
                    <a:pt x="3382" y="4099"/>
                    <a:pt x="2811" y="3885"/>
                  </a:cubicBezTo>
                  <a:cubicBezTo>
                    <a:pt x="2037" y="3623"/>
                    <a:pt x="1120" y="3147"/>
                    <a:pt x="1013" y="2385"/>
                  </a:cubicBezTo>
                  <a:cubicBezTo>
                    <a:pt x="989" y="2111"/>
                    <a:pt x="1060" y="1849"/>
                    <a:pt x="1227" y="1623"/>
                  </a:cubicBezTo>
                  <a:cubicBezTo>
                    <a:pt x="1465" y="1325"/>
                    <a:pt x="1739" y="1218"/>
                    <a:pt x="1953" y="1206"/>
                  </a:cubicBezTo>
                  <a:cubicBezTo>
                    <a:pt x="2120" y="1194"/>
                    <a:pt x="2263" y="1087"/>
                    <a:pt x="2334" y="944"/>
                  </a:cubicBezTo>
                  <a:cubicBezTo>
                    <a:pt x="2430" y="766"/>
                    <a:pt x="2620" y="527"/>
                    <a:pt x="2977" y="408"/>
                  </a:cubicBezTo>
                  <a:cubicBezTo>
                    <a:pt x="3084" y="373"/>
                    <a:pt x="3192" y="361"/>
                    <a:pt x="3311" y="361"/>
                  </a:cubicBezTo>
                  <a:close/>
                  <a:moveTo>
                    <a:pt x="6699" y="947"/>
                  </a:moveTo>
                  <a:cubicBezTo>
                    <a:pt x="6925" y="947"/>
                    <a:pt x="7145" y="1020"/>
                    <a:pt x="7323" y="1158"/>
                  </a:cubicBezTo>
                  <a:cubicBezTo>
                    <a:pt x="7621" y="1397"/>
                    <a:pt x="7728" y="1682"/>
                    <a:pt x="7740" y="1885"/>
                  </a:cubicBezTo>
                  <a:cubicBezTo>
                    <a:pt x="7752" y="2051"/>
                    <a:pt x="7859" y="2206"/>
                    <a:pt x="8014" y="2278"/>
                  </a:cubicBezTo>
                  <a:cubicBezTo>
                    <a:pt x="8192" y="2361"/>
                    <a:pt x="8430" y="2563"/>
                    <a:pt x="8549" y="2921"/>
                  </a:cubicBezTo>
                  <a:cubicBezTo>
                    <a:pt x="8668" y="3183"/>
                    <a:pt x="8645" y="3468"/>
                    <a:pt x="8514" y="3706"/>
                  </a:cubicBezTo>
                  <a:cubicBezTo>
                    <a:pt x="8171" y="4370"/>
                    <a:pt x="7201" y="4517"/>
                    <a:pt x="6397" y="4517"/>
                  </a:cubicBezTo>
                  <a:cubicBezTo>
                    <a:pt x="6364" y="4517"/>
                    <a:pt x="6331" y="4517"/>
                    <a:pt x="6299" y="4516"/>
                  </a:cubicBezTo>
                  <a:cubicBezTo>
                    <a:pt x="5704" y="4492"/>
                    <a:pt x="5144" y="4421"/>
                    <a:pt x="4811" y="4361"/>
                  </a:cubicBezTo>
                  <a:cubicBezTo>
                    <a:pt x="4739" y="4349"/>
                    <a:pt x="4692" y="4290"/>
                    <a:pt x="4704" y="4218"/>
                  </a:cubicBezTo>
                  <a:cubicBezTo>
                    <a:pt x="4763" y="3885"/>
                    <a:pt x="4870" y="3337"/>
                    <a:pt x="5061" y="2766"/>
                  </a:cubicBezTo>
                  <a:cubicBezTo>
                    <a:pt x="5335" y="1992"/>
                    <a:pt x="5811" y="1051"/>
                    <a:pt x="6561" y="956"/>
                  </a:cubicBezTo>
                  <a:cubicBezTo>
                    <a:pt x="6607" y="950"/>
                    <a:pt x="6653" y="947"/>
                    <a:pt x="6699" y="947"/>
                  </a:cubicBezTo>
                  <a:close/>
                  <a:moveTo>
                    <a:pt x="2739" y="4433"/>
                  </a:moveTo>
                  <a:cubicBezTo>
                    <a:pt x="3334" y="4457"/>
                    <a:pt x="3906" y="4528"/>
                    <a:pt x="4227" y="4587"/>
                  </a:cubicBezTo>
                  <a:cubicBezTo>
                    <a:pt x="4231" y="4587"/>
                    <a:pt x="4234" y="4586"/>
                    <a:pt x="4238" y="4586"/>
                  </a:cubicBezTo>
                  <a:cubicBezTo>
                    <a:pt x="4282" y="4586"/>
                    <a:pt x="4323" y="4652"/>
                    <a:pt x="4323" y="4718"/>
                  </a:cubicBezTo>
                  <a:cubicBezTo>
                    <a:pt x="4263" y="5052"/>
                    <a:pt x="4156" y="5600"/>
                    <a:pt x="3965" y="6159"/>
                  </a:cubicBezTo>
                  <a:cubicBezTo>
                    <a:pt x="3692" y="6933"/>
                    <a:pt x="3215" y="7874"/>
                    <a:pt x="2465" y="7981"/>
                  </a:cubicBezTo>
                  <a:cubicBezTo>
                    <a:pt x="2431" y="7984"/>
                    <a:pt x="2397" y="7985"/>
                    <a:pt x="2363" y="7985"/>
                  </a:cubicBezTo>
                  <a:cubicBezTo>
                    <a:pt x="2127" y="7985"/>
                    <a:pt x="1901" y="7912"/>
                    <a:pt x="1703" y="7766"/>
                  </a:cubicBezTo>
                  <a:cubicBezTo>
                    <a:pt x="1406" y="7528"/>
                    <a:pt x="1298" y="7254"/>
                    <a:pt x="1287" y="7040"/>
                  </a:cubicBezTo>
                  <a:cubicBezTo>
                    <a:pt x="1275" y="6873"/>
                    <a:pt x="1168" y="6731"/>
                    <a:pt x="1013" y="6659"/>
                  </a:cubicBezTo>
                  <a:cubicBezTo>
                    <a:pt x="834" y="6564"/>
                    <a:pt x="596" y="6373"/>
                    <a:pt x="477" y="6016"/>
                  </a:cubicBezTo>
                  <a:cubicBezTo>
                    <a:pt x="394" y="5742"/>
                    <a:pt x="417" y="5469"/>
                    <a:pt x="536" y="5242"/>
                  </a:cubicBezTo>
                  <a:cubicBezTo>
                    <a:pt x="882" y="4587"/>
                    <a:pt x="1870" y="4433"/>
                    <a:pt x="2656" y="4433"/>
                  </a:cubicBezTo>
                  <a:close/>
                  <a:moveTo>
                    <a:pt x="4757" y="4645"/>
                  </a:moveTo>
                  <a:cubicBezTo>
                    <a:pt x="4767" y="4645"/>
                    <a:pt x="4777" y="4646"/>
                    <a:pt x="4787" y="4647"/>
                  </a:cubicBezTo>
                  <a:cubicBezTo>
                    <a:pt x="5108" y="4707"/>
                    <a:pt x="5656" y="4814"/>
                    <a:pt x="6228" y="5016"/>
                  </a:cubicBezTo>
                  <a:cubicBezTo>
                    <a:pt x="6990" y="5302"/>
                    <a:pt x="7918" y="5778"/>
                    <a:pt x="8026" y="6540"/>
                  </a:cubicBezTo>
                  <a:cubicBezTo>
                    <a:pt x="8061" y="6802"/>
                    <a:pt x="7978" y="7076"/>
                    <a:pt x="7823" y="7290"/>
                  </a:cubicBezTo>
                  <a:cubicBezTo>
                    <a:pt x="7585" y="7588"/>
                    <a:pt x="7299" y="7695"/>
                    <a:pt x="7085" y="7707"/>
                  </a:cubicBezTo>
                  <a:cubicBezTo>
                    <a:pt x="6930" y="7731"/>
                    <a:pt x="6775" y="7826"/>
                    <a:pt x="6704" y="7981"/>
                  </a:cubicBezTo>
                  <a:cubicBezTo>
                    <a:pt x="6609" y="8159"/>
                    <a:pt x="6418" y="8397"/>
                    <a:pt x="6061" y="8517"/>
                  </a:cubicBezTo>
                  <a:cubicBezTo>
                    <a:pt x="5957" y="8550"/>
                    <a:pt x="5849" y="8566"/>
                    <a:pt x="5742" y="8566"/>
                  </a:cubicBezTo>
                  <a:cubicBezTo>
                    <a:pt x="5581" y="8566"/>
                    <a:pt x="5423" y="8529"/>
                    <a:pt x="5287" y="8457"/>
                  </a:cubicBezTo>
                  <a:cubicBezTo>
                    <a:pt x="4608" y="8100"/>
                    <a:pt x="4466" y="7052"/>
                    <a:pt x="4489" y="6242"/>
                  </a:cubicBezTo>
                  <a:cubicBezTo>
                    <a:pt x="4501" y="5647"/>
                    <a:pt x="4573" y="5076"/>
                    <a:pt x="4632" y="4754"/>
                  </a:cubicBezTo>
                  <a:cubicBezTo>
                    <a:pt x="4643" y="4681"/>
                    <a:pt x="4690" y="4645"/>
                    <a:pt x="4757" y="4645"/>
                  </a:cubicBezTo>
                  <a:close/>
                  <a:moveTo>
                    <a:pt x="3309" y="1"/>
                  </a:moveTo>
                  <a:cubicBezTo>
                    <a:pt x="3162" y="1"/>
                    <a:pt x="3014" y="25"/>
                    <a:pt x="2870" y="75"/>
                  </a:cubicBezTo>
                  <a:cubicBezTo>
                    <a:pt x="2501" y="194"/>
                    <a:pt x="2203" y="444"/>
                    <a:pt x="2037" y="777"/>
                  </a:cubicBezTo>
                  <a:cubicBezTo>
                    <a:pt x="2013" y="837"/>
                    <a:pt x="1965" y="861"/>
                    <a:pt x="1906" y="885"/>
                  </a:cubicBezTo>
                  <a:cubicBezTo>
                    <a:pt x="1537" y="920"/>
                    <a:pt x="1191" y="1123"/>
                    <a:pt x="953" y="1432"/>
                  </a:cubicBezTo>
                  <a:cubicBezTo>
                    <a:pt x="727" y="1718"/>
                    <a:pt x="632" y="2087"/>
                    <a:pt x="667" y="2432"/>
                  </a:cubicBezTo>
                  <a:cubicBezTo>
                    <a:pt x="775" y="3230"/>
                    <a:pt x="1560" y="3754"/>
                    <a:pt x="2382" y="4099"/>
                  </a:cubicBezTo>
                  <a:cubicBezTo>
                    <a:pt x="1489" y="4123"/>
                    <a:pt x="572" y="4349"/>
                    <a:pt x="191" y="5064"/>
                  </a:cubicBezTo>
                  <a:cubicBezTo>
                    <a:pt x="36" y="5373"/>
                    <a:pt x="1" y="5742"/>
                    <a:pt x="120" y="6088"/>
                  </a:cubicBezTo>
                  <a:cubicBezTo>
                    <a:pt x="239" y="6457"/>
                    <a:pt x="489" y="6754"/>
                    <a:pt x="822" y="6921"/>
                  </a:cubicBezTo>
                  <a:cubicBezTo>
                    <a:pt x="882" y="6957"/>
                    <a:pt x="906" y="6993"/>
                    <a:pt x="929" y="7052"/>
                  </a:cubicBezTo>
                  <a:cubicBezTo>
                    <a:pt x="965" y="7433"/>
                    <a:pt x="1168" y="7766"/>
                    <a:pt x="1477" y="8005"/>
                  </a:cubicBezTo>
                  <a:cubicBezTo>
                    <a:pt x="1715" y="8207"/>
                    <a:pt x="2013" y="8290"/>
                    <a:pt x="2311" y="8290"/>
                  </a:cubicBezTo>
                  <a:cubicBezTo>
                    <a:pt x="2370" y="8290"/>
                    <a:pt x="2430" y="8290"/>
                    <a:pt x="2477" y="8278"/>
                  </a:cubicBezTo>
                  <a:cubicBezTo>
                    <a:pt x="3132" y="8183"/>
                    <a:pt x="3584" y="7671"/>
                    <a:pt x="3918" y="7028"/>
                  </a:cubicBezTo>
                  <a:lnTo>
                    <a:pt x="3918" y="7028"/>
                  </a:lnTo>
                  <a:cubicBezTo>
                    <a:pt x="3775" y="9040"/>
                    <a:pt x="4204" y="10326"/>
                    <a:pt x="4620" y="11076"/>
                  </a:cubicBezTo>
                  <a:cubicBezTo>
                    <a:pt x="4644" y="11136"/>
                    <a:pt x="4704" y="11160"/>
                    <a:pt x="4763" y="11160"/>
                  </a:cubicBezTo>
                  <a:cubicBezTo>
                    <a:pt x="4799" y="11160"/>
                    <a:pt x="4823" y="11160"/>
                    <a:pt x="4847" y="11148"/>
                  </a:cubicBezTo>
                  <a:cubicBezTo>
                    <a:pt x="4918" y="11100"/>
                    <a:pt x="4942" y="11005"/>
                    <a:pt x="4906" y="10922"/>
                  </a:cubicBezTo>
                  <a:cubicBezTo>
                    <a:pt x="4525" y="10255"/>
                    <a:pt x="4156" y="9124"/>
                    <a:pt x="4216" y="7385"/>
                  </a:cubicBezTo>
                  <a:lnTo>
                    <a:pt x="4216" y="7385"/>
                  </a:lnTo>
                  <a:cubicBezTo>
                    <a:pt x="4335" y="7969"/>
                    <a:pt x="4608" y="8481"/>
                    <a:pt x="5097" y="8743"/>
                  </a:cubicBezTo>
                  <a:cubicBezTo>
                    <a:pt x="5287" y="8838"/>
                    <a:pt x="5501" y="8886"/>
                    <a:pt x="5704" y="8886"/>
                  </a:cubicBezTo>
                  <a:cubicBezTo>
                    <a:pt x="5859" y="8886"/>
                    <a:pt x="5990" y="8874"/>
                    <a:pt x="6121" y="8826"/>
                  </a:cubicBezTo>
                  <a:cubicBezTo>
                    <a:pt x="6490" y="8707"/>
                    <a:pt x="6787" y="8457"/>
                    <a:pt x="6954" y="8124"/>
                  </a:cubicBezTo>
                  <a:cubicBezTo>
                    <a:pt x="6990" y="8064"/>
                    <a:pt x="7025" y="8040"/>
                    <a:pt x="7085" y="8028"/>
                  </a:cubicBezTo>
                  <a:cubicBezTo>
                    <a:pt x="7454" y="7981"/>
                    <a:pt x="7799" y="7790"/>
                    <a:pt x="8037" y="7469"/>
                  </a:cubicBezTo>
                  <a:cubicBezTo>
                    <a:pt x="8264" y="7195"/>
                    <a:pt x="8371" y="6814"/>
                    <a:pt x="8323" y="6481"/>
                  </a:cubicBezTo>
                  <a:cubicBezTo>
                    <a:pt x="8216" y="5671"/>
                    <a:pt x="7430" y="5147"/>
                    <a:pt x="6609" y="4814"/>
                  </a:cubicBezTo>
                  <a:cubicBezTo>
                    <a:pt x="7502" y="4778"/>
                    <a:pt x="8430" y="4552"/>
                    <a:pt x="8799" y="3837"/>
                  </a:cubicBezTo>
                  <a:cubicBezTo>
                    <a:pt x="8978" y="3540"/>
                    <a:pt x="9014" y="3171"/>
                    <a:pt x="8895" y="2825"/>
                  </a:cubicBezTo>
                  <a:cubicBezTo>
                    <a:pt x="8776" y="2456"/>
                    <a:pt x="8514" y="2159"/>
                    <a:pt x="8192" y="1992"/>
                  </a:cubicBezTo>
                  <a:cubicBezTo>
                    <a:pt x="8133" y="1968"/>
                    <a:pt x="8097" y="1920"/>
                    <a:pt x="8085" y="1861"/>
                  </a:cubicBezTo>
                  <a:cubicBezTo>
                    <a:pt x="8037" y="1492"/>
                    <a:pt x="7847" y="1147"/>
                    <a:pt x="7537" y="908"/>
                  </a:cubicBezTo>
                  <a:cubicBezTo>
                    <a:pt x="7296" y="718"/>
                    <a:pt x="6996" y="612"/>
                    <a:pt x="6701" y="612"/>
                  </a:cubicBezTo>
                  <a:cubicBezTo>
                    <a:pt x="6646" y="612"/>
                    <a:pt x="6591" y="615"/>
                    <a:pt x="6537" y="623"/>
                  </a:cubicBezTo>
                  <a:cubicBezTo>
                    <a:pt x="5728" y="730"/>
                    <a:pt x="5216" y="1516"/>
                    <a:pt x="4870" y="2337"/>
                  </a:cubicBezTo>
                  <a:cubicBezTo>
                    <a:pt x="4835" y="1444"/>
                    <a:pt x="4620" y="527"/>
                    <a:pt x="3906" y="146"/>
                  </a:cubicBezTo>
                  <a:cubicBezTo>
                    <a:pt x="3718" y="49"/>
                    <a:pt x="3515" y="1"/>
                    <a:pt x="33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60"/>
            <p:cNvSpPr/>
            <p:nvPr/>
          </p:nvSpPr>
          <p:spPr>
            <a:xfrm>
              <a:off x="3019853" y="3423794"/>
              <a:ext cx="20224" cy="16576"/>
            </a:xfrm>
            <a:custGeom>
              <a:avLst/>
              <a:gdLst/>
              <a:ahLst/>
              <a:cxnLst/>
              <a:rect l="l" t="t" r="r" b="b"/>
              <a:pathLst>
                <a:path w="632" h="518" extrusionOk="0">
                  <a:moveTo>
                    <a:pt x="454" y="0"/>
                  </a:moveTo>
                  <a:cubicBezTo>
                    <a:pt x="420" y="0"/>
                    <a:pt x="386" y="10"/>
                    <a:pt x="358" y="29"/>
                  </a:cubicBezTo>
                  <a:lnTo>
                    <a:pt x="96" y="219"/>
                  </a:lnTo>
                  <a:cubicBezTo>
                    <a:pt x="24" y="255"/>
                    <a:pt x="0" y="362"/>
                    <a:pt x="48" y="434"/>
                  </a:cubicBezTo>
                  <a:cubicBezTo>
                    <a:pt x="84" y="481"/>
                    <a:pt x="143" y="517"/>
                    <a:pt x="179" y="517"/>
                  </a:cubicBezTo>
                  <a:cubicBezTo>
                    <a:pt x="215" y="517"/>
                    <a:pt x="239" y="493"/>
                    <a:pt x="274" y="481"/>
                  </a:cubicBezTo>
                  <a:lnTo>
                    <a:pt x="536" y="291"/>
                  </a:lnTo>
                  <a:cubicBezTo>
                    <a:pt x="620" y="243"/>
                    <a:pt x="631" y="136"/>
                    <a:pt x="584" y="65"/>
                  </a:cubicBezTo>
                  <a:cubicBezTo>
                    <a:pt x="555" y="22"/>
                    <a:pt x="505" y="0"/>
                    <a:pt x="45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60"/>
            <p:cNvSpPr/>
            <p:nvPr/>
          </p:nvSpPr>
          <p:spPr>
            <a:xfrm>
              <a:off x="2964237" y="3441810"/>
              <a:ext cx="49920" cy="37408"/>
            </a:xfrm>
            <a:custGeom>
              <a:avLst/>
              <a:gdLst/>
              <a:ahLst/>
              <a:cxnLst/>
              <a:rect l="l" t="t" r="r" b="b"/>
              <a:pathLst>
                <a:path w="1560" h="1169" extrusionOk="0">
                  <a:moveTo>
                    <a:pt x="1383" y="1"/>
                  </a:moveTo>
                  <a:cubicBezTo>
                    <a:pt x="1353" y="1"/>
                    <a:pt x="1323" y="9"/>
                    <a:pt x="1298" y="25"/>
                  </a:cubicBezTo>
                  <a:lnTo>
                    <a:pt x="83" y="871"/>
                  </a:lnTo>
                  <a:cubicBezTo>
                    <a:pt x="12" y="918"/>
                    <a:pt x="0" y="1026"/>
                    <a:pt x="48" y="1097"/>
                  </a:cubicBezTo>
                  <a:cubicBezTo>
                    <a:pt x="72" y="1145"/>
                    <a:pt x="131" y="1168"/>
                    <a:pt x="179" y="1168"/>
                  </a:cubicBezTo>
                  <a:cubicBezTo>
                    <a:pt x="214" y="1168"/>
                    <a:pt x="238" y="1157"/>
                    <a:pt x="274" y="1145"/>
                  </a:cubicBezTo>
                  <a:lnTo>
                    <a:pt x="1476" y="299"/>
                  </a:lnTo>
                  <a:cubicBezTo>
                    <a:pt x="1548" y="252"/>
                    <a:pt x="1560" y="145"/>
                    <a:pt x="1524" y="73"/>
                  </a:cubicBezTo>
                  <a:cubicBezTo>
                    <a:pt x="1493" y="27"/>
                    <a:pt x="1438" y="1"/>
                    <a:pt x="13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60"/>
            <p:cNvSpPr/>
            <p:nvPr/>
          </p:nvSpPr>
          <p:spPr>
            <a:xfrm>
              <a:off x="2867437" y="3395602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9" y="1"/>
                  </a:moveTo>
                  <a:cubicBezTo>
                    <a:pt x="156" y="1"/>
                    <a:pt x="124" y="10"/>
                    <a:pt x="96" y="29"/>
                  </a:cubicBezTo>
                  <a:cubicBezTo>
                    <a:pt x="25" y="76"/>
                    <a:pt x="1" y="172"/>
                    <a:pt x="49" y="255"/>
                  </a:cubicBezTo>
                  <a:lnTo>
                    <a:pt x="239" y="517"/>
                  </a:lnTo>
                  <a:cubicBezTo>
                    <a:pt x="275" y="565"/>
                    <a:pt x="334" y="588"/>
                    <a:pt x="382" y="588"/>
                  </a:cubicBezTo>
                  <a:cubicBezTo>
                    <a:pt x="406" y="588"/>
                    <a:pt x="430" y="576"/>
                    <a:pt x="465" y="565"/>
                  </a:cubicBezTo>
                  <a:cubicBezTo>
                    <a:pt x="537" y="517"/>
                    <a:pt x="560" y="410"/>
                    <a:pt x="513" y="338"/>
                  </a:cubicBezTo>
                  <a:lnTo>
                    <a:pt x="322" y="76"/>
                  </a:lnTo>
                  <a:cubicBezTo>
                    <a:pt x="293" y="25"/>
                    <a:pt x="241" y="1"/>
                    <a:pt x="1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60"/>
            <p:cNvSpPr/>
            <p:nvPr/>
          </p:nvSpPr>
          <p:spPr>
            <a:xfrm>
              <a:off x="2885741" y="3421234"/>
              <a:ext cx="38496" cy="49216"/>
            </a:xfrm>
            <a:custGeom>
              <a:avLst/>
              <a:gdLst/>
              <a:ahLst/>
              <a:cxnLst/>
              <a:rect l="l" t="t" r="r" b="b"/>
              <a:pathLst>
                <a:path w="1203" h="1538" extrusionOk="0">
                  <a:moveTo>
                    <a:pt x="169" y="1"/>
                  </a:moveTo>
                  <a:cubicBezTo>
                    <a:pt x="139" y="1"/>
                    <a:pt x="109" y="9"/>
                    <a:pt x="84" y="26"/>
                  </a:cubicBezTo>
                  <a:cubicBezTo>
                    <a:pt x="12" y="73"/>
                    <a:pt x="0" y="180"/>
                    <a:pt x="48" y="252"/>
                  </a:cubicBezTo>
                  <a:lnTo>
                    <a:pt x="893" y="1454"/>
                  </a:lnTo>
                  <a:cubicBezTo>
                    <a:pt x="917" y="1502"/>
                    <a:pt x="977" y="1538"/>
                    <a:pt x="1024" y="1538"/>
                  </a:cubicBezTo>
                  <a:cubicBezTo>
                    <a:pt x="1060" y="1538"/>
                    <a:pt x="1084" y="1514"/>
                    <a:pt x="1120" y="1502"/>
                  </a:cubicBezTo>
                  <a:cubicBezTo>
                    <a:pt x="1191" y="1454"/>
                    <a:pt x="1203" y="1359"/>
                    <a:pt x="1155" y="1276"/>
                  </a:cubicBezTo>
                  <a:lnTo>
                    <a:pt x="310" y="73"/>
                  </a:lnTo>
                  <a:cubicBezTo>
                    <a:pt x="279" y="27"/>
                    <a:pt x="224" y="1"/>
                    <a:pt x="1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60"/>
            <p:cNvSpPr/>
            <p:nvPr/>
          </p:nvSpPr>
          <p:spPr>
            <a:xfrm>
              <a:off x="2993933" y="3576178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1" y="1"/>
                  </a:moveTo>
                  <a:cubicBezTo>
                    <a:pt x="147" y="1"/>
                    <a:pt x="113" y="10"/>
                    <a:pt x="84" y="29"/>
                  </a:cubicBezTo>
                  <a:cubicBezTo>
                    <a:pt x="13" y="65"/>
                    <a:pt x="1" y="172"/>
                    <a:pt x="36" y="244"/>
                  </a:cubicBezTo>
                  <a:lnTo>
                    <a:pt x="239" y="518"/>
                  </a:lnTo>
                  <a:cubicBezTo>
                    <a:pt x="263" y="565"/>
                    <a:pt x="322" y="589"/>
                    <a:pt x="370" y="589"/>
                  </a:cubicBezTo>
                  <a:cubicBezTo>
                    <a:pt x="394" y="589"/>
                    <a:pt x="429" y="577"/>
                    <a:pt x="453" y="565"/>
                  </a:cubicBezTo>
                  <a:cubicBezTo>
                    <a:pt x="537" y="518"/>
                    <a:pt x="560" y="410"/>
                    <a:pt x="501" y="339"/>
                  </a:cubicBezTo>
                  <a:lnTo>
                    <a:pt x="310" y="65"/>
                  </a:lnTo>
                  <a:cubicBezTo>
                    <a:pt x="282" y="22"/>
                    <a:pt x="232" y="1"/>
                    <a:pt x="1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60"/>
            <p:cNvSpPr/>
            <p:nvPr/>
          </p:nvSpPr>
          <p:spPr>
            <a:xfrm>
              <a:off x="2954701" y="3520466"/>
              <a:ext cx="39264" cy="49056"/>
            </a:xfrm>
            <a:custGeom>
              <a:avLst/>
              <a:gdLst/>
              <a:ahLst/>
              <a:cxnLst/>
              <a:rect l="l" t="t" r="r" b="b"/>
              <a:pathLst>
                <a:path w="1227" h="1533" extrusionOk="0">
                  <a:moveTo>
                    <a:pt x="178" y="1"/>
                  </a:moveTo>
                  <a:cubicBezTo>
                    <a:pt x="147" y="1"/>
                    <a:pt x="114" y="7"/>
                    <a:pt x="84" y="20"/>
                  </a:cubicBezTo>
                  <a:cubicBezTo>
                    <a:pt x="12" y="68"/>
                    <a:pt x="0" y="175"/>
                    <a:pt x="48" y="246"/>
                  </a:cubicBezTo>
                  <a:lnTo>
                    <a:pt x="893" y="1449"/>
                  </a:lnTo>
                  <a:cubicBezTo>
                    <a:pt x="929" y="1497"/>
                    <a:pt x="989" y="1532"/>
                    <a:pt x="1024" y="1532"/>
                  </a:cubicBezTo>
                  <a:cubicBezTo>
                    <a:pt x="1060" y="1532"/>
                    <a:pt x="1084" y="1508"/>
                    <a:pt x="1120" y="1497"/>
                  </a:cubicBezTo>
                  <a:cubicBezTo>
                    <a:pt x="1203" y="1437"/>
                    <a:pt x="1227" y="1354"/>
                    <a:pt x="1167" y="1270"/>
                  </a:cubicBezTo>
                  <a:lnTo>
                    <a:pt x="310" y="68"/>
                  </a:lnTo>
                  <a:cubicBezTo>
                    <a:pt x="287" y="22"/>
                    <a:pt x="235" y="1"/>
                    <a:pt x="1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0" name="Google Shape;760;p60"/>
          <p:cNvGrpSpPr/>
          <p:nvPr/>
        </p:nvGrpSpPr>
        <p:grpSpPr>
          <a:xfrm>
            <a:off x="3904459" y="3866981"/>
            <a:ext cx="466667" cy="545749"/>
            <a:chOff x="2236525" y="3353202"/>
            <a:chExt cx="304832" cy="356512"/>
          </a:xfrm>
        </p:grpSpPr>
        <p:sp>
          <p:nvSpPr>
            <p:cNvPr id="761" name="Google Shape;761;p60"/>
            <p:cNvSpPr/>
            <p:nvPr/>
          </p:nvSpPr>
          <p:spPr>
            <a:xfrm>
              <a:off x="2236525" y="3353202"/>
              <a:ext cx="304832" cy="356512"/>
            </a:xfrm>
            <a:custGeom>
              <a:avLst/>
              <a:gdLst/>
              <a:ahLst/>
              <a:cxnLst/>
              <a:rect l="l" t="t" r="r" b="b"/>
              <a:pathLst>
                <a:path w="9526" h="11141" extrusionOk="0">
                  <a:moveTo>
                    <a:pt x="4239" y="413"/>
                  </a:moveTo>
                  <a:cubicBezTo>
                    <a:pt x="4525" y="616"/>
                    <a:pt x="5120" y="1128"/>
                    <a:pt x="5275" y="1675"/>
                  </a:cubicBezTo>
                  <a:cubicBezTo>
                    <a:pt x="5358" y="1997"/>
                    <a:pt x="5156" y="2342"/>
                    <a:pt x="4989" y="2533"/>
                  </a:cubicBezTo>
                  <a:cubicBezTo>
                    <a:pt x="4894" y="2116"/>
                    <a:pt x="4775" y="1699"/>
                    <a:pt x="4644" y="1282"/>
                  </a:cubicBezTo>
                  <a:cubicBezTo>
                    <a:pt x="4625" y="1209"/>
                    <a:pt x="4564" y="1163"/>
                    <a:pt x="4498" y="1163"/>
                  </a:cubicBezTo>
                  <a:cubicBezTo>
                    <a:pt x="4479" y="1163"/>
                    <a:pt x="4460" y="1167"/>
                    <a:pt x="4441" y="1175"/>
                  </a:cubicBezTo>
                  <a:cubicBezTo>
                    <a:pt x="4346" y="1199"/>
                    <a:pt x="4298" y="1294"/>
                    <a:pt x="4334" y="1378"/>
                  </a:cubicBezTo>
                  <a:cubicBezTo>
                    <a:pt x="4465" y="1782"/>
                    <a:pt x="4572" y="2211"/>
                    <a:pt x="4679" y="2628"/>
                  </a:cubicBezTo>
                  <a:cubicBezTo>
                    <a:pt x="4441" y="2568"/>
                    <a:pt x="4060" y="2366"/>
                    <a:pt x="3977" y="2021"/>
                  </a:cubicBezTo>
                  <a:cubicBezTo>
                    <a:pt x="3822" y="1473"/>
                    <a:pt x="4108" y="735"/>
                    <a:pt x="4239" y="413"/>
                  </a:cubicBezTo>
                  <a:close/>
                  <a:moveTo>
                    <a:pt x="2824" y="3117"/>
                  </a:moveTo>
                  <a:cubicBezTo>
                    <a:pt x="3186" y="3117"/>
                    <a:pt x="3616" y="3172"/>
                    <a:pt x="3929" y="3378"/>
                  </a:cubicBezTo>
                  <a:cubicBezTo>
                    <a:pt x="4203" y="3556"/>
                    <a:pt x="4298" y="3926"/>
                    <a:pt x="4298" y="4164"/>
                  </a:cubicBezTo>
                  <a:cubicBezTo>
                    <a:pt x="3810" y="3747"/>
                    <a:pt x="3382" y="3556"/>
                    <a:pt x="3346" y="3556"/>
                  </a:cubicBezTo>
                  <a:cubicBezTo>
                    <a:pt x="3324" y="3547"/>
                    <a:pt x="3301" y="3543"/>
                    <a:pt x="3279" y="3543"/>
                  </a:cubicBezTo>
                  <a:cubicBezTo>
                    <a:pt x="3218" y="3543"/>
                    <a:pt x="3161" y="3578"/>
                    <a:pt x="3143" y="3640"/>
                  </a:cubicBezTo>
                  <a:cubicBezTo>
                    <a:pt x="3096" y="3723"/>
                    <a:pt x="3143" y="3818"/>
                    <a:pt x="3215" y="3854"/>
                  </a:cubicBezTo>
                  <a:cubicBezTo>
                    <a:pt x="3215" y="3854"/>
                    <a:pt x="3667" y="4045"/>
                    <a:pt x="4144" y="4473"/>
                  </a:cubicBezTo>
                  <a:cubicBezTo>
                    <a:pt x="4011" y="4547"/>
                    <a:pt x="3795" y="4621"/>
                    <a:pt x="3580" y="4621"/>
                  </a:cubicBezTo>
                  <a:cubicBezTo>
                    <a:pt x="3448" y="4621"/>
                    <a:pt x="3316" y="4593"/>
                    <a:pt x="3203" y="4521"/>
                  </a:cubicBezTo>
                  <a:cubicBezTo>
                    <a:pt x="2715" y="4211"/>
                    <a:pt x="2417" y="3497"/>
                    <a:pt x="2310" y="3152"/>
                  </a:cubicBezTo>
                  <a:cubicBezTo>
                    <a:pt x="2438" y="3135"/>
                    <a:pt x="2620" y="3117"/>
                    <a:pt x="2824" y="3117"/>
                  </a:cubicBezTo>
                  <a:close/>
                  <a:moveTo>
                    <a:pt x="7192" y="3818"/>
                  </a:moveTo>
                  <a:cubicBezTo>
                    <a:pt x="7549" y="3818"/>
                    <a:pt x="7894" y="3878"/>
                    <a:pt x="8084" y="3937"/>
                  </a:cubicBezTo>
                  <a:cubicBezTo>
                    <a:pt x="7918" y="4259"/>
                    <a:pt x="7549" y="4938"/>
                    <a:pt x="7025" y="5176"/>
                  </a:cubicBezTo>
                  <a:cubicBezTo>
                    <a:pt x="6928" y="5224"/>
                    <a:pt x="6828" y="5241"/>
                    <a:pt x="6734" y="5241"/>
                  </a:cubicBezTo>
                  <a:cubicBezTo>
                    <a:pt x="6594" y="5241"/>
                    <a:pt x="6467" y="5204"/>
                    <a:pt x="6382" y="5176"/>
                  </a:cubicBezTo>
                  <a:cubicBezTo>
                    <a:pt x="6263" y="5128"/>
                    <a:pt x="6179" y="5092"/>
                    <a:pt x="6120" y="5033"/>
                  </a:cubicBezTo>
                  <a:cubicBezTo>
                    <a:pt x="6179" y="4985"/>
                    <a:pt x="6239" y="4938"/>
                    <a:pt x="6310" y="4890"/>
                  </a:cubicBezTo>
                  <a:cubicBezTo>
                    <a:pt x="6382" y="4854"/>
                    <a:pt x="6418" y="4747"/>
                    <a:pt x="6358" y="4676"/>
                  </a:cubicBezTo>
                  <a:cubicBezTo>
                    <a:pt x="6328" y="4624"/>
                    <a:pt x="6276" y="4595"/>
                    <a:pt x="6223" y="4595"/>
                  </a:cubicBezTo>
                  <a:cubicBezTo>
                    <a:pt x="6191" y="4595"/>
                    <a:pt x="6159" y="4606"/>
                    <a:pt x="6132" y="4628"/>
                  </a:cubicBezTo>
                  <a:cubicBezTo>
                    <a:pt x="6084" y="4652"/>
                    <a:pt x="6049" y="4688"/>
                    <a:pt x="5989" y="4735"/>
                  </a:cubicBezTo>
                  <a:cubicBezTo>
                    <a:pt x="6001" y="4473"/>
                    <a:pt x="6144" y="4104"/>
                    <a:pt x="6441" y="3961"/>
                  </a:cubicBezTo>
                  <a:cubicBezTo>
                    <a:pt x="6668" y="3854"/>
                    <a:pt x="6918" y="3818"/>
                    <a:pt x="7192" y="3818"/>
                  </a:cubicBezTo>
                  <a:close/>
                  <a:moveTo>
                    <a:pt x="2605" y="5627"/>
                  </a:moveTo>
                  <a:cubicBezTo>
                    <a:pt x="2832" y="5627"/>
                    <a:pt x="3055" y="5651"/>
                    <a:pt x="3262" y="5711"/>
                  </a:cubicBezTo>
                  <a:cubicBezTo>
                    <a:pt x="3703" y="5842"/>
                    <a:pt x="3977" y="6235"/>
                    <a:pt x="4096" y="6462"/>
                  </a:cubicBezTo>
                  <a:cubicBezTo>
                    <a:pt x="4203" y="6664"/>
                    <a:pt x="4274" y="6854"/>
                    <a:pt x="4286" y="7021"/>
                  </a:cubicBezTo>
                  <a:cubicBezTo>
                    <a:pt x="4215" y="6974"/>
                    <a:pt x="4155" y="6938"/>
                    <a:pt x="4084" y="6890"/>
                  </a:cubicBezTo>
                  <a:cubicBezTo>
                    <a:pt x="3667" y="6664"/>
                    <a:pt x="3155" y="6485"/>
                    <a:pt x="2548" y="6366"/>
                  </a:cubicBezTo>
                  <a:cubicBezTo>
                    <a:pt x="2540" y="6365"/>
                    <a:pt x="2532" y="6365"/>
                    <a:pt x="2524" y="6365"/>
                  </a:cubicBezTo>
                  <a:cubicBezTo>
                    <a:pt x="2439" y="6365"/>
                    <a:pt x="2368" y="6421"/>
                    <a:pt x="2358" y="6497"/>
                  </a:cubicBezTo>
                  <a:cubicBezTo>
                    <a:pt x="2322" y="6593"/>
                    <a:pt x="2381" y="6676"/>
                    <a:pt x="2477" y="6700"/>
                  </a:cubicBezTo>
                  <a:cubicBezTo>
                    <a:pt x="2977" y="6795"/>
                    <a:pt x="3703" y="6997"/>
                    <a:pt x="4227" y="7378"/>
                  </a:cubicBezTo>
                  <a:cubicBezTo>
                    <a:pt x="4144" y="7509"/>
                    <a:pt x="3941" y="7688"/>
                    <a:pt x="3691" y="7831"/>
                  </a:cubicBezTo>
                  <a:cubicBezTo>
                    <a:pt x="3524" y="7919"/>
                    <a:pt x="3248" y="8039"/>
                    <a:pt x="2938" y="8039"/>
                  </a:cubicBezTo>
                  <a:cubicBezTo>
                    <a:pt x="2827" y="8039"/>
                    <a:pt x="2712" y="8023"/>
                    <a:pt x="2596" y="7986"/>
                  </a:cubicBezTo>
                  <a:cubicBezTo>
                    <a:pt x="1596" y="7688"/>
                    <a:pt x="762" y="6545"/>
                    <a:pt x="476" y="6128"/>
                  </a:cubicBezTo>
                  <a:cubicBezTo>
                    <a:pt x="843" y="5978"/>
                    <a:pt x="1752" y="5627"/>
                    <a:pt x="2605" y="5627"/>
                  </a:cubicBezTo>
                  <a:close/>
                  <a:moveTo>
                    <a:pt x="7656" y="7009"/>
                  </a:moveTo>
                  <a:cubicBezTo>
                    <a:pt x="8251" y="7009"/>
                    <a:pt x="8811" y="7128"/>
                    <a:pt x="9097" y="7200"/>
                  </a:cubicBezTo>
                  <a:cubicBezTo>
                    <a:pt x="8930" y="7616"/>
                    <a:pt x="8323" y="8759"/>
                    <a:pt x="7477" y="9164"/>
                  </a:cubicBezTo>
                  <a:cubicBezTo>
                    <a:pt x="7322" y="9236"/>
                    <a:pt x="7156" y="9271"/>
                    <a:pt x="7001" y="9271"/>
                  </a:cubicBezTo>
                  <a:cubicBezTo>
                    <a:pt x="6537" y="9271"/>
                    <a:pt x="6072" y="9033"/>
                    <a:pt x="5894" y="8843"/>
                  </a:cubicBezTo>
                  <a:cubicBezTo>
                    <a:pt x="6465" y="8462"/>
                    <a:pt x="7239" y="8033"/>
                    <a:pt x="8108" y="7783"/>
                  </a:cubicBezTo>
                  <a:cubicBezTo>
                    <a:pt x="8204" y="7747"/>
                    <a:pt x="8251" y="7664"/>
                    <a:pt x="8215" y="7569"/>
                  </a:cubicBezTo>
                  <a:cubicBezTo>
                    <a:pt x="8197" y="7505"/>
                    <a:pt x="8136" y="7462"/>
                    <a:pt x="8071" y="7462"/>
                  </a:cubicBezTo>
                  <a:cubicBezTo>
                    <a:pt x="8052" y="7462"/>
                    <a:pt x="8032" y="7465"/>
                    <a:pt x="8013" y="7474"/>
                  </a:cubicBezTo>
                  <a:cubicBezTo>
                    <a:pt x="7132" y="7724"/>
                    <a:pt x="6358" y="8140"/>
                    <a:pt x="5775" y="8509"/>
                  </a:cubicBezTo>
                  <a:cubicBezTo>
                    <a:pt x="5787" y="8128"/>
                    <a:pt x="6013" y="7450"/>
                    <a:pt x="6525" y="7212"/>
                  </a:cubicBezTo>
                  <a:cubicBezTo>
                    <a:pt x="6858" y="7057"/>
                    <a:pt x="7263" y="7009"/>
                    <a:pt x="7656" y="7009"/>
                  </a:cubicBezTo>
                  <a:close/>
                  <a:moveTo>
                    <a:pt x="4166" y="1"/>
                  </a:moveTo>
                  <a:cubicBezTo>
                    <a:pt x="4147" y="1"/>
                    <a:pt x="4128" y="3"/>
                    <a:pt x="4108" y="8"/>
                  </a:cubicBezTo>
                  <a:cubicBezTo>
                    <a:pt x="4060" y="20"/>
                    <a:pt x="4036" y="56"/>
                    <a:pt x="4001" y="80"/>
                  </a:cubicBezTo>
                  <a:cubicBezTo>
                    <a:pt x="3977" y="127"/>
                    <a:pt x="3393" y="1247"/>
                    <a:pt x="3620" y="2092"/>
                  </a:cubicBezTo>
                  <a:cubicBezTo>
                    <a:pt x="3751" y="2628"/>
                    <a:pt x="4346" y="2925"/>
                    <a:pt x="4703" y="2961"/>
                  </a:cubicBezTo>
                  <a:cubicBezTo>
                    <a:pt x="4822" y="3592"/>
                    <a:pt x="4917" y="4247"/>
                    <a:pt x="4941" y="4902"/>
                  </a:cubicBezTo>
                  <a:cubicBezTo>
                    <a:pt x="4810" y="4723"/>
                    <a:pt x="4679" y="4568"/>
                    <a:pt x="4536" y="4426"/>
                  </a:cubicBezTo>
                  <a:cubicBezTo>
                    <a:pt x="4644" y="4092"/>
                    <a:pt x="4536" y="3402"/>
                    <a:pt x="4048" y="3092"/>
                  </a:cubicBezTo>
                  <a:cubicBezTo>
                    <a:pt x="3663" y="2851"/>
                    <a:pt x="3161" y="2790"/>
                    <a:pt x="2752" y="2790"/>
                  </a:cubicBezTo>
                  <a:cubicBezTo>
                    <a:pt x="2353" y="2790"/>
                    <a:pt x="2042" y="2848"/>
                    <a:pt x="2012" y="2854"/>
                  </a:cubicBezTo>
                  <a:cubicBezTo>
                    <a:pt x="1965" y="2866"/>
                    <a:pt x="1917" y="2878"/>
                    <a:pt x="1905" y="2925"/>
                  </a:cubicBezTo>
                  <a:cubicBezTo>
                    <a:pt x="1881" y="2973"/>
                    <a:pt x="1881" y="3021"/>
                    <a:pt x="1893" y="3056"/>
                  </a:cubicBezTo>
                  <a:cubicBezTo>
                    <a:pt x="1905" y="3104"/>
                    <a:pt x="2239" y="4307"/>
                    <a:pt x="2989" y="4783"/>
                  </a:cubicBezTo>
                  <a:cubicBezTo>
                    <a:pt x="3167" y="4890"/>
                    <a:pt x="3370" y="4938"/>
                    <a:pt x="3560" y="4938"/>
                  </a:cubicBezTo>
                  <a:cubicBezTo>
                    <a:pt x="3858" y="4938"/>
                    <a:pt x="4155" y="4830"/>
                    <a:pt x="4334" y="4699"/>
                  </a:cubicBezTo>
                  <a:cubicBezTo>
                    <a:pt x="4560" y="4938"/>
                    <a:pt x="4775" y="5235"/>
                    <a:pt x="4953" y="5592"/>
                  </a:cubicBezTo>
                  <a:cubicBezTo>
                    <a:pt x="4977" y="6259"/>
                    <a:pt x="4929" y="6926"/>
                    <a:pt x="4858" y="7605"/>
                  </a:cubicBezTo>
                  <a:cubicBezTo>
                    <a:pt x="4775" y="7486"/>
                    <a:pt x="4679" y="7378"/>
                    <a:pt x="4572" y="7271"/>
                  </a:cubicBezTo>
                  <a:cubicBezTo>
                    <a:pt x="4644" y="6747"/>
                    <a:pt x="4179" y="5664"/>
                    <a:pt x="3310" y="5402"/>
                  </a:cubicBezTo>
                  <a:cubicBezTo>
                    <a:pt x="3067" y="5331"/>
                    <a:pt x="2797" y="5294"/>
                    <a:pt x="2503" y="5294"/>
                  </a:cubicBezTo>
                  <a:cubicBezTo>
                    <a:pt x="2108" y="5294"/>
                    <a:pt x="1669" y="5361"/>
                    <a:pt x="1191" y="5497"/>
                  </a:cubicBezTo>
                  <a:cubicBezTo>
                    <a:pt x="584" y="5676"/>
                    <a:pt x="131" y="5890"/>
                    <a:pt x="107" y="5902"/>
                  </a:cubicBezTo>
                  <a:cubicBezTo>
                    <a:pt x="60" y="5914"/>
                    <a:pt x="36" y="5962"/>
                    <a:pt x="12" y="6009"/>
                  </a:cubicBezTo>
                  <a:cubicBezTo>
                    <a:pt x="0" y="6057"/>
                    <a:pt x="12" y="6092"/>
                    <a:pt x="36" y="6140"/>
                  </a:cubicBezTo>
                  <a:cubicBezTo>
                    <a:pt x="48" y="6152"/>
                    <a:pt x="298" y="6593"/>
                    <a:pt x="715" y="7069"/>
                  </a:cubicBezTo>
                  <a:cubicBezTo>
                    <a:pt x="1286" y="7724"/>
                    <a:pt x="1858" y="8140"/>
                    <a:pt x="2429" y="8295"/>
                  </a:cubicBezTo>
                  <a:cubicBezTo>
                    <a:pt x="2572" y="8343"/>
                    <a:pt x="2715" y="8355"/>
                    <a:pt x="2846" y="8355"/>
                  </a:cubicBezTo>
                  <a:cubicBezTo>
                    <a:pt x="3227" y="8355"/>
                    <a:pt x="3572" y="8212"/>
                    <a:pt x="3763" y="8105"/>
                  </a:cubicBezTo>
                  <a:cubicBezTo>
                    <a:pt x="4036" y="7962"/>
                    <a:pt x="4263" y="7783"/>
                    <a:pt x="4394" y="7581"/>
                  </a:cubicBezTo>
                  <a:cubicBezTo>
                    <a:pt x="4560" y="7759"/>
                    <a:pt x="4691" y="7962"/>
                    <a:pt x="4751" y="8200"/>
                  </a:cubicBezTo>
                  <a:cubicBezTo>
                    <a:pt x="4679" y="8652"/>
                    <a:pt x="4584" y="9093"/>
                    <a:pt x="4501" y="9462"/>
                  </a:cubicBezTo>
                  <a:cubicBezTo>
                    <a:pt x="4334" y="10164"/>
                    <a:pt x="4155" y="10676"/>
                    <a:pt x="4048" y="10915"/>
                  </a:cubicBezTo>
                  <a:cubicBezTo>
                    <a:pt x="4024" y="11010"/>
                    <a:pt x="4048" y="11093"/>
                    <a:pt x="4144" y="11129"/>
                  </a:cubicBezTo>
                  <a:cubicBezTo>
                    <a:pt x="4155" y="11141"/>
                    <a:pt x="4179" y="11141"/>
                    <a:pt x="4203" y="11141"/>
                  </a:cubicBezTo>
                  <a:cubicBezTo>
                    <a:pt x="4263" y="11141"/>
                    <a:pt x="4322" y="11093"/>
                    <a:pt x="4346" y="11034"/>
                  </a:cubicBezTo>
                  <a:cubicBezTo>
                    <a:pt x="4358" y="11010"/>
                    <a:pt x="4572" y="10474"/>
                    <a:pt x="4798" y="9569"/>
                  </a:cubicBezTo>
                  <a:cubicBezTo>
                    <a:pt x="4882" y="9474"/>
                    <a:pt x="5132" y="9248"/>
                    <a:pt x="5525" y="8986"/>
                  </a:cubicBezTo>
                  <a:cubicBezTo>
                    <a:pt x="5763" y="9271"/>
                    <a:pt x="6322" y="9569"/>
                    <a:pt x="6894" y="9569"/>
                  </a:cubicBezTo>
                  <a:cubicBezTo>
                    <a:pt x="7096" y="9569"/>
                    <a:pt x="7311" y="9521"/>
                    <a:pt x="7501" y="9426"/>
                  </a:cubicBezTo>
                  <a:cubicBezTo>
                    <a:pt x="8680" y="8879"/>
                    <a:pt x="9382" y="7188"/>
                    <a:pt x="9406" y="7105"/>
                  </a:cubicBezTo>
                  <a:cubicBezTo>
                    <a:pt x="9525" y="7093"/>
                    <a:pt x="9525" y="7057"/>
                    <a:pt x="9501" y="7009"/>
                  </a:cubicBezTo>
                  <a:cubicBezTo>
                    <a:pt x="9478" y="6962"/>
                    <a:pt x="9442" y="6938"/>
                    <a:pt x="9394" y="6914"/>
                  </a:cubicBezTo>
                  <a:cubicBezTo>
                    <a:pt x="9347" y="6898"/>
                    <a:pt x="8553" y="6656"/>
                    <a:pt x="7680" y="6656"/>
                  </a:cubicBezTo>
                  <a:cubicBezTo>
                    <a:pt x="7239" y="6656"/>
                    <a:pt x="6778" y="6718"/>
                    <a:pt x="6382" y="6902"/>
                  </a:cubicBezTo>
                  <a:cubicBezTo>
                    <a:pt x="5668" y="7247"/>
                    <a:pt x="5370" y="8200"/>
                    <a:pt x="5465" y="8700"/>
                  </a:cubicBezTo>
                  <a:cubicBezTo>
                    <a:pt x="5275" y="8843"/>
                    <a:pt x="5120" y="8962"/>
                    <a:pt x="4989" y="9057"/>
                  </a:cubicBezTo>
                  <a:cubicBezTo>
                    <a:pt x="5048" y="8783"/>
                    <a:pt x="5108" y="8450"/>
                    <a:pt x="5156" y="8105"/>
                  </a:cubicBezTo>
                  <a:cubicBezTo>
                    <a:pt x="5239" y="7486"/>
                    <a:pt x="5298" y="6854"/>
                    <a:pt x="5310" y="6235"/>
                  </a:cubicBezTo>
                  <a:cubicBezTo>
                    <a:pt x="5334" y="6164"/>
                    <a:pt x="5429" y="5700"/>
                    <a:pt x="5846" y="5247"/>
                  </a:cubicBezTo>
                  <a:cubicBezTo>
                    <a:pt x="5953" y="5342"/>
                    <a:pt x="6108" y="5414"/>
                    <a:pt x="6251" y="5473"/>
                  </a:cubicBezTo>
                  <a:cubicBezTo>
                    <a:pt x="6406" y="5533"/>
                    <a:pt x="6560" y="5569"/>
                    <a:pt x="6715" y="5569"/>
                  </a:cubicBezTo>
                  <a:cubicBezTo>
                    <a:pt x="6858" y="5569"/>
                    <a:pt x="7013" y="5533"/>
                    <a:pt x="7144" y="5473"/>
                  </a:cubicBezTo>
                  <a:cubicBezTo>
                    <a:pt x="7954" y="5104"/>
                    <a:pt x="8430" y="3937"/>
                    <a:pt x="8454" y="3902"/>
                  </a:cubicBezTo>
                  <a:cubicBezTo>
                    <a:pt x="8465" y="3854"/>
                    <a:pt x="8465" y="3806"/>
                    <a:pt x="8454" y="3759"/>
                  </a:cubicBezTo>
                  <a:cubicBezTo>
                    <a:pt x="8442" y="3723"/>
                    <a:pt x="8394" y="3687"/>
                    <a:pt x="8346" y="3676"/>
                  </a:cubicBezTo>
                  <a:cubicBezTo>
                    <a:pt x="8322" y="3660"/>
                    <a:pt x="7769" y="3489"/>
                    <a:pt x="7167" y="3489"/>
                  </a:cubicBezTo>
                  <a:cubicBezTo>
                    <a:pt x="6870" y="3489"/>
                    <a:pt x="6562" y="3530"/>
                    <a:pt x="6299" y="3652"/>
                  </a:cubicBezTo>
                  <a:cubicBezTo>
                    <a:pt x="5751" y="3914"/>
                    <a:pt x="5572" y="4640"/>
                    <a:pt x="5656" y="4985"/>
                  </a:cubicBezTo>
                  <a:cubicBezTo>
                    <a:pt x="5525" y="5116"/>
                    <a:pt x="5406" y="5259"/>
                    <a:pt x="5310" y="5402"/>
                  </a:cubicBezTo>
                  <a:cubicBezTo>
                    <a:pt x="5310" y="5259"/>
                    <a:pt x="5298" y="5128"/>
                    <a:pt x="5298" y="4997"/>
                  </a:cubicBezTo>
                  <a:cubicBezTo>
                    <a:pt x="5263" y="4283"/>
                    <a:pt x="5179" y="3568"/>
                    <a:pt x="5048" y="2878"/>
                  </a:cubicBezTo>
                  <a:cubicBezTo>
                    <a:pt x="5358" y="2675"/>
                    <a:pt x="5715" y="2128"/>
                    <a:pt x="5560" y="1592"/>
                  </a:cubicBezTo>
                  <a:cubicBezTo>
                    <a:pt x="5346" y="723"/>
                    <a:pt x="4286" y="56"/>
                    <a:pt x="4239" y="20"/>
                  </a:cubicBezTo>
                  <a:cubicBezTo>
                    <a:pt x="4218" y="6"/>
                    <a:pt x="4193" y="1"/>
                    <a:pt x="41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60"/>
            <p:cNvSpPr/>
            <p:nvPr/>
          </p:nvSpPr>
          <p:spPr>
            <a:xfrm>
              <a:off x="2283373" y="3553106"/>
              <a:ext cx="16416" cy="11072"/>
            </a:xfrm>
            <a:custGeom>
              <a:avLst/>
              <a:gdLst/>
              <a:ahLst/>
              <a:cxnLst/>
              <a:rect l="l" t="t" r="r" b="b"/>
              <a:pathLst>
                <a:path w="513" h="346" extrusionOk="0">
                  <a:moveTo>
                    <a:pt x="179" y="0"/>
                  </a:moveTo>
                  <a:cubicBezTo>
                    <a:pt x="84" y="0"/>
                    <a:pt x="13" y="60"/>
                    <a:pt x="1" y="155"/>
                  </a:cubicBezTo>
                  <a:cubicBezTo>
                    <a:pt x="1" y="238"/>
                    <a:pt x="60" y="310"/>
                    <a:pt x="143" y="334"/>
                  </a:cubicBezTo>
                  <a:cubicBezTo>
                    <a:pt x="143" y="334"/>
                    <a:pt x="203" y="334"/>
                    <a:pt x="322" y="346"/>
                  </a:cubicBezTo>
                  <a:lnTo>
                    <a:pt x="334" y="346"/>
                  </a:lnTo>
                  <a:cubicBezTo>
                    <a:pt x="429" y="346"/>
                    <a:pt x="489" y="286"/>
                    <a:pt x="501" y="191"/>
                  </a:cubicBezTo>
                  <a:cubicBezTo>
                    <a:pt x="513" y="107"/>
                    <a:pt x="453" y="36"/>
                    <a:pt x="370" y="12"/>
                  </a:cubicBezTo>
                  <a:cubicBezTo>
                    <a:pt x="251" y="0"/>
                    <a:pt x="191" y="0"/>
                    <a:pt x="17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60"/>
            <p:cNvSpPr/>
            <p:nvPr/>
          </p:nvSpPr>
          <p:spPr>
            <a:xfrm>
              <a:off x="2449485" y="3488658"/>
              <a:ext cx="17184" cy="12288"/>
            </a:xfrm>
            <a:custGeom>
              <a:avLst/>
              <a:gdLst/>
              <a:ahLst/>
              <a:cxnLst/>
              <a:rect l="l" t="t" r="r" b="b"/>
              <a:pathLst>
                <a:path w="537" h="384" extrusionOk="0">
                  <a:moveTo>
                    <a:pt x="348" y="0"/>
                  </a:moveTo>
                  <a:cubicBezTo>
                    <a:pt x="339" y="0"/>
                    <a:pt x="331" y="1"/>
                    <a:pt x="322" y="2"/>
                  </a:cubicBezTo>
                  <a:cubicBezTo>
                    <a:pt x="251" y="26"/>
                    <a:pt x="191" y="50"/>
                    <a:pt x="132" y="62"/>
                  </a:cubicBezTo>
                  <a:cubicBezTo>
                    <a:pt x="48" y="97"/>
                    <a:pt x="1" y="181"/>
                    <a:pt x="25" y="276"/>
                  </a:cubicBezTo>
                  <a:cubicBezTo>
                    <a:pt x="60" y="347"/>
                    <a:pt x="120" y="383"/>
                    <a:pt x="179" y="383"/>
                  </a:cubicBezTo>
                  <a:cubicBezTo>
                    <a:pt x="191" y="383"/>
                    <a:pt x="203" y="383"/>
                    <a:pt x="227" y="359"/>
                  </a:cubicBezTo>
                  <a:cubicBezTo>
                    <a:pt x="286" y="347"/>
                    <a:pt x="346" y="324"/>
                    <a:pt x="406" y="300"/>
                  </a:cubicBezTo>
                  <a:cubicBezTo>
                    <a:pt x="489" y="300"/>
                    <a:pt x="537" y="216"/>
                    <a:pt x="525" y="121"/>
                  </a:cubicBezTo>
                  <a:cubicBezTo>
                    <a:pt x="493" y="46"/>
                    <a:pt x="422" y="0"/>
                    <a:pt x="3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4" name="Google Shape;764;p60"/>
          <p:cNvGrpSpPr/>
          <p:nvPr/>
        </p:nvGrpSpPr>
        <p:grpSpPr>
          <a:xfrm>
            <a:off x="7006812" y="3892257"/>
            <a:ext cx="547156" cy="495195"/>
            <a:chOff x="4959533" y="3370226"/>
            <a:chExt cx="357408" cy="323488"/>
          </a:xfrm>
        </p:grpSpPr>
        <p:sp>
          <p:nvSpPr>
            <p:cNvPr id="765" name="Google Shape;765;p60"/>
            <p:cNvSpPr/>
            <p:nvPr/>
          </p:nvSpPr>
          <p:spPr>
            <a:xfrm>
              <a:off x="4959533" y="3370226"/>
              <a:ext cx="357408" cy="323488"/>
            </a:xfrm>
            <a:custGeom>
              <a:avLst/>
              <a:gdLst/>
              <a:ahLst/>
              <a:cxnLst/>
              <a:rect l="l" t="t" r="r" b="b"/>
              <a:pathLst>
                <a:path w="11169" h="10109" extrusionOk="0">
                  <a:moveTo>
                    <a:pt x="7906" y="738"/>
                  </a:moveTo>
                  <a:cubicBezTo>
                    <a:pt x="8596" y="1012"/>
                    <a:pt x="9192" y="1393"/>
                    <a:pt x="9680" y="1870"/>
                  </a:cubicBezTo>
                  <a:cubicBezTo>
                    <a:pt x="9521" y="2137"/>
                    <a:pt x="9210" y="2287"/>
                    <a:pt x="8870" y="2287"/>
                  </a:cubicBezTo>
                  <a:cubicBezTo>
                    <a:pt x="8725" y="2287"/>
                    <a:pt x="8575" y="2260"/>
                    <a:pt x="8430" y="2203"/>
                  </a:cubicBezTo>
                  <a:cubicBezTo>
                    <a:pt x="8168" y="2096"/>
                    <a:pt x="7942" y="1917"/>
                    <a:pt x="7823" y="1679"/>
                  </a:cubicBezTo>
                  <a:cubicBezTo>
                    <a:pt x="7692" y="1465"/>
                    <a:pt x="7656" y="1203"/>
                    <a:pt x="7751" y="1000"/>
                  </a:cubicBezTo>
                  <a:cubicBezTo>
                    <a:pt x="7775" y="905"/>
                    <a:pt x="7834" y="822"/>
                    <a:pt x="7906" y="738"/>
                  </a:cubicBezTo>
                  <a:close/>
                  <a:moveTo>
                    <a:pt x="1024" y="2441"/>
                  </a:moveTo>
                  <a:cubicBezTo>
                    <a:pt x="1048" y="2441"/>
                    <a:pt x="1060" y="2453"/>
                    <a:pt x="1095" y="2477"/>
                  </a:cubicBezTo>
                  <a:cubicBezTo>
                    <a:pt x="1512" y="2620"/>
                    <a:pt x="1703" y="3132"/>
                    <a:pt x="1524" y="3584"/>
                  </a:cubicBezTo>
                  <a:cubicBezTo>
                    <a:pt x="1441" y="3810"/>
                    <a:pt x="1286" y="3989"/>
                    <a:pt x="1084" y="4096"/>
                  </a:cubicBezTo>
                  <a:cubicBezTo>
                    <a:pt x="965" y="4159"/>
                    <a:pt x="843" y="4189"/>
                    <a:pt x="722" y="4189"/>
                  </a:cubicBezTo>
                  <a:cubicBezTo>
                    <a:pt x="635" y="4189"/>
                    <a:pt x="549" y="4173"/>
                    <a:pt x="464" y="4144"/>
                  </a:cubicBezTo>
                  <a:cubicBezTo>
                    <a:pt x="441" y="4120"/>
                    <a:pt x="393" y="4108"/>
                    <a:pt x="369" y="4096"/>
                  </a:cubicBezTo>
                  <a:cubicBezTo>
                    <a:pt x="441" y="3489"/>
                    <a:pt x="679" y="2929"/>
                    <a:pt x="1024" y="2441"/>
                  </a:cubicBezTo>
                  <a:close/>
                  <a:moveTo>
                    <a:pt x="5596" y="310"/>
                  </a:moveTo>
                  <a:cubicBezTo>
                    <a:pt x="6299" y="310"/>
                    <a:pt x="6965" y="417"/>
                    <a:pt x="7596" y="619"/>
                  </a:cubicBezTo>
                  <a:cubicBezTo>
                    <a:pt x="7537" y="703"/>
                    <a:pt x="7489" y="786"/>
                    <a:pt x="7465" y="881"/>
                  </a:cubicBezTo>
                  <a:cubicBezTo>
                    <a:pt x="7346" y="1191"/>
                    <a:pt x="7370" y="1512"/>
                    <a:pt x="7537" y="1834"/>
                  </a:cubicBezTo>
                  <a:cubicBezTo>
                    <a:pt x="7703" y="2131"/>
                    <a:pt x="7977" y="2370"/>
                    <a:pt x="8323" y="2501"/>
                  </a:cubicBezTo>
                  <a:cubicBezTo>
                    <a:pt x="8513" y="2572"/>
                    <a:pt x="8692" y="2608"/>
                    <a:pt x="8894" y="2608"/>
                  </a:cubicBezTo>
                  <a:cubicBezTo>
                    <a:pt x="9311" y="2608"/>
                    <a:pt x="9692" y="2429"/>
                    <a:pt x="9930" y="2120"/>
                  </a:cubicBezTo>
                  <a:cubicBezTo>
                    <a:pt x="10501" y="2798"/>
                    <a:pt x="10847" y="3632"/>
                    <a:pt x="10847" y="4525"/>
                  </a:cubicBezTo>
                  <a:cubicBezTo>
                    <a:pt x="10847" y="4918"/>
                    <a:pt x="10513" y="5227"/>
                    <a:pt x="10109" y="5227"/>
                  </a:cubicBezTo>
                  <a:lnTo>
                    <a:pt x="9930" y="5227"/>
                  </a:lnTo>
                  <a:cubicBezTo>
                    <a:pt x="9930" y="5168"/>
                    <a:pt x="9942" y="5108"/>
                    <a:pt x="9942" y="5049"/>
                  </a:cubicBezTo>
                  <a:cubicBezTo>
                    <a:pt x="9942" y="4691"/>
                    <a:pt x="9823" y="4346"/>
                    <a:pt x="9608" y="4048"/>
                  </a:cubicBezTo>
                  <a:cubicBezTo>
                    <a:pt x="9573" y="4006"/>
                    <a:pt x="9520" y="3984"/>
                    <a:pt x="9470" y="3984"/>
                  </a:cubicBezTo>
                  <a:cubicBezTo>
                    <a:pt x="9437" y="3984"/>
                    <a:pt x="9406" y="3994"/>
                    <a:pt x="9382" y="4013"/>
                  </a:cubicBezTo>
                  <a:cubicBezTo>
                    <a:pt x="9311" y="4072"/>
                    <a:pt x="9287" y="4179"/>
                    <a:pt x="9347" y="4239"/>
                  </a:cubicBezTo>
                  <a:cubicBezTo>
                    <a:pt x="9525" y="4477"/>
                    <a:pt x="9620" y="4751"/>
                    <a:pt x="9620" y="5025"/>
                  </a:cubicBezTo>
                  <a:cubicBezTo>
                    <a:pt x="9620" y="5084"/>
                    <a:pt x="9620" y="5144"/>
                    <a:pt x="9608" y="5203"/>
                  </a:cubicBezTo>
                  <a:lnTo>
                    <a:pt x="6465" y="5203"/>
                  </a:lnTo>
                  <a:cubicBezTo>
                    <a:pt x="6453" y="5156"/>
                    <a:pt x="6453" y="5096"/>
                    <a:pt x="6453" y="5025"/>
                  </a:cubicBezTo>
                  <a:cubicBezTo>
                    <a:pt x="6453" y="4251"/>
                    <a:pt x="7168" y="3620"/>
                    <a:pt x="8025" y="3620"/>
                  </a:cubicBezTo>
                  <a:cubicBezTo>
                    <a:pt x="8323" y="3620"/>
                    <a:pt x="8608" y="3691"/>
                    <a:pt x="8858" y="3822"/>
                  </a:cubicBezTo>
                  <a:cubicBezTo>
                    <a:pt x="8881" y="3837"/>
                    <a:pt x="8907" y="3844"/>
                    <a:pt x="8933" y="3844"/>
                  </a:cubicBezTo>
                  <a:cubicBezTo>
                    <a:pt x="8991" y="3844"/>
                    <a:pt x="9052" y="3812"/>
                    <a:pt x="9085" y="3763"/>
                  </a:cubicBezTo>
                  <a:cubicBezTo>
                    <a:pt x="9132" y="3691"/>
                    <a:pt x="9096" y="3584"/>
                    <a:pt x="9025" y="3536"/>
                  </a:cubicBezTo>
                  <a:cubicBezTo>
                    <a:pt x="8727" y="3382"/>
                    <a:pt x="8382" y="3286"/>
                    <a:pt x="8025" y="3286"/>
                  </a:cubicBezTo>
                  <a:cubicBezTo>
                    <a:pt x="6965" y="3286"/>
                    <a:pt x="6120" y="4060"/>
                    <a:pt x="6120" y="5025"/>
                  </a:cubicBezTo>
                  <a:cubicBezTo>
                    <a:pt x="6120" y="5084"/>
                    <a:pt x="6120" y="5144"/>
                    <a:pt x="6132" y="5203"/>
                  </a:cubicBezTo>
                  <a:lnTo>
                    <a:pt x="1060" y="5203"/>
                  </a:lnTo>
                  <a:cubicBezTo>
                    <a:pt x="655" y="5203"/>
                    <a:pt x="333" y="4894"/>
                    <a:pt x="333" y="4513"/>
                  </a:cubicBezTo>
                  <a:lnTo>
                    <a:pt x="333" y="4417"/>
                  </a:lnTo>
                  <a:lnTo>
                    <a:pt x="345" y="4417"/>
                  </a:lnTo>
                  <a:cubicBezTo>
                    <a:pt x="464" y="4465"/>
                    <a:pt x="595" y="4501"/>
                    <a:pt x="714" y="4501"/>
                  </a:cubicBezTo>
                  <a:cubicBezTo>
                    <a:pt x="881" y="4501"/>
                    <a:pt x="1060" y="4453"/>
                    <a:pt x="1226" y="4382"/>
                  </a:cubicBezTo>
                  <a:cubicBezTo>
                    <a:pt x="1512" y="4239"/>
                    <a:pt x="1715" y="3989"/>
                    <a:pt x="1834" y="3691"/>
                  </a:cubicBezTo>
                  <a:cubicBezTo>
                    <a:pt x="2072" y="3084"/>
                    <a:pt x="1810" y="2393"/>
                    <a:pt x="1238" y="2167"/>
                  </a:cubicBezTo>
                  <a:cubicBezTo>
                    <a:pt x="2179" y="1060"/>
                    <a:pt x="3786" y="310"/>
                    <a:pt x="5596" y="310"/>
                  </a:cubicBezTo>
                  <a:close/>
                  <a:moveTo>
                    <a:pt x="6894" y="5572"/>
                  </a:moveTo>
                  <a:lnTo>
                    <a:pt x="7334" y="8573"/>
                  </a:lnTo>
                  <a:cubicBezTo>
                    <a:pt x="7370" y="8870"/>
                    <a:pt x="7287" y="9180"/>
                    <a:pt x="7072" y="9418"/>
                  </a:cubicBezTo>
                  <a:cubicBezTo>
                    <a:pt x="6870" y="9656"/>
                    <a:pt x="6584" y="9775"/>
                    <a:pt x="6275" y="9775"/>
                  </a:cubicBezTo>
                  <a:lnTo>
                    <a:pt x="4894" y="9775"/>
                  </a:lnTo>
                  <a:cubicBezTo>
                    <a:pt x="4572" y="9775"/>
                    <a:pt x="4298" y="9644"/>
                    <a:pt x="4084" y="9418"/>
                  </a:cubicBezTo>
                  <a:cubicBezTo>
                    <a:pt x="3870" y="9180"/>
                    <a:pt x="3786" y="8882"/>
                    <a:pt x="3834" y="8573"/>
                  </a:cubicBezTo>
                  <a:lnTo>
                    <a:pt x="4251" y="5572"/>
                  </a:lnTo>
                  <a:close/>
                  <a:moveTo>
                    <a:pt x="5584" y="0"/>
                  </a:moveTo>
                  <a:cubicBezTo>
                    <a:pt x="4096" y="0"/>
                    <a:pt x="2703" y="465"/>
                    <a:pt x="1655" y="1310"/>
                  </a:cubicBezTo>
                  <a:cubicBezTo>
                    <a:pt x="595" y="2167"/>
                    <a:pt x="0" y="3310"/>
                    <a:pt x="0" y="4525"/>
                  </a:cubicBezTo>
                  <a:lnTo>
                    <a:pt x="0" y="4537"/>
                  </a:lnTo>
                  <a:cubicBezTo>
                    <a:pt x="0" y="5108"/>
                    <a:pt x="476" y="5572"/>
                    <a:pt x="1060" y="5572"/>
                  </a:cubicBezTo>
                  <a:lnTo>
                    <a:pt x="3929" y="5572"/>
                  </a:lnTo>
                  <a:lnTo>
                    <a:pt x="3512" y="8525"/>
                  </a:lnTo>
                  <a:cubicBezTo>
                    <a:pt x="3453" y="8930"/>
                    <a:pt x="3572" y="9335"/>
                    <a:pt x="3846" y="9632"/>
                  </a:cubicBezTo>
                  <a:cubicBezTo>
                    <a:pt x="4108" y="9930"/>
                    <a:pt x="4489" y="10109"/>
                    <a:pt x="4882" y="10109"/>
                  </a:cubicBezTo>
                  <a:lnTo>
                    <a:pt x="6275" y="10109"/>
                  </a:lnTo>
                  <a:cubicBezTo>
                    <a:pt x="6668" y="10109"/>
                    <a:pt x="7061" y="9930"/>
                    <a:pt x="7311" y="9632"/>
                  </a:cubicBezTo>
                  <a:cubicBezTo>
                    <a:pt x="7584" y="9335"/>
                    <a:pt x="7703" y="8930"/>
                    <a:pt x="7644" y="8525"/>
                  </a:cubicBezTo>
                  <a:lnTo>
                    <a:pt x="7227" y="5572"/>
                  </a:lnTo>
                  <a:lnTo>
                    <a:pt x="10097" y="5572"/>
                  </a:lnTo>
                  <a:cubicBezTo>
                    <a:pt x="10680" y="5572"/>
                    <a:pt x="11132" y="5108"/>
                    <a:pt x="11156" y="4537"/>
                  </a:cubicBezTo>
                  <a:lnTo>
                    <a:pt x="11156" y="4525"/>
                  </a:lnTo>
                  <a:cubicBezTo>
                    <a:pt x="11168" y="3310"/>
                    <a:pt x="10585" y="2155"/>
                    <a:pt x="9513" y="1310"/>
                  </a:cubicBezTo>
                  <a:cubicBezTo>
                    <a:pt x="8465" y="465"/>
                    <a:pt x="7061" y="0"/>
                    <a:pt x="55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60"/>
            <p:cNvSpPr/>
            <p:nvPr/>
          </p:nvSpPr>
          <p:spPr>
            <a:xfrm>
              <a:off x="5055149" y="3409458"/>
              <a:ext cx="99840" cy="88416"/>
            </a:xfrm>
            <a:custGeom>
              <a:avLst/>
              <a:gdLst/>
              <a:ahLst/>
              <a:cxnLst/>
              <a:rect l="l" t="t" r="r" b="b"/>
              <a:pathLst>
                <a:path w="3120" h="2763" extrusionOk="0">
                  <a:moveTo>
                    <a:pt x="1560" y="1"/>
                  </a:moveTo>
                  <a:cubicBezTo>
                    <a:pt x="691" y="1"/>
                    <a:pt x="1" y="620"/>
                    <a:pt x="1" y="1382"/>
                  </a:cubicBezTo>
                  <a:cubicBezTo>
                    <a:pt x="1" y="2144"/>
                    <a:pt x="691" y="2763"/>
                    <a:pt x="1560" y="2763"/>
                  </a:cubicBezTo>
                  <a:cubicBezTo>
                    <a:pt x="2418" y="2763"/>
                    <a:pt x="3120" y="2144"/>
                    <a:pt x="3120" y="1382"/>
                  </a:cubicBezTo>
                  <a:cubicBezTo>
                    <a:pt x="3108" y="1084"/>
                    <a:pt x="3013" y="798"/>
                    <a:pt x="2822" y="560"/>
                  </a:cubicBezTo>
                  <a:cubicBezTo>
                    <a:pt x="2790" y="521"/>
                    <a:pt x="2742" y="503"/>
                    <a:pt x="2697" y="503"/>
                  </a:cubicBezTo>
                  <a:cubicBezTo>
                    <a:pt x="2659" y="503"/>
                    <a:pt x="2623" y="515"/>
                    <a:pt x="2596" y="536"/>
                  </a:cubicBezTo>
                  <a:cubicBezTo>
                    <a:pt x="2525" y="584"/>
                    <a:pt x="2525" y="691"/>
                    <a:pt x="2572" y="751"/>
                  </a:cubicBezTo>
                  <a:cubicBezTo>
                    <a:pt x="2715" y="929"/>
                    <a:pt x="2799" y="1144"/>
                    <a:pt x="2799" y="1370"/>
                  </a:cubicBezTo>
                  <a:cubicBezTo>
                    <a:pt x="2799" y="1941"/>
                    <a:pt x="2239" y="2418"/>
                    <a:pt x="1560" y="2418"/>
                  </a:cubicBezTo>
                  <a:cubicBezTo>
                    <a:pt x="870" y="2418"/>
                    <a:pt x="322" y="1941"/>
                    <a:pt x="322" y="1370"/>
                  </a:cubicBezTo>
                  <a:cubicBezTo>
                    <a:pt x="322" y="786"/>
                    <a:pt x="870" y="310"/>
                    <a:pt x="1560" y="310"/>
                  </a:cubicBezTo>
                  <a:cubicBezTo>
                    <a:pt x="1739" y="310"/>
                    <a:pt x="1917" y="334"/>
                    <a:pt x="2084" y="417"/>
                  </a:cubicBezTo>
                  <a:cubicBezTo>
                    <a:pt x="2104" y="423"/>
                    <a:pt x="2124" y="426"/>
                    <a:pt x="2144" y="426"/>
                  </a:cubicBezTo>
                  <a:cubicBezTo>
                    <a:pt x="2208" y="426"/>
                    <a:pt x="2268" y="395"/>
                    <a:pt x="2287" y="322"/>
                  </a:cubicBezTo>
                  <a:cubicBezTo>
                    <a:pt x="2322" y="239"/>
                    <a:pt x="2287" y="143"/>
                    <a:pt x="2203" y="120"/>
                  </a:cubicBezTo>
                  <a:cubicBezTo>
                    <a:pt x="1989" y="24"/>
                    <a:pt x="1787" y="1"/>
                    <a:pt x="15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7" name="Google Shape;767;p60"/>
          <p:cNvGrpSpPr/>
          <p:nvPr/>
        </p:nvGrpSpPr>
        <p:grpSpPr>
          <a:xfrm>
            <a:off x="3873826" y="2704913"/>
            <a:ext cx="527903" cy="545798"/>
            <a:chOff x="3316269" y="3352402"/>
            <a:chExt cx="344832" cy="356544"/>
          </a:xfrm>
        </p:grpSpPr>
        <p:sp>
          <p:nvSpPr>
            <p:cNvPr id="768" name="Google Shape;768;p60"/>
            <p:cNvSpPr/>
            <p:nvPr/>
          </p:nvSpPr>
          <p:spPr>
            <a:xfrm>
              <a:off x="3546381" y="3557138"/>
              <a:ext cx="19840" cy="16576"/>
            </a:xfrm>
            <a:custGeom>
              <a:avLst/>
              <a:gdLst/>
              <a:ahLst/>
              <a:cxnLst/>
              <a:rect l="l" t="t" r="r" b="b"/>
              <a:pathLst>
                <a:path w="620" h="518" extrusionOk="0">
                  <a:moveTo>
                    <a:pt x="166" y="0"/>
                  </a:moveTo>
                  <a:cubicBezTo>
                    <a:pt x="115" y="0"/>
                    <a:pt x="65" y="22"/>
                    <a:pt x="37" y="65"/>
                  </a:cubicBezTo>
                  <a:cubicBezTo>
                    <a:pt x="1" y="148"/>
                    <a:pt x="13" y="243"/>
                    <a:pt x="84" y="291"/>
                  </a:cubicBezTo>
                  <a:lnTo>
                    <a:pt x="358" y="481"/>
                  </a:lnTo>
                  <a:cubicBezTo>
                    <a:pt x="382" y="505"/>
                    <a:pt x="418" y="517"/>
                    <a:pt x="441" y="517"/>
                  </a:cubicBezTo>
                  <a:cubicBezTo>
                    <a:pt x="489" y="517"/>
                    <a:pt x="549" y="481"/>
                    <a:pt x="572" y="446"/>
                  </a:cubicBezTo>
                  <a:cubicBezTo>
                    <a:pt x="620" y="362"/>
                    <a:pt x="596" y="267"/>
                    <a:pt x="537" y="220"/>
                  </a:cubicBezTo>
                  <a:lnTo>
                    <a:pt x="263" y="29"/>
                  </a:lnTo>
                  <a:cubicBezTo>
                    <a:pt x="234" y="10"/>
                    <a:pt x="200" y="0"/>
                    <a:pt x="1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60"/>
            <p:cNvSpPr/>
            <p:nvPr/>
          </p:nvSpPr>
          <p:spPr>
            <a:xfrm>
              <a:off x="3449997" y="3423730"/>
              <a:ext cx="14496" cy="18144"/>
            </a:xfrm>
            <a:custGeom>
              <a:avLst/>
              <a:gdLst/>
              <a:ahLst/>
              <a:cxnLst/>
              <a:rect l="l" t="t" r="r" b="b"/>
              <a:pathLst>
                <a:path w="453" h="567" extrusionOk="0">
                  <a:moveTo>
                    <a:pt x="180" y="1"/>
                  </a:moveTo>
                  <a:cubicBezTo>
                    <a:pt x="164" y="1"/>
                    <a:pt x="148" y="3"/>
                    <a:pt x="132" y="7"/>
                  </a:cubicBezTo>
                  <a:cubicBezTo>
                    <a:pt x="48" y="43"/>
                    <a:pt x="1" y="126"/>
                    <a:pt x="36" y="221"/>
                  </a:cubicBezTo>
                  <a:lnTo>
                    <a:pt x="108" y="459"/>
                  </a:lnTo>
                  <a:cubicBezTo>
                    <a:pt x="132" y="531"/>
                    <a:pt x="191" y="567"/>
                    <a:pt x="251" y="567"/>
                  </a:cubicBezTo>
                  <a:cubicBezTo>
                    <a:pt x="274" y="567"/>
                    <a:pt x="286" y="567"/>
                    <a:pt x="310" y="543"/>
                  </a:cubicBezTo>
                  <a:cubicBezTo>
                    <a:pt x="405" y="531"/>
                    <a:pt x="453" y="436"/>
                    <a:pt x="417" y="352"/>
                  </a:cubicBezTo>
                  <a:lnTo>
                    <a:pt x="346" y="114"/>
                  </a:lnTo>
                  <a:cubicBezTo>
                    <a:pt x="316" y="45"/>
                    <a:pt x="254" y="1"/>
                    <a:pt x="1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60"/>
            <p:cNvSpPr/>
            <p:nvPr/>
          </p:nvSpPr>
          <p:spPr>
            <a:xfrm>
              <a:off x="3316269" y="3352402"/>
              <a:ext cx="344832" cy="356544"/>
            </a:xfrm>
            <a:custGeom>
              <a:avLst/>
              <a:gdLst/>
              <a:ahLst/>
              <a:cxnLst/>
              <a:rect l="l" t="t" r="r" b="b"/>
              <a:pathLst>
                <a:path w="10776" h="11142" extrusionOk="0">
                  <a:moveTo>
                    <a:pt x="2870" y="2819"/>
                  </a:moveTo>
                  <a:cubicBezTo>
                    <a:pt x="2941" y="2819"/>
                    <a:pt x="3013" y="2867"/>
                    <a:pt x="3048" y="2950"/>
                  </a:cubicBezTo>
                  <a:cubicBezTo>
                    <a:pt x="3084" y="2998"/>
                    <a:pt x="3060" y="3046"/>
                    <a:pt x="3048" y="3093"/>
                  </a:cubicBezTo>
                  <a:cubicBezTo>
                    <a:pt x="3025" y="3129"/>
                    <a:pt x="2989" y="3165"/>
                    <a:pt x="2941" y="3189"/>
                  </a:cubicBezTo>
                  <a:cubicBezTo>
                    <a:pt x="2925" y="3199"/>
                    <a:pt x="2904" y="3205"/>
                    <a:pt x="2882" y="3205"/>
                  </a:cubicBezTo>
                  <a:cubicBezTo>
                    <a:pt x="2854" y="3205"/>
                    <a:pt x="2825" y="3196"/>
                    <a:pt x="2798" y="3177"/>
                  </a:cubicBezTo>
                  <a:cubicBezTo>
                    <a:pt x="2751" y="3153"/>
                    <a:pt x="2727" y="3117"/>
                    <a:pt x="2691" y="3069"/>
                  </a:cubicBezTo>
                  <a:cubicBezTo>
                    <a:pt x="2656" y="2974"/>
                    <a:pt x="2703" y="2867"/>
                    <a:pt x="2810" y="2831"/>
                  </a:cubicBezTo>
                  <a:cubicBezTo>
                    <a:pt x="2822" y="2831"/>
                    <a:pt x="2858" y="2819"/>
                    <a:pt x="2870" y="2819"/>
                  </a:cubicBezTo>
                  <a:close/>
                  <a:moveTo>
                    <a:pt x="2310" y="3367"/>
                  </a:moveTo>
                  <a:cubicBezTo>
                    <a:pt x="2382" y="3367"/>
                    <a:pt x="2453" y="3415"/>
                    <a:pt x="2489" y="3498"/>
                  </a:cubicBezTo>
                  <a:cubicBezTo>
                    <a:pt x="2501" y="3546"/>
                    <a:pt x="2501" y="3605"/>
                    <a:pt x="2465" y="3653"/>
                  </a:cubicBezTo>
                  <a:cubicBezTo>
                    <a:pt x="2441" y="3701"/>
                    <a:pt x="2406" y="3724"/>
                    <a:pt x="2370" y="3760"/>
                  </a:cubicBezTo>
                  <a:cubicBezTo>
                    <a:pt x="2352" y="3764"/>
                    <a:pt x="2333" y="3767"/>
                    <a:pt x="2314" y="3767"/>
                  </a:cubicBezTo>
                  <a:cubicBezTo>
                    <a:pt x="2280" y="3767"/>
                    <a:pt x="2245" y="3759"/>
                    <a:pt x="2215" y="3736"/>
                  </a:cubicBezTo>
                  <a:cubicBezTo>
                    <a:pt x="2167" y="3712"/>
                    <a:pt x="2144" y="3677"/>
                    <a:pt x="2108" y="3641"/>
                  </a:cubicBezTo>
                  <a:cubicBezTo>
                    <a:pt x="2108" y="3593"/>
                    <a:pt x="2108" y="3534"/>
                    <a:pt x="2144" y="3486"/>
                  </a:cubicBezTo>
                  <a:cubicBezTo>
                    <a:pt x="2167" y="3450"/>
                    <a:pt x="2203" y="3415"/>
                    <a:pt x="2251" y="3379"/>
                  </a:cubicBezTo>
                  <a:cubicBezTo>
                    <a:pt x="2263" y="3379"/>
                    <a:pt x="2286" y="3367"/>
                    <a:pt x="2310" y="3367"/>
                  </a:cubicBezTo>
                  <a:close/>
                  <a:moveTo>
                    <a:pt x="3060" y="3546"/>
                  </a:moveTo>
                  <a:cubicBezTo>
                    <a:pt x="3096" y="3546"/>
                    <a:pt x="3120" y="3546"/>
                    <a:pt x="3156" y="3570"/>
                  </a:cubicBezTo>
                  <a:cubicBezTo>
                    <a:pt x="3191" y="3593"/>
                    <a:pt x="3227" y="3629"/>
                    <a:pt x="3263" y="3665"/>
                  </a:cubicBezTo>
                  <a:cubicBezTo>
                    <a:pt x="3275" y="3724"/>
                    <a:pt x="3263" y="3772"/>
                    <a:pt x="3239" y="3831"/>
                  </a:cubicBezTo>
                  <a:cubicBezTo>
                    <a:pt x="3215" y="3879"/>
                    <a:pt x="3179" y="3903"/>
                    <a:pt x="3144" y="3939"/>
                  </a:cubicBezTo>
                  <a:cubicBezTo>
                    <a:pt x="3124" y="3944"/>
                    <a:pt x="3102" y="3946"/>
                    <a:pt x="3080" y="3946"/>
                  </a:cubicBezTo>
                  <a:cubicBezTo>
                    <a:pt x="3049" y="3946"/>
                    <a:pt x="3017" y="3941"/>
                    <a:pt x="2989" y="3927"/>
                  </a:cubicBezTo>
                  <a:cubicBezTo>
                    <a:pt x="2941" y="3891"/>
                    <a:pt x="2917" y="3867"/>
                    <a:pt x="2882" y="3820"/>
                  </a:cubicBezTo>
                  <a:cubicBezTo>
                    <a:pt x="2870" y="3772"/>
                    <a:pt x="2870" y="3712"/>
                    <a:pt x="2894" y="3665"/>
                  </a:cubicBezTo>
                  <a:cubicBezTo>
                    <a:pt x="2929" y="3629"/>
                    <a:pt x="2953" y="3593"/>
                    <a:pt x="3001" y="3570"/>
                  </a:cubicBezTo>
                  <a:cubicBezTo>
                    <a:pt x="3025" y="3570"/>
                    <a:pt x="3048" y="3546"/>
                    <a:pt x="3060" y="3546"/>
                  </a:cubicBezTo>
                  <a:close/>
                  <a:moveTo>
                    <a:pt x="3584" y="3843"/>
                  </a:moveTo>
                  <a:lnTo>
                    <a:pt x="4191" y="4343"/>
                  </a:lnTo>
                  <a:lnTo>
                    <a:pt x="3501" y="4046"/>
                  </a:lnTo>
                  <a:cubicBezTo>
                    <a:pt x="3513" y="4022"/>
                    <a:pt x="3525" y="3998"/>
                    <a:pt x="3537" y="3962"/>
                  </a:cubicBezTo>
                  <a:cubicBezTo>
                    <a:pt x="3560" y="3939"/>
                    <a:pt x="3572" y="3891"/>
                    <a:pt x="3584" y="3843"/>
                  </a:cubicBezTo>
                  <a:close/>
                  <a:moveTo>
                    <a:pt x="9478" y="3974"/>
                  </a:moveTo>
                  <a:cubicBezTo>
                    <a:pt x="9835" y="4141"/>
                    <a:pt x="10145" y="4391"/>
                    <a:pt x="10418" y="4713"/>
                  </a:cubicBezTo>
                  <a:cubicBezTo>
                    <a:pt x="10228" y="4998"/>
                    <a:pt x="9966" y="5260"/>
                    <a:pt x="9704" y="5451"/>
                  </a:cubicBezTo>
                  <a:cubicBezTo>
                    <a:pt x="9597" y="5332"/>
                    <a:pt x="9478" y="5248"/>
                    <a:pt x="9347" y="5153"/>
                  </a:cubicBezTo>
                  <a:cubicBezTo>
                    <a:pt x="9228" y="5094"/>
                    <a:pt x="9097" y="5022"/>
                    <a:pt x="8918" y="4963"/>
                  </a:cubicBezTo>
                  <a:lnTo>
                    <a:pt x="9406" y="4939"/>
                  </a:lnTo>
                  <a:cubicBezTo>
                    <a:pt x="9490" y="4939"/>
                    <a:pt x="9573" y="4844"/>
                    <a:pt x="9549" y="4760"/>
                  </a:cubicBezTo>
                  <a:cubicBezTo>
                    <a:pt x="9549" y="4672"/>
                    <a:pt x="9478" y="4604"/>
                    <a:pt x="9391" y="4604"/>
                  </a:cubicBezTo>
                  <a:cubicBezTo>
                    <a:pt x="9385" y="4604"/>
                    <a:pt x="9378" y="4605"/>
                    <a:pt x="9371" y="4605"/>
                  </a:cubicBezTo>
                  <a:lnTo>
                    <a:pt x="8656" y="4665"/>
                  </a:lnTo>
                  <a:cubicBezTo>
                    <a:pt x="8871" y="4546"/>
                    <a:pt x="9061" y="4427"/>
                    <a:pt x="9192" y="4308"/>
                  </a:cubicBezTo>
                  <a:cubicBezTo>
                    <a:pt x="9299" y="4201"/>
                    <a:pt x="9394" y="4105"/>
                    <a:pt x="9478" y="3974"/>
                  </a:cubicBezTo>
                  <a:close/>
                  <a:moveTo>
                    <a:pt x="4245" y="304"/>
                  </a:moveTo>
                  <a:cubicBezTo>
                    <a:pt x="4475" y="304"/>
                    <a:pt x="4701" y="348"/>
                    <a:pt x="4906" y="438"/>
                  </a:cubicBezTo>
                  <a:cubicBezTo>
                    <a:pt x="5299" y="605"/>
                    <a:pt x="5561" y="903"/>
                    <a:pt x="5704" y="1260"/>
                  </a:cubicBezTo>
                  <a:cubicBezTo>
                    <a:pt x="5787" y="1522"/>
                    <a:pt x="5835" y="1867"/>
                    <a:pt x="5799" y="2284"/>
                  </a:cubicBezTo>
                  <a:cubicBezTo>
                    <a:pt x="5537" y="2819"/>
                    <a:pt x="5370" y="3367"/>
                    <a:pt x="5287" y="3665"/>
                  </a:cubicBezTo>
                  <a:cubicBezTo>
                    <a:pt x="5251" y="3760"/>
                    <a:pt x="5311" y="3843"/>
                    <a:pt x="5406" y="3879"/>
                  </a:cubicBezTo>
                  <a:cubicBezTo>
                    <a:pt x="5418" y="3883"/>
                    <a:pt x="5431" y="3884"/>
                    <a:pt x="5444" y="3884"/>
                  </a:cubicBezTo>
                  <a:cubicBezTo>
                    <a:pt x="5516" y="3884"/>
                    <a:pt x="5588" y="3831"/>
                    <a:pt x="5608" y="3760"/>
                  </a:cubicBezTo>
                  <a:cubicBezTo>
                    <a:pt x="5894" y="2748"/>
                    <a:pt x="6311" y="1926"/>
                    <a:pt x="6727" y="1534"/>
                  </a:cubicBezTo>
                  <a:cubicBezTo>
                    <a:pt x="6972" y="1309"/>
                    <a:pt x="7286" y="1190"/>
                    <a:pt x="7633" y="1190"/>
                  </a:cubicBezTo>
                  <a:cubicBezTo>
                    <a:pt x="7691" y="1190"/>
                    <a:pt x="7751" y="1193"/>
                    <a:pt x="7811" y="1200"/>
                  </a:cubicBezTo>
                  <a:cubicBezTo>
                    <a:pt x="8228" y="1236"/>
                    <a:pt x="8632" y="1450"/>
                    <a:pt x="8930" y="1772"/>
                  </a:cubicBezTo>
                  <a:cubicBezTo>
                    <a:pt x="9228" y="2105"/>
                    <a:pt x="9394" y="2522"/>
                    <a:pt x="9394" y="2939"/>
                  </a:cubicBezTo>
                  <a:cubicBezTo>
                    <a:pt x="9394" y="3355"/>
                    <a:pt x="9228" y="3724"/>
                    <a:pt x="8942" y="3974"/>
                  </a:cubicBezTo>
                  <a:cubicBezTo>
                    <a:pt x="8656" y="4236"/>
                    <a:pt x="8180" y="4474"/>
                    <a:pt x="7561" y="4653"/>
                  </a:cubicBezTo>
                  <a:lnTo>
                    <a:pt x="7549" y="4653"/>
                  </a:lnTo>
                  <a:cubicBezTo>
                    <a:pt x="7430" y="4641"/>
                    <a:pt x="7299" y="4635"/>
                    <a:pt x="7161" y="4635"/>
                  </a:cubicBezTo>
                  <a:cubicBezTo>
                    <a:pt x="7022" y="4635"/>
                    <a:pt x="6876" y="4641"/>
                    <a:pt x="6727" y="4653"/>
                  </a:cubicBezTo>
                  <a:cubicBezTo>
                    <a:pt x="6632" y="4653"/>
                    <a:pt x="6561" y="4724"/>
                    <a:pt x="6561" y="4808"/>
                  </a:cubicBezTo>
                  <a:cubicBezTo>
                    <a:pt x="6561" y="4903"/>
                    <a:pt x="6632" y="4974"/>
                    <a:pt x="6727" y="4974"/>
                  </a:cubicBezTo>
                  <a:cubicBezTo>
                    <a:pt x="6825" y="4971"/>
                    <a:pt x="6935" y="4968"/>
                    <a:pt x="7055" y="4968"/>
                  </a:cubicBezTo>
                  <a:cubicBezTo>
                    <a:pt x="7682" y="4968"/>
                    <a:pt x="8561" y="5039"/>
                    <a:pt x="9121" y="5379"/>
                  </a:cubicBezTo>
                  <a:cubicBezTo>
                    <a:pt x="9871" y="5856"/>
                    <a:pt x="10061" y="6844"/>
                    <a:pt x="9597" y="7630"/>
                  </a:cubicBezTo>
                  <a:cubicBezTo>
                    <a:pt x="9275" y="8174"/>
                    <a:pt x="8718" y="8485"/>
                    <a:pt x="8177" y="8485"/>
                  </a:cubicBezTo>
                  <a:cubicBezTo>
                    <a:pt x="7937" y="8485"/>
                    <a:pt x="7701" y="8424"/>
                    <a:pt x="7489" y="8296"/>
                  </a:cubicBezTo>
                  <a:cubicBezTo>
                    <a:pt x="6870" y="7939"/>
                    <a:pt x="6156" y="6975"/>
                    <a:pt x="5954" y="6487"/>
                  </a:cubicBezTo>
                  <a:cubicBezTo>
                    <a:pt x="5954" y="6463"/>
                    <a:pt x="5942" y="6463"/>
                    <a:pt x="5942" y="6451"/>
                  </a:cubicBezTo>
                  <a:cubicBezTo>
                    <a:pt x="5918" y="6356"/>
                    <a:pt x="5906" y="6284"/>
                    <a:pt x="5894" y="6213"/>
                  </a:cubicBezTo>
                  <a:cubicBezTo>
                    <a:pt x="5884" y="6132"/>
                    <a:pt x="5813" y="6077"/>
                    <a:pt x="5741" y="6077"/>
                  </a:cubicBezTo>
                  <a:cubicBezTo>
                    <a:pt x="5729" y="6077"/>
                    <a:pt x="5716" y="6078"/>
                    <a:pt x="5704" y="6082"/>
                  </a:cubicBezTo>
                  <a:cubicBezTo>
                    <a:pt x="5608" y="6094"/>
                    <a:pt x="5549" y="6189"/>
                    <a:pt x="5561" y="6272"/>
                  </a:cubicBezTo>
                  <a:cubicBezTo>
                    <a:pt x="5823" y="7463"/>
                    <a:pt x="5739" y="8475"/>
                    <a:pt x="5549" y="8951"/>
                  </a:cubicBezTo>
                  <a:cubicBezTo>
                    <a:pt x="5323" y="9499"/>
                    <a:pt x="4763" y="9844"/>
                    <a:pt x="4132" y="9844"/>
                  </a:cubicBezTo>
                  <a:cubicBezTo>
                    <a:pt x="3918" y="9844"/>
                    <a:pt x="3691" y="9797"/>
                    <a:pt x="3465" y="9713"/>
                  </a:cubicBezTo>
                  <a:cubicBezTo>
                    <a:pt x="2620" y="9368"/>
                    <a:pt x="2167" y="8487"/>
                    <a:pt x="2465" y="7737"/>
                  </a:cubicBezTo>
                  <a:cubicBezTo>
                    <a:pt x="2620" y="7356"/>
                    <a:pt x="2965" y="6927"/>
                    <a:pt x="3465" y="6463"/>
                  </a:cubicBezTo>
                  <a:cubicBezTo>
                    <a:pt x="3691" y="6379"/>
                    <a:pt x="3894" y="6272"/>
                    <a:pt x="4072" y="6165"/>
                  </a:cubicBezTo>
                  <a:cubicBezTo>
                    <a:pt x="4156" y="6129"/>
                    <a:pt x="4180" y="6034"/>
                    <a:pt x="4156" y="5951"/>
                  </a:cubicBezTo>
                  <a:cubicBezTo>
                    <a:pt x="4120" y="5888"/>
                    <a:pt x="4056" y="5859"/>
                    <a:pt x="3991" y="5859"/>
                  </a:cubicBezTo>
                  <a:cubicBezTo>
                    <a:pt x="3971" y="5859"/>
                    <a:pt x="3950" y="5862"/>
                    <a:pt x="3930" y="5867"/>
                  </a:cubicBezTo>
                  <a:cubicBezTo>
                    <a:pt x="3136" y="6291"/>
                    <a:pt x="2413" y="6517"/>
                    <a:pt x="1867" y="6517"/>
                  </a:cubicBezTo>
                  <a:cubicBezTo>
                    <a:pt x="1815" y="6517"/>
                    <a:pt x="1764" y="6515"/>
                    <a:pt x="1715" y="6510"/>
                  </a:cubicBezTo>
                  <a:cubicBezTo>
                    <a:pt x="1322" y="6475"/>
                    <a:pt x="965" y="6284"/>
                    <a:pt x="715" y="5963"/>
                  </a:cubicBezTo>
                  <a:cubicBezTo>
                    <a:pt x="465" y="5629"/>
                    <a:pt x="322" y="5201"/>
                    <a:pt x="370" y="4748"/>
                  </a:cubicBezTo>
                  <a:cubicBezTo>
                    <a:pt x="439" y="3885"/>
                    <a:pt x="1086" y="3222"/>
                    <a:pt x="1839" y="3222"/>
                  </a:cubicBezTo>
                  <a:cubicBezTo>
                    <a:pt x="1865" y="3222"/>
                    <a:pt x="1891" y="3223"/>
                    <a:pt x="1917" y="3224"/>
                  </a:cubicBezTo>
                  <a:cubicBezTo>
                    <a:pt x="1894" y="3248"/>
                    <a:pt x="1858" y="3296"/>
                    <a:pt x="1846" y="3343"/>
                  </a:cubicBezTo>
                  <a:cubicBezTo>
                    <a:pt x="1786" y="3462"/>
                    <a:pt x="1774" y="3605"/>
                    <a:pt x="1810" y="3736"/>
                  </a:cubicBezTo>
                  <a:cubicBezTo>
                    <a:pt x="1858" y="3879"/>
                    <a:pt x="1953" y="3974"/>
                    <a:pt x="2084" y="4034"/>
                  </a:cubicBezTo>
                  <a:cubicBezTo>
                    <a:pt x="2155" y="4070"/>
                    <a:pt x="2227" y="4093"/>
                    <a:pt x="2310" y="4093"/>
                  </a:cubicBezTo>
                  <a:cubicBezTo>
                    <a:pt x="2370" y="4093"/>
                    <a:pt x="2429" y="4082"/>
                    <a:pt x="2465" y="4070"/>
                  </a:cubicBezTo>
                  <a:cubicBezTo>
                    <a:pt x="2513" y="4058"/>
                    <a:pt x="2560" y="4022"/>
                    <a:pt x="2608" y="3998"/>
                  </a:cubicBezTo>
                  <a:cubicBezTo>
                    <a:pt x="2644" y="4082"/>
                    <a:pt x="2739" y="4153"/>
                    <a:pt x="2822" y="4201"/>
                  </a:cubicBezTo>
                  <a:cubicBezTo>
                    <a:pt x="2906" y="4236"/>
                    <a:pt x="2977" y="4260"/>
                    <a:pt x="3048" y="4260"/>
                  </a:cubicBezTo>
                  <a:cubicBezTo>
                    <a:pt x="3084" y="4260"/>
                    <a:pt x="3120" y="4260"/>
                    <a:pt x="3156" y="4248"/>
                  </a:cubicBezTo>
                  <a:lnTo>
                    <a:pt x="4692" y="4951"/>
                  </a:lnTo>
                  <a:lnTo>
                    <a:pt x="2406" y="4974"/>
                  </a:lnTo>
                  <a:cubicBezTo>
                    <a:pt x="2322" y="4974"/>
                    <a:pt x="2251" y="5046"/>
                    <a:pt x="2251" y="5141"/>
                  </a:cubicBezTo>
                  <a:cubicBezTo>
                    <a:pt x="2251" y="5225"/>
                    <a:pt x="2322" y="5308"/>
                    <a:pt x="2406" y="5308"/>
                  </a:cubicBezTo>
                  <a:lnTo>
                    <a:pt x="5049" y="5260"/>
                  </a:lnTo>
                  <a:lnTo>
                    <a:pt x="4275" y="7772"/>
                  </a:lnTo>
                  <a:lnTo>
                    <a:pt x="4275" y="7820"/>
                  </a:lnTo>
                  <a:cubicBezTo>
                    <a:pt x="4275" y="7892"/>
                    <a:pt x="4311" y="7951"/>
                    <a:pt x="4394" y="7963"/>
                  </a:cubicBezTo>
                  <a:lnTo>
                    <a:pt x="4430" y="7963"/>
                  </a:lnTo>
                  <a:cubicBezTo>
                    <a:pt x="4513" y="7963"/>
                    <a:pt x="4572" y="7927"/>
                    <a:pt x="4584" y="7844"/>
                  </a:cubicBezTo>
                  <a:lnTo>
                    <a:pt x="5358" y="5332"/>
                  </a:lnTo>
                  <a:lnTo>
                    <a:pt x="6668" y="6260"/>
                  </a:lnTo>
                  <a:cubicBezTo>
                    <a:pt x="6692" y="6272"/>
                    <a:pt x="6727" y="6284"/>
                    <a:pt x="6751" y="6284"/>
                  </a:cubicBezTo>
                  <a:cubicBezTo>
                    <a:pt x="6799" y="6284"/>
                    <a:pt x="6858" y="6260"/>
                    <a:pt x="6894" y="6213"/>
                  </a:cubicBezTo>
                  <a:cubicBezTo>
                    <a:pt x="6930" y="6141"/>
                    <a:pt x="6918" y="6034"/>
                    <a:pt x="6847" y="5987"/>
                  </a:cubicBezTo>
                  <a:lnTo>
                    <a:pt x="5537" y="5070"/>
                  </a:lnTo>
                  <a:lnTo>
                    <a:pt x="7644" y="3486"/>
                  </a:lnTo>
                  <a:cubicBezTo>
                    <a:pt x="7692" y="3462"/>
                    <a:pt x="7704" y="3415"/>
                    <a:pt x="7704" y="3355"/>
                  </a:cubicBezTo>
                  <a:cubicBezTo>
                    <a:pt x="7704" y="3331"/>
                    <a:pt x="7692" y="3284"/>
                    <a:pt x="7680" y="3248"/>
                  </a:cubicBezTo>
                  <a:cubicBezTo>
                    <a:pt x="7646" y="3208"/>
                    <a:pt x="7597" y="3186"/>
                    <a:pt x="7550" y="3186"/>
                  </a:cubicBezTo>
                  <a:cubicBezTo>
                    <a:pt x="7514" y="3186"/>
                    <a:pt x="7479" y="3199"/>
                    <a:pt x="7454" y="3224"/>
                  </a:cubicBezTo>
                  <a:lnTo>
                    <a:pt x="5346" y="4796"/>
                  </a:lnTo>
                  <a:lnTo>
                    <a:pt x="4775" y="3141"/>
                  </a:lnTo>
                  <a:cubicBezTo>
                    <a:pt x="4756" y="3077"/>
                    <a:pt x="4696" y="3034"/>
                    <a:pt x="4631" y="3034"/>
                  </a:cubicBezTo>
                  <a:cubicBezTo>
                    <a:pt x="4611" y="3034"/>
                    <a:pt x="4592" y="3037"/>
                    <a:pt x="4572" y="3046"/>
                  </a:cubicBezTo>
                  <a:cubicBezTo>
                    <a:pt x="4477" y="3069"/>
                    <a:pt x="4430" y="3165"/>
                    <a:pt x="4465" y="3248"/>
                  </a:cubicBezTo>
                  <a:lnTo>
                    <a:pt x="4882" y="4486"/>
                  </a:lnTo>
                  <a:lnTo>
                    <a:pt x="3298" y="3189"/>
                  </a:lnTo>
                  <a:cubicBezTo>
                    <a:pt x="3358" y="3069"/>
                    <a:pt x="3382" y="2927"/>
                    <a:pt x="3334" y="2784"/>
                  </a:cubicBezTo>
                  <a:cubicBezTo>
                    <a:pt x="3258" y="2575"/>
                    <a:pt x="3053" y="2434"/>
                    <a:pt x="2841" y="2434"/>
                  </a:cubicBezTo>
                  <a:cubicBezTo>
                    <a:pt x="2787" y="2434"/>
                    <a:pt x="2732" y="2443"/>
                    <a:pt x="2679" y="2462"/>
                  </a:cubicBezTo>
                  <a:cubicBezTo>
                    <a:pt x="2667" y="2462"/>
                    <a:pt x="2644" y="2474"/>
                    <a:pt x="2632" y="2474"/>
                  </a:cubicBezTo>
                  <a:cubicBezTo>
                    <a:pt x="2608" y="2415"/>
                    <a:pt x="2584" y="2367"/>
                    <a:pt x="2572" y="2331"/>
                  </a:cubicBezTo>
                  <a:cubicBezTo>
                    <a:pt x="2453" y="1950"/>
                    <a:pt x="2489" y="1557"/>
                    <a:pt x="2691" y="1200"/>
                  </a:cubicBezTo>
                  <a:cubicBezTo>
                    <a:pt x="2906" y="819"/>
                    <a:pt x="3239" y="545"/>
                    <a:pt x="3656" y="402"/>
                  </a:cubicBezTo>
                  <a:cubicBezTo>
                    <a:pt x="3848" y="337"/>
                    <a:pt x="4048" y="304"/>
                    <a:pt x="4245" y="304"/>
                  </a:cubicBezTo>
                  <a:close/>
                  <a:moveTo>
                    <a:pt x="6323" y="7677"/>
                  </a:moveTo>
                  <a:lnTo>
                    <a:pt x="6323" y="7677"/>
                  </a:lnTo>
                  <a:cubicBezTo>
                    <a:pt x="6620" y="8046"/>
                    <a:pt x="6978" y="8392"/>
                    <a:pt x="7311" y="8582"/>
                  </a:cubicBezTo>
                  <a:cubicBezTo>
                    <a:pt x="7501" y="8701"/>
                    <a:pt x="7704" y="8773"/>
                    <a:pt x="7930" y="8808"/>
                  </a:cubicBezTo>
                  <a:cubicBezTo>
                    <a:pt x="7930" y="9368"/>
                    <a:pt x="7704" y="9951"/>
                    <a:pt x="7263" y="10547"/>
                  </a:cubicBezTo>
                  <a:cubicBezTo>
                    <a:pt x="6454" y="10428"/>
                    <a:pt x="5787" y="9951"/>
                    <a:pt x="5442" y="9666"/>
                  </a:cubicBezTo>
                  <a:cubicBezTo>
                    <a:pt x="5608" y="9499"/>
                    <a:pt x="5739" y="9308"/>
                    <a:pt x="5846" y="9082"/>
                  </a:cubicBezTo>
                  <a:cubicBezTo>
                    <a:pt x="5965" y="8773"/>
                    <a:pt x="6037" y="8356"/>
                    <a:pt x="6037" y="7856"/>
                  </a:cubicBezTo>
                  <a:lnTo>
                    <a:pt x="6525" y="9308"/>
                  </a:lnTo>
                  <a:cubicBezTo>
                    <a:pt x="6561" y="9380"/>
                    <a:pt x="6620" y="9416"/>
                    <a:pt x="6680" y="9416"/>
                  </a:cubicBezTo>
                  <a:cubicBezTo>
                    <a:pt x="6692" y="9416"/>
                    <a:pt x="6716" y="9416"/>
                    <a:pt x="6739" y="9404"/>
                  </a:cubicBezTo>
                  <a:cubicBezTo>
                    <a:pt x="6823" y="9368"/>
                    <a:pt x="6870" y="9285"/>
                    <a:pt x="6847" y="9189"/>
                  </a:cubicBezTo>
                  <a:lnTo>
                    <a:pt x="6323" y="7677"/>
                  </a:lnTo>
                  <a:close/>
                  <a:moveTo>
                    <a:pt x="2096" y="8606"/>
                  </a:moveTo>
                  <a:cubicBezTo>
                    <a:pt x="2191" y="8987"/>
                    <a:pt x="2394" y="9332"/>
                    <a:pt x="2691" y="9618"/>
                  </a:cubicBezTo>
                  <a:lnTo>
                    <a:pt x="2572" y="9797"/>
                  </a:lnTo>
                  <a:cubicBezTo>
                    <a:pt x="2525" y="9880"/>
                    <a:pt x="2548" y="9975"/>
                    <a:pt x="2620" y="10023"/>
                  </a:cubicBezTo>
                  <a:cubicBezTo>
                    <a:pt x="2644" y="10035"/>
                    <a:pt x="2679" y="10058"/>
                    <a:pt x="2703" y="10058"/>
                  </a:cubicBezTo>
                  <a:cubicBezTo>
                    <a:pt x="2763" y="10058"/>
                    <a:pt x="2810" y="10023"/>
                    <a:pt x="2846" y="9975"/>
                  </a:cubicBezTo>
                  <a:lnTo>
                    <a:pt x="2941" y="9820"/>
                  </a:lnTo>
                  <a:cubicBezTo>
                    <a:pt x="3060" y="9892"/>
                    <a:pt x="3203" y="9963"/>
                    <a:pt x="3334" y="10023"/>
                  </a:cubicBezTo>
                  <a:cubicBezTo>
                    <a:pt x="3513" y="10094"/>
                    <a:pt x="3703" y="10142"/>
                    <a:pt x="3882" y="10154"/>
                  </a:cubicBezTo>
                  <a:cubicBezTo>
                    <a:pt x="3406" y="10570"/>
                    <a:pt x="2751" y="10832"/>
                    <a:pt x="2084" y="10856"/>
                  </a:cubicBezTo>
                  <a:cubicBezTo>
                    <a:pt x="1798" y="10118"/>
                    <a:pt x="1810" y="9308"/>
                    <a:pt x="2096" y="8606"/>
                  </a:cubicBezTo>
                  <a:close/>
                  <a:moveTo>
                    <a:pt x="4287" y="0"/>
                  </a:moveTo>
                  <a:cubicBezTo>
                    <a:pt x="4050" y="0"/>
                    <a:pt x="3812" y="39"/>
                    <a:pt x="3584" y="117"/>
                  </a:cubicBezTo>
                  <a:cubicBezTo>
                    <a:pt x="3096" y="272"/>
                    <a:pt x="2679" y="617"/>
                    <a:pt x="2441" y="1045"/>
                  </a:cubicBezTo>
                  <a:cubicBezTo>
                    <a:pt x="2191" y="1498"/>
                    <a:pt x="2144" y="1986"/>
                    <a:pt x="2286" y="2450"/>
                  </a:cubicBezTo>
                  <a:cubicBezTo>
                    <a:pt x="2322" y="2534"/>
                    <a:pt x="2370" y="2629"/>
                    <a:pt x="2406" y="2724"/>
                  </a:cubicBezTo>
                  <a:cubicBezTo>
                    <a:pt x="2406" y="2724"/>
                    <a:pt x="2406" y="2748"/>
                    <a:pt x="2394" y="2748"/>
                  </a:cubicBezTo>
                  <a:cubicBezTo>
                    <a:pt x="2358" y="2808"/>
                    <a:pt x="2346" y="2867"/>
                    <a:pt x="2346" y="2927"/>
                  </a:cubicBezTo>
                  <a:cubicBezTo>
                    <a:pt x="2227" y="2891"/>
                    <a:pt x="2108" y="2879"/>
                    <a:pt x="1989" y="2867"/>
                  </a:cubicBezTo>
                  <a:cubicBezTo>
                    <a:pt x="1949" y="2864"/>
                    <a:pt x="1909" y="2863"/>
                    <a:pt x="1869" y="2863"/>
                  </a:cubicBezTo>
                  <a:cubicBezTo>
                    <a:pt x="941" y="2863"/>
                    <a:pt x="128" y="3650"/>
                    <a:pt x="48" y="4701"/>
                  </a:cubicBezTo>
                  <a:cubicBezTo>
                    <a:pt x="0" y="5213"/>
                    <a:pt x="143" y="5725"/>
                    <a:pt x="465" y="6129"/>
                  </a:cubicBezTo>
                  <a:cubicBezTo>
                    <a:pt x="774" y="6522"/>
                    <a:pt x="1203" y="6760"/>
                    <a:pt x="1691" y="6808"/>
                  </a:cubicBezTo>
                  <a:lnTo>
                    <a:pt x="1858" y="6808"/>
                  </a:lnTo>
                  <a:cubicBezTo>
                    <a:pt x="2144" y="6808"/>
                    <a:pt x="2453" y="6749"/>
                    <a:pt x="2751" y="6677"/>
                  </a:cubicBezTo>
                  <a:lnTo>
                    <a:pt x="2751" y="6677"/>
                  </a:lnTo>
                  <a:cubicBezTo>
                    <a:pt x="2513" y="6939"/>
                    <a:pt x="2286" y="7260"/>
                    <a:pt x="2155" y="7570"/>
                  </a:cubicBezTo>
                  <a:cubicBezTo>
                    <a:pt x="2108" y="7677"/>
                    <a:pt x="2084" y="7796"/>
                    <a:pt x="2060" y="7892"/>
                  </a:cubicBezTo>
                  <a:cubicBezTo>
                    <a:pt x="1453" y="8820"/>
                    <a:pt x="1370" y="9999"/>
                    <a:pt x="1810" y="11035"/>
                  </a:cubicBezTo>
                  <a:cubicBezTo>
                    <a:pt x="1846" y="11094"/>
                    <a:pt x="1905" y="11142"/>
                    <a:pt x="1965" y="11142"/>
                  </a:cubicBezTo>
                  <a:cubicBezTo>
                    <a:pt x="2882" y="11130"/>
                    <a:pt x="3763" y="10749"/>
                    <a:pt x="4370" y="10118"/>
                  </a:cubicBezTo>
                  <a:cubicBezTo>
                    <a:pt x="4668" y="10082"/>
                    <a:pt x="4953" y="9975"/>
                    <a:pt x="5192" y="9832"/>
                  </a:cubicBezTo>
                  <a:cubicBezTo>
                    <a:pt x="5549" y="10142"/>
                    <a:pt x="6335" y="10725"/>
                    <a:pt x="7323" y="10844"/>
                  </a:cubicBezTo>
                  <a:lnTo>
                    <a:pt x="7335" y="10844"/>
                  </a:lnTo>
                  <a:cubicBezTo>
                    <a:pt x="7382" y="10844"/>
                    <a:pt x="7442" y="10809"/>
                    <a:pt x="7466" y="10785"/>
                  </a:cubicBezTo>
                  <a:cubicBezTo>
                    <a:pt x="7990" y="10118"/>
                    <a:pt x="8251" y="9439"/>
                    <a:pt x="8275" y="8773"/>
                  </a:cubicBezTo>
                  <a:cubicBezTo>
                    <a:pt x="8894" y="8749"/>
                    <a:pt x="9525" y="8368"/>
                    <a:pt x="9883" y="7761"/>
                  </a:cubicBezTo>
                  <a:cubicBezTo>
                    <a:pt x="10276" y="7082"/>
                    <a:pt x="10264" y="6272"/>
                    <a:pt x="9906" y="5689"/>
                  </a:cubicBezTo>
                  <a:cubicBezTo>
                    <a:pt x="10252" y="5439"/>
                    <a:pt x="10537" y="5117"/>
                    <a:pt x="10752" y="4724"/>
                  </a:cubicBezTo>
                  <a:cubicBezTo>
                    <a:pt x="10776" y="4701"/>
                    <a:pt x="10776" y="4617"/>
                    <a:pt x="10728" y="4582"/>
                  </a:cubicBezTo>
                  <a:cubicBezTo>
                    <a:pt x="10430" y="4189"/>
                    <a:pt x="10049" y="3891"/>
                    <a:pt x="9609" y="3689"/>
                  </a:cubicBezTo>
                  <a:cubicBezTo>
                    <a:pt x="9704" y="3474"/>
                    <a:pt x="9752" y="3248"/>
                    <a:pt x="9752" y="2998"/>
                  </a:cubicBezTo>
                  <a:cubicBezTo>
                    <a:pt x="9752" y="2498"/>
                    <a:pt x="9549" y="1998"/>
                    <a:pt x="9192" y="1617"/>
                  </a:cubicBezTo>
                  <a:cubicBezTo>
                    <a:pt x="8835" y="1224"/>
                    <a:pt x="8382" y="974"/>
                    <a:pt x="7870" y="926"/>
                  </a:cubicBezTo>
                  <a:cubicBezTo>
                    <a:pt x="7803" y="918"/>
                    <a:pt x="7736" y="914"/>
                    <a:pt x="7670" y="914"/>
                  </a:cubicBezTo>
                  <a:cubicBezTo>
                    <a:pt x="7244" y="914"/>
                    <a:pt x="6846" y="1075"/>
                    <a:pt x="6537" y="1343"/>
                  </a:cubicBezTo>
                  <a:cubicBezTo>
                    <a:pt x="6394" y="1462"/>
                    <a:pt x="6263" y="1617"/>
                    <a:pt x="6156" y="1772"/>
                  </a:cubicBezTo>
                  <a:cubicBezTo>
                    <a:pt x="6144" y="1557"/>
                    <a:pt x="6096" y="1367"/>
                    <a:pt x="6037" y="1176"/>
                  </a:cubicBezTo>
                  <a:cubicBezTo>
                    <a:pt x="5882" y="724"/>
                    <a:pt x="5537" y="367"/>
                    <a:pt x="5073" y="152"/>
                  </a:cubicBezTo>
                  <a:cubicBezTo>
                    <a:pt x="4825" y="51"/>
                    <a:pt x="4557" y="0"/>
                    <a:pt x="42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67FA7AAE-3B46-70CF-E3DE-AB4D5B74ECD7}"/>
              </a:ext>
            </a:extLst>
          </p:cNvPr>
          <p:cNvSpPr/>
          <p:nvPr/>
        </p:nvSpPr>
        <p:spPr>
          <a:xfrm>
            <a:off x="1" y="83258"/>
            <a:ext cx="9143999" cy="51552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ED0BCB-C6FD-C8EC-88EB-0EF54307B76F}"/>
              </a:ext>
            </a:extLst>
          </p:cNvPr>
          <p:cNvSpPr txBox="1"/>
          <p:nvPr/>
        </p:nvSpPr>
        <p:spPr>
          <a:xfrm>
            <a:off x="4615201" y="1227556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62272D-6582-B452-FE5C-497C3D013AD8}"/>
              </a:ext>
            </a:extLst>
          </p:cNvPr>
          <p:cNvSpPr txBox="1"/>
          <p:nvPr/>
        </p:nvSpPr>
        <p:spPr>
          <a:xfrm>
            <a:off x="1489289" y="1227556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00F1D9-51F5-63EB-3D72-2D607B8D6880}"/>
              </a:ext>
            </a:extLst>
          </p:cNvPr>
          <p:cNvSpPr txBox="1"/>
          <p:nvPr/>
        </p:nvSpPr>
        <p:spPr>
          <a:xfrm>
            <a:off x="4615201" y="2352069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BC24AC-49C6-F636-1D1D-719062DF538C}"/>
              </a:ext>
            </a:extLst>
          </p:cNvPr>
          <p:cNvSpPr txBox="1"/>
          <p:nvPr/>
        </p:nvSpPr>
        <p:spPr>
          <a:xfrm>
            <a:off x="1489289" y="2352069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154EB3-A4CB-4E5A-6A9C-B9B78BD0B09D}"/>
              </a:ext>
            </a:extLst>
          </p:cNvPr>
          <p:cNvSpPr txBox="1"/>
          <p:nvPr/>
        </p:nvSpPr>
        <p:spPr>
          <a:xfrm>
            <a:off x="4615201" y="3561559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748AE6-E92E-0D24-FA06-F5747857A05B}"/>
              </a:ext>
            </a:extLst>
          </p:cNvPr>
          <p:cNvSpPr txBox="1"/>
          <p:nvPr/>
        </p:nvSpPr>
        <p:spPr>
          <a:xfrm>
            <a:off x="1489289" y="3561559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3" name="Google Shape;943;p66"/>
          <p:cNvPicPr preferRelativeResize="0"/>
          <p:nvPr/>
        </p:nvPicPr>
        <p:blipFill rotWithShape="1">
          <a:blip r:embed="rId3">
            <a:alphaModFix/>
          </a:blip>
          <a:srcRect l="5594" t="32891" r="-25383" b="22192"/>
          <a:stretch/>
        </p:blipFill>
        <p:spPr>
          <a:xfrm rot="-5400000" flipH="1">
            <a:off x="7432851" y="646750"/>
            <a:ext cx="2245699" cy="952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165026" y="-49250"/>
            <a:ext cx="1153299" cy="1304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45" name="Google Shape;945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83860" y="3143166"/>
            <a:ext cx="1279232" cy="1128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6" name="Google Shape;946;p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79969" y="3143166"/>
            <a:ext cx="1279232" cy="1128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7" name="Google Shape;947;p6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0950" y="3143166"/>
            <a:ext cx="1279232" cy="1128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8" name="Google Shape;948;p6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89391" y="3143166"/>
            <a:ext cx="1279232" cy="1128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49" name="Google Shape;949;p6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344840" y="3143166"/>
            <a:ext cx="1279232" cy="1128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0" name="Google Shape;950;p6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479091" y="3143166"/>
            <a:ext cx="1279232" cy="1128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51" name="Google Shape;951;p6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177749" y="3143170"/>
            <a:ext cx="1279227" cy="112868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0E8655-419C-16C8-8570-F133316FF307}"/>
              </a:ext>
            </a:extLst>
          </p:cNvPr>
          <p:cNvSpPr/>
          <p:nvPr/>
        </p:nvSpPr>
        <p:spPr>
          <a:xfrm>
            <a:off x="0" y="1428839"/>
            <a:ext cx="9143999" cy="110799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800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</a:t>
            </a:r>
            <a:endParaRPr lang="en-US" sz="4800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41"/>
          <p:cNvPicPr preferRelativeResize="0"/>
          <p:nvPr/>
        </p:nvPicPr>
        <p:blipFill rotWithShape="1">
          <a:blip r:embed="rId3">
            <a:alphaModFix/>
          </a:blip>
          <a:srcRect l="-4050" t="7445" r="4050" b="19342"/>
          <a:stretch/>
        </p:blipFill>
        <p:spPr>
          <a:xfrm flipH="1">
            <a:off x="51498" y="3500956"/>
            <a:ext cx="2032852" cy="1683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41"/>
          <p:cNvPicPr preferRelativeResize="0"/>
          <p:nvPr/>
        </p:nvPicPr>
        <p:blipFill rotWithShape="1">
          <a:blip r:embed="rId4">
            <a:alphaModFix/>
          </a:blip>
          <a:srcRect l="-3821" t="36815" r="17555" b="-6"/>
          <a:stretch/>
        </p:blipFill>
        <p:spPr>
          <a:xfrm>
            <a:off x="7317075" y="0"/>
            <a:ext cx="1826923" cy="151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41"/>
          <p:cNvPicPr preferRelativeResize="0"/>
          <p:nvPr/>
        </p:nvPicPr>
        <p:blipFill rotWithShape="1">
          <a:blip r:embed="rId5">
            <a:alphaModFix/>
          </a:blip>
          <a:srcRect l="-12120" t="12464" r="-10188" b="16107"/>
          <a:stretch/>
        </p:blipFill>
        <p:spPr>
          <a:xfrm>
            <a:off x="152025" y="0"/>
            <a:ext cx="2032843" cy="134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4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672227" flipH="1">
            <a:off x="7333922" y="3288440"/>
            <a:ext cx="1637131" cy="185137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576;p38">
            <a:extLst>
              <a:ext uri="{FF2B5EF4-FFF2-40B4-BE49-F238E27FC236}">
                <a16:creationId xmlns:a16="http://schemas.microsoft.com/office/drawing/2014/main" id="{4B32F7E5-DF7F-D805-5350-8D4CBF57710D}"/>
              </a:ext>
            </a:extLst>
          </p:cNvPr>
          <p:cNvSpPr txBox="1">
            <a:spLocks/>
          </p:cNvSpPr>
          <p:nvPr/>
        </p:nvSpPr>
        <p:spPr>
          <a:xfrm>
            <a:off x="1992385" y="2448961"/>
            <a:ext cx="5446277" cy="76723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1"/>
            <a:r>
              <a:rPr lang="fa-IR" sz="4000" b="1" dirty="0">
                <a:solidFill>
                  <a:schemeClr val="accent6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4000" b="1" dirty="0">
              <a:solidFill>
                <a:schemeClr val="accent6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Google Shape;577;p38">
            <a:extLst>
              <a:ext uri="{FF2B5EF4-FFF2-40B4-BE49-F238E27FC236}">
                <a16:creationId xmlns:a16="http://schemas.microsoft.com/office/drawing/2014/main" id="{D45C65E8-A27A-C1CF-3062-02C064D822FC}"/>
              </a:ext>
            </a:extLst>
          </p:cNvPr>
          <p:cNvSpPr txBox="1">
            <a:spLocks/>
          </p:cNvSpPr>
          <p:nvPr/>
        </p:nvSpPr>
        <p:spPr>
          <a:xfrm>
            <a:off x="4070823" y="1696575"/>
            <a:ext cx="12894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1">
              <a:lnSpc>
                <a:spcPct val="150000"/>
              </a:lnSpc>
              <a:buSzPts val="3600"/>
            </a:pPr>
            <a:r>
              <a:rPr lang="fa-IR" sz="8000" b="1" dirty="0">
                <a:solidFill>
                  <a:schemeClr val="accent6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</a:p>
        </p:txBody>
      </p:sp>
      <p:cxnSp>
        <p:nvCxnSpPr>
          <p:cNvPr id="4" name="Google Shape;579;p38">
            <a:extLst>
              <a:ext uri="{FF2B5EF4-FFF2-40B4-BE49-F238E27FC236}">
                <a16:creationId xmlns:a16="http://schemas.microsoft.com/office/drawing/2014/main" id="{BAF83E65-91EE-4552-D41F-21116453C21A}"/>
              </a:ext>
            </a:extLst>
          </p:cNvPr>
          <p:cNvCxnSpPr/>
          <p:nvPr/>
        </p:nvCxnSpPr>
        <p:spPr>
          <a:xfrm>
            <a:off x="4154674" y="2199828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Google Shape;417;p40"/>
          <p:cNvPicPr preferRelativeResize="0"/>
          <p:nvPr/>
        </p:nvPicPr>
        <p:blipFill rotWithShape="1">
          <a:blip r:embed="rId3">
            <a:alphaModFix/>
          </a:blip>
          <a:srcRect l="-4160" t="3051" r="15065" b="12410"/>
          <a:stretch/>
        </p:blipFill>
        <p:spPr>
          <a:xfrm flipH="1">
            <a:off x="0" y="2653989"/>
            <a:ext cx="2367011" cy="253981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8" name="Google Shape;418;p40"/>
          <p:cNvGrpSpPr/>
          <p:nvPr/>
        </p:nvGrpSpPr>
        <p:grpSpPr>
          <a:xfrm flipH="1">
            <a:off x="5989626" y="1696575"/>
            <a:ext cx="3154375" cy="3497224"/>
            <a:chOff x="0" y="1696575"/>
            <a:chExt cx="3154375" cy="3497224"/>
          </a:xfrm>
        </p:grpSpPr>
        <p:pic>
          <p:nvPicPr>
            <p:cNvPr id="419" name="Google Shape;419;p40"/>
            <p:cNvPicPr preferRelativeResize="0"/>
            <p:nvPr/>
          </p:nvPicPr>
          <p:blipFill rotWithShape="1">
            <a:blip r:embed="rId4">
              <a:alphaModFix/>
            </a:blip>
            <a:srcRect l="22472" t="25153" r="17996" b="12039"/>
            <a:stretch/>
          </p:blipFill>
          <p:spPr>
            <a:xfrm>
              <a:off x="0" y="2712950"/>
              <a:ext cx="2037198" cy="24305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0" name="Google Shape;420;p40"/>
            <p:cNvPicPr preferRelativeResize="0"/>
            <p:nvPr/>
          </p:nvPicPr>
          <p:blipFill rotWithShape="1">
            <a:blip r:embed="rId5">
              <a:alphaModFix/>
            </a:blip>
            <a:srcRect l="1609" t="-2393" r="-10352" b="41189"/>
            <a:stretch/>
          </p:blipFill>
          <p:spPr>
            <a:xfrm>
              <a:off x="1073925" y="3869675"/>
              <a:ext cx="2080450" cy="1324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1" name="Google Shape;421;p40"/>
            <p:cNvPicPr preferRelativeResize="0"/>
            <p:nvPr/>
          </p:nvPicPr>
          <p:blipFill rotWithShape="1">
            <a:blip r:embed="rId5">
              <a:alphaModFix/>
            </a:blip>
            <a:srcRect l="-5073" t="3340" r="38755" b="-3340"/>
            <a:stretch/>
          </p:blipFill>
          <p:spPr>
            <a:xfrm flipH="1">
              <a:off x="2" y="1696575"/>
              <a:ext cx="1146748" cy="195553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80F0C148-8C50-AF54-A613-AAE35F5A8298}"/>
              </a:ext>
            </a:extLst>
          </p:cNvPr>
          <p:cNvSpPr/>
          <p:nvPr/>
        </p:nvSpPr>
        <p:spPr>
          <a:xfrm>
            <a:off x="1" y="83258"/>
            <a:ext cx="9143999" cy="51552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0A64C3-A5AE-D84A-BBA7-8EEDBEC2EA72}"/>
              </a:ext>
            </a:extLst>
          </p:cNvPr>
          <p:cNvSpPr txBox="1"/>
          <p:nvPr/>
        </p:nvSpPr>
        <p:spPr>
          <a:xfrm>
            <a:off x="2143168" y="727141"/>
            <a:ext cx="4780158" cy="3323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D334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" name="Google Shape;44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7461953" y="99948"/>
            <a:ext cx="1682048" cy="19021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3" name="Google Shape;443;p42"/>
          <p:cNvGrpSpPr/>
          <p:nvPr/>
        </p:nvGrpSpPr>
        <p:grpSpPr>
          <a:xfrm>
            <a:off x="6966556" y="1764825"/>
            <a:ext cx="578485" cy="494304"/>
            <a:chOff x="7988191" y="2832248"/>
            <a:chExt cx="332348" cy="283985"/>
          </a:xfrm>
        </p:grpSpPr>
        <p:sp>
          <p:nvSpPr>
            <p:cNvPr id="444" name="Google Shape;444;p42"/>
            <p:cNvSpPr/>
            <p:nvPr/>
          </p:nvSpPr>
          <p:spPr>
            <a:xfrm>
              <a:off x="8046398" y="2894646"/>
              <a:ext cx="40869" cy="45759"/>
            </a:xfrm>
            <a:custGeom>
              <a:avLst/>
              <a:gdLst/>
              <a:ahLst/>
              <a:cxnLst/>
              <a:rect l="l" t="t" r="r" b="b"/>
              <a:pathLst>
                <a:path w="1287" h="1441" extrusionOk="0">
                  <a:moveTo>
                    <a:pt x="644" y="0"/>
                  </a:moveTo>
                  <a:cubicBezTo>
                    <a:pt x="287" y="0"/>
                    <a:pt x="1" y="286"/>
                    <a:pt x="1" y="643"/>
                  </a:cubicBezTo>
                  <a:lnTo>
                    <a:pt x="1" y="798"/>
                  </a:lnTo>
                  <a:cubicBezTo>
                    <a:pt x="1" y="1155"/>
                    <a:pt x="287" y="1441"/>
                    <a:pt x="644" y="1441"/>
                  </a:cubicBezTo>
                  <a:cubicBezTo>
                    <a:pt x="1001" y="1441"/>
                    <a:pt x="1287" y="1155"/>
                    <a:pt x="1287" y="798"/>
                  </a:cubicBezTo>
                  <a:lnTo>
                    <a:pt x="1287" y="643"/>
                  </a:lnTo>
                  <a:cubicBezTo>
                    <a:pt x="1287" y="548"/>
                    <a:pt x="1215" y="488"/>
                    <a:pt x="1132" y="488"/>
                  </a:cubicBezTo>
                  <a:cubicBezTo>
                    <a:pt x="1049" y="488"/>
                    <a:pt x="989" y="560"/>
                    <a:pt x="989" y="643"/>
                  </a:cubicBezTo>
                  <a:lnTo>
                    <a:pt x="989" y="798"/>
                  </a:lnTo>
                  <a:cubicBezTo>
                    <a:pt x="989" y="977"/>
                    <a:pt x="834" y="1143"/>
                    <a:pt x="644" y="1143"/>
                  </a:cubicBezTo>
                  <a:cubicBezTo>
                    <a:pt x="453" y="1143"/>
                    <a:pt x="299" y="1000"/>
                    <a:pt x="299" y="798"/>
                  </a:cubicBezTo>
                  <a:lnTo>
                    <a:pt x="299" y="643"/>
                  </a:lnTo>
                  <a:cubicBezTo>
                    <a:pt x="299" y="465"/>
                    <a:pt x="453" y="298"/>
                    <a:pt x="644" y="298"/>
                  </a:cubicBezTo>
                  <a:cubicBezTo>
                    <a:pt x="739" y="298"/>
                    <a:pt x="799" y="227"/>
                    <a:pt x="799" y="143"/>
                  </a:cubicBezTo>
                  <a:cubicBezTo>
                    <a:pt x="799" y="60"/>
                    <a:pt x="715" y="0"/>
                    <a:pt x="6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42"/>
            <p:cNvSpPr/>
            <p:nvPr/>
          </p:nvSpPr>
          <p:spPr>
            <a:xfrm>
              <a:off x="7988191" y="2832248"/>
              <a:ext cx="332348" cy="283985"/>
            </a:xfrm>
            <a:custGeom>
              <a:avLst/>
              <a:gdLst/>
              <a:ahLst/>
              <a:cxnLst/>
              <a:rect l="l" t="t" r="r" b="b"/>
              <a:pathLst>
                <a:path w="10466" h="8943" extrusionOk="0">
                  <a:moveTo>
                    <a:pt x="929" y="2942"/>
                  </a:moveTo>
                  <a:lnTo>
                    <a:pt x="929" y="2942"/>
                  </a:lnTo>
                  <a:cubicBezTo>
                    <a:pt x="905" y="3037"/>
                    <a:pt x="881" y="3144"/>
                    <a:pt x="869" y="3227"/>
                  </a:cubicBezTo>
                  <a:cubicBezTo>
                    <a:pt x="858" y="3299"/>
                    <a:pt x="858" y="3358"/>
                    <a:pt x="858" y="3418"/>
                  </a:cubicBezTo>
                  <a:lnTo>
                    <a:pt x="488" y="3120"/>
                  </a:lnTo>
                  <a:lnTo>
                    <a:pt x="929" y="2942"/>
                  </a:lnTo>
                  <a:close/>
                  <a:moveTo>
                    <a:pt x="4156" y="310"/>
                  </a:moveTo>
                  <a:lnTo>
                    <a:pt x="3894" y="668"/>
                  </a:lnTo>
                  <a:cubicBezTo>
                    <a:pt x="3858" y="715"/>
                    <a:pt x="3846" y="763"/>
                    <a:pt x="3858" y="822"/>
                  </a:cubicBezTo>
                  <a:cubicBezTo>
                    <a:pt x="3882" y="882"/>
                    <a:pt x="3917" y="906"/>
                    <a:pt x="3965" y="918"/>
                  </a:cubicBezTo>
                  <a:cubicBezTo>
                    <a:pt x="4608" y="1072"/>
                    <a:pt x="5168" y="1489"/>
                    <a:pt x="5549" y="2084"/>
                  </a:cubicBezTo>
                  <a:cubicBezTo>
                    <a:pt x="5965" y="2751"/>
                    <a:pt x="6418" y="3287"/>
                    <a:pt x="6894" y="3656"/>
                  </a:cubicBezTo>
                  <a:cubicBezTo>
                    <a:pt x="7287" y="3977"/>
                    <a:pt x="7692" y="4168"/>
                    <a:pt x="8085" y="4275"/>
                  </a:cubicBezTo>
                  <a:cubicBezTo>
                    <a:pt x="8288" y="4321"/>
                    <a:pt x="8455" y="4339"/>
                    <a:pt x="8603" y="4339"/>
                  </a:cubicBezTo>
                  <a:cubicBezTo>
                    <a:pt x="8646" y="4339"/>
                    <a:pt x="8687" y="4337"/>
                    <a:pt x="8728" y="4335"/>
                  </a:cubicBezTo>
                  <a:lnTo>
                    <a:pt x="8728" y="4335"/>
                  </a:lnTo>
                  <a:cubicBezTo>
                    <a:pt x="8168" y="4847"/>
                    <a:pt x="7585" y="5204"/>
                    <a:pt x="7037" y="5406"/>
                  </a:cubicBezTo>
                  <a:cubicBezTo>
                    <a:pt x="6732" y="5508"/>
                    <a:pt x="6437" y="5559"/>
                    <a:pt x="6158" y="5559"/>
                  </a:cubicBezTo>
                  <a:cubicBezTo>
                    <a:pt x="5914" y="5559"/>
                    <a:pt x="5682" y="5520"/>
                    <a:pt x="5465" y="5442"/>
                  </a:cubicBezTo>
                  <a:cubicBezTo>
                    <a:pt x="5203" y="5359"/>
                    <a:pt x="4965" y="5204"/>
                    <a:pt x="4775" y="5001"/>
                  </a:cubicBezTo>
                  <a:lnTo>
                    <a:pt x="4775" y="5001"/>
                  </a:lnTo>
                  <a:cubicBezTo>
                    <a:pt x="5001" y="5120"/>
                    <a:pt x="5275" y="5204"/>
                    <a:pt x="5596" y="5228"/>
                  </a:cubicBezTo>
                  <a:cubicBezTo>
                    <a:pt x="5680" y="5228"/>
                    <a:pt x="5751" y="5240"/>
                    <a:pt x="5822" y="5240"/>
                  </a:cubicBezTo>
                  <a:cubicBezTo>
                    <a:pt x="6096" y="5240"/>
                    <a:pt x="6382" y="5204"/>
                    <a:pt x="6644" y="5132"/>
                  </a:cubicBezTo>
                  <a:cubicBezTo>
                    <a:pt x="6715" y="5120"/>
                    <a:pt x="6775" y="5025"/>
                    <a:pt x="6751" y="4954"/>
                  </a:cubicBezTo>
                  <a:cubicBezTo>
                    <a:pt x="6741" y="4893"/>
                    <a:pt x="6671" y="4841"/>
                    <a:pt x="6607" y="4841"/>
                  </a:cubicBezTo>
                  <a:cubicBezTo>
                    <a:pt x="6595" y="4841"/>
                    <a:pt x="6583" y="4843"/>
                    <a:pt x="6573" y="4847"/>
                  </a:cubicBezTo>
                  <a:cubicBezTo>
                    <a:pt x="6317" y="4912"/>
                    <a:pt x="6067" y="4943"/>
                    <a:pt x="5831" y="4943"/>
                  </a:cubicBezTo>
                  <a:cubicBezTo>
                    <a:pt x="5418" y="4943"/>
                    <a:pt x="5052" y="4846"/>
                    <a:pt x="4787" y="4656"/>
                  </a:cubicBezTo>
                  <a:cubicBezTo>
                    <a:pt x="4477" y="4430"/>
                    <a:pt x="4310" y="4097"/>
                    <a:pt x="4263" y="3632"/>
                  </a:cubicBezTo>
                  <a:cubicBezTo>
                    <a:pt x="4310" y="3156"/>
                    <a:pt x="4572" y="2751"/>
                    <a:pt x="5025" y="2501"/>
                  </a:cubicBezTo>
                  <a:cubicBezTo>
                    <a:pt x="5096" y="2453"/>
                    <a:pt x="5120" y="2370"/>
                    <a:pt x="5084" y="2287"/>
                  </a:cubicBezTo>
                  <a:cubicBezTo>
                    <a:pt x="5051" y="2237"/>
                    <a:pt x="4996" y="2211"/>
                    <a:pt x="4941" y="2211"/>
                  </a:cubicBezTo>
                  <a:cubicBezTo>
                    <a:pt x="4916" y="2211"/>
                    <a:pt x="4892" y="2216"/>
                    <a:pt x="4870" y="2227"/>
                  </a:cubicBezTo>
                  <a:cubicBezTo>
                    <a:pt x="4227" y="2584"/>
                    <a:pt x="3906" y="3227"/>
                    <a:pt x="3965" y="3942"/>
                  </a:cubicBezTo>
                  <a:cubicBezTo>
                    <a:pt x="4037" y="4751"/>
                    <a:pt x="4596" y="5442"/>
                    <a:pt x="5382" y="5728"/>
                  </a:cubicBezTo>
                  <a:cubicBezTo>
                    <a:pt x="5631" y="5816"/>
                    <a:pt x="5895" y="5861"/>
                    <a:pt x="6170" y="5861"/>
                  </a:cubicBezTo>
                  <a:cubicBezTo>
                    <a:pt x="6487" y="5861"/>
                    <a:pt x="6818" y="5801"/>
                    <a:pt x="7156" y="5680"/>
                  </a:cubicBezTo>
                  <a:cubicBezTo>
                    <a:pt x="7596" y="5537"/>
                    <a:pt x="8061" y="5263"/>
                    <a:pt x="8525" y="4906"/>
                  </a:cubicBezTo>
                  <a:lnTo>
                    <a:pt x="8549" y="4906"/>
                  </a:lnTo>
                  <a:cubicBezTo>
                    <a:pt x="8694" y="4930"/>
                    <a:pt x="8833" y="4940"/>
                    <a:pt x="8965" y="4940"/>
                  </a:cubicBezTo>
                  <a:cubicBezTo>
                    <a:pt x="9431" y="4940"/>
                    <a:pt x="9813" y="4812"/>
                    <a:pt x="10073" y="4692"/>
                  </a:cubicBezTo>
                  <a:lnTo>
                    <a:pt x="10073" y="4692"/>
                  </a:lnTo>
                  <a:cubicBezTo>
                    <a:pt x="9430" y="6454"/>
                    <a:pt x="7608" y="7668"/>
                    <a:pt x="5572" y="7668"/>
                  </a:cubicBezTo>
                  <a:cubicBezTo>
                    <a:pt x="4179" y="7668"/>
                    <a:pt x="2894" y="7145"/>
                    <a:pt x="2072" y="6216"/>
                  </a:cubicBezTo>
                  <a:cubicBezTo>
                    <a:pt x="1358" y="5430"/>
                    <a:pt x="1060" y="4406"/>
                    <a:pt x="1179" y="3275"/>
                  </a:cubicBezTo>
                  <a:cubicBezTo>
                    <a:pt x="1286" y="2584"/>
                    <a:pt x="1524" y="2013"/>
                    <a:pt x="1881" y="1537"/>
                  </a:cubicBezTo>
                  <a:cubicBezTo>
                    <a:pt x="2167" y="1156"/>
                    <a:pt x="2536" y="858"/>
                    <a:pt x="2989" y="656"/>
                  </a:cubicBezTo>
                  <a:cubicBezTo>
                    <a:pt x="3429" y="441"/>
                    <a:pt x="3882" y="358"/>
                    <a:pt x="4156" y="310"/>
                  </a:cubicBezTo>
                  <a:close/>
                  <a:moveTo>
                    <a:pt x="5644" y="7954"/>
                  </a:moveTo>
                  <a:lnTo>
                    <a:pt x="5322" y="8645"/>
                  </a:lnTo>
                  <a:lnTo>
                    <a:pt x="5013" y="8645"/>
                  </a:lnTo>
                  <a:lnTo>
                    <a:pt x="5346" y="7954"/>
                  </a:lnTo>
                  <a:close/>
                  <a:moveTo>
                    <a:pt x="4422" y="1"/>
                  </a:moveTo>
                  <a:cubicBezTo>
                    <a:pt x="4268" y="1"/>
                    <a:pt x="3580" y="20"/>
                    <a:pt x="2834" y="382"/>
                  </a:cubicBezTo>
                  <a:cubicBezTo>
                    <a:pt x="2346" y="620"/>
                    <a:pt x="1929" y="941"/>
                    <a:pt x="1608" y="1358"/>
                  </a:cubicBezTo>
                  <a:cubicBezTo>
                    <a:pt x="1334" y="1703"/>
                    <a:pt x="1119" y="2108"/>
                    <a:pt x="989" y="2584"/>
                  </a:cubicBezTo>
                  <a:lnTo>
                    <a:pt x="96" y="2965"/>
                  </a:lnTo>
                  <a:cubicBezTo>
                    <a:pt x="48" y="2977"/>
                    <a:pt x="0" y="3025"/>
                    <a:pt x="0" y="3085"/>
                  </a:cubicBezTo>
                  <a:cubicBezTo>
                    <a:pt x="0" y="3144"/>
                    <a:pt x="24" y="3180"/>
                    <a:pt x="60" y="3215"/>
                  </a:cubicBezTo>
                  <a:lnTo>
                    <a:pt x="810" y="3811"/>
                  </a:lnTo>
                  <a:cubicBezTo>
                    <a:pt x="822" y="4811"/>
                    <a:pt x="1155" y="5704"/>
                    <a:pt x="1810" y="6430"/>
                  </a:cubicBezTo>
                  <a:cubicBezTo>
                    <a:pt x="2584" y="7287"/>
                    <a:pt x="3715" y="7823"/>
                    <a:pt x="4977" y="7942"/>
                  </a:cubicBezTo>
                  <a:lnTo>
                    <a:pt x="4620" y="8645"/>
                  </a:lnTo>
                  <a:lnTo>
                    <a:pt x="3739" y="8645"/>
                  </a:lnTo>
                  <a:cubicBezTo>
                    <a:pt x="3656" y="8645"/>
                    <a:pt x="3596" y="8716"/>
                    <a:pt x="3596" y="8799"/>
                  </a:cubicBezTo>
                  <a:cubicBezTo>
                    <a:pt x="3596" y="8871"/>
                    <a:pt x="3667" y="8942"/>
                    <a:pt x="3739" y="8942"/>
                  </a:cubicBezTo>
                  <a:lnTo>
                    <a:pt x="6013" y="8942"/>
                  </a:lnTo>
                  <a:cubicBezTo>
                    <a:pt x="6108" y="8942"/>
                    <a:pt x="6168" y="8871"/>
                    <a:pt x="6168" y="8799"/>
                  </a:cubicBezTo>
                  <a:cubicBezTo>
                    <a:pt x="6168" y="8716"/>
                    <a:pt x="6096" y="8645"/>
                    <a:pt x="6013" y="8645"/>
                  </a:cubicBezTo>
                  <a:lnTo>
                    <a:pt x="5620" y="8645"/>
                  </a:lnTo>
                  <a:lnTo>
                    <a:pt x="5953" y="7954"/>
                  </a:lnTo>
                  <a:cubicBezTo>
                    <a:pt x="6942" y="7883"/>
                    <a:pt x="7882" y="7537"/>
                    <a:pt x="8656" y="6966"/>
                  </a:cubicBezTo>
                  <a:cubicBezTo>
                    <a:pt x="9525" y="6323"/>
                    <a:pt x="10156" y="5418"/>
                    <a:pt x="10406" y="4430"/>
                  </a:cubicBezTo>
                  <a:cubicBezTo>
                    <a:pt x="10466" y="4370"/>
                    <a:pt x="10442" y="4299"/>
                    <a:pt x="10383" y="4275"/>
                  </a:cubicBezTo>
                  <a:cubicBezTo>
                    <a:pt x="10355" y="4259"/>
                    <a:pt x="10327" y="4250"/>
                    <a:pt x="10300" y="4250"/>
                  </a:cubicBezTo>
                  <a:cubicBezTo>
                    <a:pt x="10268" y="4250"/>
                    <a:pt x="10236" y="4262"/>
                    <a:pt x="10204" y="4287"/>
                  </a:cubicBezTo>
                  <a:cubicBezTo>
                    <a:pt x="10204" y="4287"/>
                    <a:pt x="9700" y="4670"/>
                    <a:pt x="8935" y="4670"/>
                  </a:cubicBezTo>
                  <a:cubicBezTo>
                    <a:pt x="8902" y="4670"/>
                    <a:pt x="8868" y="4670"/>
                    <a:pt x="8835" y="4668"/>
                  </a:cubicBezTo>
                  <a:cubicBezTo>
                    <a:pt x="8990" y="4525"/>
                    <a:pt x="9156" y="4370"/>
                    <a:pt x="9323" y="4192"/>
                  </a:cubicBezTo>
                  <a:cubicBezTo>
                    <a:pt x="9371" y="4132"/>
                    <a:pt x="9382" y="4061"/>
                    <a:pt x="9335" y="4001"/>
                  </a:cubicBezTo>
                  <a:cubicBezTo>
                    <a:pt x="9302" y="3961"/>
                    <a:pt x="9259" y="3942"/>
                    <a:pt x="9211" y="3942"/>
                  </a:cubicBezTo>
                  <a:cubicBezTo>
                    <a:pt x="9190" y="3942"/>
                    <a:pt x="9167" y="3946"/>
                    <a:pt x="9144" y="3954"/>
                  </a:cubicBezTo>
                  <a:cubicBezTo>
                    <a:pt x="9144" y="3954"/>
                    <a:pt x="8950" y="4045"/>
                    <a:pt x="8613" y="4045"/>
                  </a:cubicBezTo>
                  <a:cubicBezTo>
                    <a:pt x="8479" y="4045"/>
                    <a:pt x="8321" y="4030"/>
                    <a:pt x="8144" y="3989"/>
                  </a:cubicBezTo>
                  <a:cubicBezTo>
                    <a:pt x="7108" y="3739"/>
                    <a:pt x="6287" y="2739"/>
                    <a:pt x="5775" y="1930"/>
                  </a:cubicBezTo>
                  <a:cubicBezTo>
                    <a:pt x="5406" y="1334"/>
                    <a:pt x="4870" y="906"/>
                    <a:pt x="4227" y="703"/>
                  </a:cubicBezTo>
                  <a:lnTo>
                    <a:pt x="4572" y="251"/>
                  </a:lnTo>
                  <a:cubicBezTo>
                    <a:pt x="4608" y="203"/>
                    <a:pt x="4620" y="144"/>
                    <a:pt x="4584" y="84"/>
                  </a:cubicBezTo>
                  <a:cubicBezTo>
                    <a:pt x="4560" y="48"/>
                    <a:pt x="4513" y="1"/>
                    <a:pt x="4453" y="1"/>
                  </a:cubicBezTo>
                  <a:cubicBezTo>
                    <a:pt x="4451" y="1"/>
                    <a:pt x="4440" y="1"/>
                    <a:pt x="44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42"/>
            <p:cNvSpPr/>
            <p:nvPr/>
          </p:nvSpPr>
          <p:spPr>
            <a:xfrm>
              <a:off x="8212381" y="2974320"/>
              <a:ext cx="18577" cy="14861"/>
            </a:xfrm>
            <a:custGeom>
              <a:avLst/>
              <a:gdLst/>
              <a:ahLst/>
              <a:cxnLst/>
              <a:rect l="l" t="t" r="r" b="b"/>
              <a:pathLst>
                <a:path w="585" h="468" extrusionOk="0">
                  <a:moveTo>
                    <a:pt x="406" y="0"/>
                  </a:moveTo>
                  <a:cubicBezTo>
                    <a:pt x="371" y="0"/>
                    <a:pt x="337" y="12"/>
                    <a:pt x="310" y="39"/>
                  </a:cubicBezTo>
                  <a:cubicBezTo>
                    <a:pt x="275" y="75"/>
                    <a:pt x="191" y="123"/>
                    <a:pt x="108" y="170"/>
                  </a:cubicBezTo>
                  <a:cubicBezTo>
                    <a:pt x="25" y="206"/>
                    <a:pt x="1" y="301"/>
                    <a:pt x="48" y="373"/>
                  </a:cubicBezTo>
                  <a:cubicBezTo>
                    <a:pt x="72" y="432"/>
                    <a:pt x="120" y="468"/>
                    <a:pt x="179" y="468"/>
                  </a:cubicBezTo>
                  <a:cubicBezTo>
                    <a:pt x="215" y="468"/>
                    <a:pt x="227" y="468"/>
                    <a:pt x="251" y="444"/>
                  </a:cubicBezTo>
                  <a:cubicBezTo>
                    <a:pt x="370" y="385"/>
                    <a:pt x="465" y="325"/>
                    <a:pt x="536" y="265"/>
                  </a:cubicBezTo>
                  <a:cubicBezTo>
                    <a:pt x="572" y="218"/>
                    <a:pt x="584" y="111"/>
                    <a:pt x="525" y="51"/>
                  </a:cubicBezTo>
                  <a:cubicBezTo>
                    <a:pt x="492" y="18"/>
                    <a:pt x="448" y="0"/>
                    <a:pt x="40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7" name="Google Shape;447;p42"/>
          <p:cNvGrpSpPr/>
          <p:nvPr/>
        </p:nvGrpSpPr>
        <p:grpSpPr>
          <a:xfrm>
            <a:off x="4282750" y="1757252"/>
            <a:ext cx="578499" cy="509451"/>
            <a:chOff x="1404617" y="3226962"/>
            <a:chExt cx="370168" cy="325965"/>
          </a:xfrm>
        </p:grpSpPr>
        <p:sp>
          <p:nvSpPr>
            <p:cNvPr id="448" name="Google Shape;448;p42"/>
            <p:cNvSpPr/>
            <p:nvPr/>
          </p:nvSpPr>
          <p:spPr>
            <a:xfrm>
              <a:off x="1535067" y="3226962"/>
              <a:ext cx="12130" cy="37090"/>
            </a:xfrm>
            <a:custGeom>
              <a:avLst/>
              <a:gdLst/>
              <a:ahLst/>
              <a:cxnLst/>
              <a:rect l="l" t="t" r="r" b="b"/>
              <a:pathLst>
                <a:path w="382" h="1168" extrusionOk="0">
                  <a:moveTo>
                    <a:pt x="191" y="1"/>
                  </a:moveTo>
                  <a:cubicBezTo>
                    <a:pt x="84" y="1"/>
                    <a:pt x="0" y="84"/>
                    <a:pt x="0" y="191"/>
                  </a:cubicBezTo>
                  <a:lnTo>
                    <a:pt x="0" y="977"/>
                  </a:lnTo>
                  <a:cubicBezTo>
                    <a:pt x="0" y="1084"/>
                    <a:pt x="84" y="1168"/>
                    <a:pt x="191" y="1168"/>
                  </a:cubicBezTo>
                  <a:cubicBezTo>
                    <a:pt x="298" y="1168"/>
                    <a:pt x="381" y="1084"/>
                    <a:pt x="381" y="977"/>
                  </a:cubicBezTo>
                  <a:lnTo>
                    <a:pt x="381" y="191"/>
                  </a:lnTo>
                  <a:cubicBezTo>
                    <a:pt x="381" y="84"/>
                    <a:pt x="298" y="1"/>
                    <a:pt x="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42"/>
            <p:cNvSpPr/>
            <p:nvPr/>
          </p:nvSpPr>
          <p:spPr>
            <a:xfrm>
              <a:off x="1472287" y="3243221"/>
              <a:ext cx="25753" cy="34073"/>
            </a:xfrm>
            <a:custGeom>
              <a:avLst/>
              <a:gdLst/>
              <a:ahLst/>
              <a:cxnLst/>
              <a:rect l="l" t="t" r="r" b="b"/>
              <a:pathLst>
                <a:path w="811" h="1073" extrusionOk="0">
                  <a:moveTo>
                    <a:pt x="217" y="1"/>
                  </a:moveTo>
                  <a:cubicBezTo>
                    <a:pt x="185" y="1"/>
                    <a:pt x="152" y="9"/>
                    <a:pt x="120" y="25"/>
                  </a:cubicBezTo>
                  <a:cubicBezTo>
                    <a:pt x="25" y="72"/>
                    <a:pt x="1" y="179"/>
                    <a:pt x="37" y="287"/>
                  </a:cubicBezTo>
                  <a:lnTo>
                    <a:pt x="442" y="989"/>
                  </a:lnTo>
                  <a:cubicBezTo>
                    <a:pt x="477" y="1049"/>
                    <a:pt x="549" y="1072"/>
                    <a:pt x="608" y="1072"/>
                  </a:cubicBezTo>
                  <a:cubicBezTo>
                    <a:pt x="632" y="1072"/>
                    <a:pt x="668" y="1061"/>
                    <a:pt x="692" y="1049"/>
                  </a:cubicBezTo>
                  <a:cubicBezTo>
                    <a:pt x="787" y="989"/>
                    <a:pt x="811" y="882"/>
                    <a:pt x="775" y="775"/>
                  </a:cubicBezTo>
                  <a:lnTo>
                    <a:pt x="382" y="96"/>
                  </a:lnTo>
                  <a:cubicBezTo>
                    <a:pt x="342" y="33"/>
                    <a:pt x="281" y="1"/>
                    <a:pt x="2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42"/>
            <p:cNvSpPr/>
            <p:nvPr/>
          </p:nvSpPr>
          <p:spPr>
            <a:xfrm>
              <a:off x="1426179" y="3289266"/>
              <a:ext cx="35947" cy="24705"/>
            </a:xfrm>
            <a:custGeom>
              <a:avLst/>
              <a:gdLst/>
              <a:ahLst/>
              <a:cxnLst/>
              <a:rect l="l" t="t" r="r" b="b"/>
              <a:pathLst>
                <a:path w="1132" h="778" extrusionOk="0">
                  <a:moveTo>
                    <a:pt x="229" y="1"/>
                  </a:moveTo>
                  <a:cubicBezTo>
                    <a:pt x="159" y="1"/>
                    <a:pt x="89" y="41"/>
                    <a:pt x="48" y="99"/>
                  </a:cubicBezTo>
                  <a:cubicBezTo>
                    <a:pt x="0" y="194"/>
                    <a:pt x="36" y="301"/>
                    <a:pt x="143" y="361"/>
                  </a:cubicBezTo>
                  <a:lnTo>
                    <a:pt x="822" y="742"/>
                  </a:lnTo>
                  <a:cubicBezTo>
                    <a:pt x="858" y="754"/>
                    <a:pt x="881" y="777"/>
                    <a:pt x="917" y="777"/>
                  </a:cubicBezTo>
                  <a:cubicBezTo>
                    <a:pt x="977" y="777"/>
                    <a:pt x="1048" y="742"/>
                    <a:pt x="1072" y="682"/>
                  </a:cubicBezTo>
                  <a:cubicBezTo>
                    <a:pt x="1132" y="599"/>
                    <a:pt x="1096" y="480"/>
                    <a:pt x="1001" y="420"/>
                  </a:cubicBezTo>
                  <a:lnTo>
                    <a:pt x="322" y="27"/>
                  </a:lnTo>
                  <a:cubicBezTo>
                    <a:pt x="292" y="9"/>
                    <a:pt x="261" y="1"/>
                    <a:pt x="2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42"/>
            <p:cNvSpPr/>
            <p:nvPr/>
          </p:nvSpPr>
          <p:spPr>
            <a:xfrm>
              <a:off x="1410682" y="3350997"/>
              <a:ext cx="37439" cy="12511"/>
            </a:xfrm>
            <a:custGeom>
              <a:avLst/>
              <a:gdLst/>
              <a:ahLst/>
              <a:cxnLst/>
              <a:rect l="l" t="t" r="r" b="b"/>
              <a:pathLst>
                <a:path w="1179" h="394" extrusionOk="0">
                  <a:moveTo>
                    <a:pt x="191" y="0"/>
                  </a:moveTo>
                  <a:cubicBezTo>
                    <a:pt x="96" y="0"/>
                    <a:pt x="0" y="95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988" y="393"/>
                  </a:lnTo>
                  <a:cubicBezTo>
                    <a:pt x="1084" y="393"/>
                    <a:pt x="1179" y="298"/>
                    <a:pt x="1179" y="203"/>
                  </a:cubicBezTo>
                  <a:cubicBezTo>
                    <a:pt x="1179" y="95"/>
                    <a:pt x="1084" y="0"/>
                    <a:pt x="9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42"/>
            <p:cNvSpPr/>
            <p:nvPr/>
          </p:nvSpPr>
          <p:spPr>
            <a:xfrm>
              <a:off x="1426179" y="3400980"/>
              <a:ext cx="35566" cy="24896"/>
            </a:xfrm>
            <a:custGeom>
              <a:avLst/>
              <a:gdLst/>
              <a:ahLst/>
              <a:cxnLst/>
              <a:rect l="l" t="t" r="r" b="b"/>
              <a:pathLst>
                <a:path w="1120" h="784" extrusionOk="0">
                  <a:moveTo>
                    <a:pt x="904" y="0"/>
                  </a:moveTo>
                  <a:cubicBezTo>
                    <a:pt x="874" y="0"/>
                    <a:pt x="843" y="7"/>
                    <a:pt x="810" y="22"/>
                  </a:cubicBezTo>
                  <a:lnTo>
                    <a:pt x="119" y="414"/>
                  </a:lnTo>
                  <a:cubicBezTo>
                    <a:pt x="36" y="486"/>
                    <a:pt x="0" y="593"/>
                    <a:pt x="60" y="688"/>
                  </a:cubicBezTo>
                  <a:cubicBezTo>
                    <a:pt x="96" y="748"/>
                    <a:pt x="167" y="784"/>
                    <a:pt x="227" y="784"/>
                  </a:cubicBezTo>
                  <a:cubicBezTo>
                    <a:pt x="262" y="784"/>
                    <a:pt x="286" y="760"/>
                    <a:pt x="322" y="748"/>
                  </a:cubicBezTo>
                  <a:lnTo>
                    <a:pt x="1001" y="367"/>
                  </a:lnTo>
                  <a:cubicBezTo>
                    <a:pt x="1096" y="307"/>
                    <a:pt x="1120" y="200"/>
                    <a:pt x="1072" y="93"/>
                  </a:cubicBezTo>
                  <a:cubicBezTo>
                    <a:pt x="1031" y="35"/>
                    <a:pt x="972" y="0"/>
                    <a:pt x="9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42"/>
            <p:cNvSpPr/>
            <p:nvPr/>
          </p:nvSpPr>
          <p:spPr>
            <a:xfrm>
              <a:off x="1620138" y="3289043"/>
              <a:ext cx="35566" cy="24928"/>
            </a:xfrm>
            <a:custGeom>
              <a:avLst/>
              <a:gdLst/>
              <a:ahLst/>
              <a:cxnLst/>
              <a:rect l="l" t="t" r="r" b="b"/>
              <a:pathLst>
                <a:path w="1120" h="785" extrusionOk="0">
                  <a:moveTo>
                    <a:pt x="895" y="1"/>
                  </a:moveTo>
                  <a:cubicBezTo>
                    <a:pt x="864" y="1"/>
                    <a:pt x="831" y="8"/>
                    <a:pt x="798" y="22"/>
                  </a:cubicBezTo>
                  <a:lnTo>
                    <a:pt x="119" y="403"/>
                  </a:lnTo>
                  <a:cubicBezTo>
                    <a:pt x="24" y="463"/>
                    <a:pt x="0" y="570"/>
                    <a:pt x="48" y="677"/>
                  </a:cubicBezTo>
                  <a:cubicBezTo>
                    <a:pt x="107" y="749"/>
                    <a:pt x="167" y="784"/>
                    <a:pt x="227" y="784"/>
                  </a:cubicBezTo>
                  <a:cubicBezTo>
                    <a:pt x="250" y="784"/>
                    <a:pt x="286" y="761"/>
                    <a:pt x="310" y="749"/>
                  </a:cubicBezTo>
                  <a:lnTo>
                    <a:pt x="1000" y="368"/>
                  </a:lnTo>
                  <a:cubicBezTo>
                    <a:pt x="1084" y="308"/>
                    <a:pt x="1120" y="201"/>
                    <a:pt x="1072" y="94"/>
                  </a:cubicBezTo>
                  <a:cubicBezTo>
                    <a:pt x="1031" y="36"/>
                    <a:pt x="966" y="1"/>
                    <a:pt x="8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42"/>
            <p:cNvSpPr/>
            <p:nvPr/>
          </p:nvSpPr>
          <p:spPr>
            <a:xfrm>
              <a:off x="1584224" y="3243507"/>
              <a:ext cx="26103" cy="33787"/>
            </a:xfrm>
            <a:custGeom>
              <a:avLst/>
              <a:gdLst/>
              <a:ahLst/>
              <a:cxnLst/>
              <a:rect l="l" t="t" r="r" b="b"/>
              <a:pathLst>
                <a:path w="822" h="1064" extrusionOk="0">
                  <a:moveTo>
                    <a:pt x="594" y="1"/>
                  </a:moveTo>
                  <a:cubicBezTo>
                    <a:pt x="527" y="1"/>
                    <a:pt x="458" y="41"/>
                    <a:pt x="417" y="99"/>
                  </a:cubicBezTo>
                  <a:lnTo>
                    <a:pt x="24" y="790"/>
                  </a:lnTo>
                  <a:cubicBezTo>
                    <a:pt x="0" y="873"/>
                    <a:pt x="24" y="992"/>
                    <a:pt x="119" y="1040"/>
                  </a:cubicBezTo>
                  <a:cubicBezTo>
                    <a:pt x="143" y="1052"/>
                    <a:pt x="179" y="1063"/>
                    <a:pt x="203" y="1063"/>
                  </a:cubicBezTo>
                  <a:cubicBezTo>
                    <a:pt x="262" y="1063"/>
                    <a:pt x="346" y="1040"/>
                    <a:pt x="369" y="980"/>
                  </a:cubicBezTo>
                  <a:lnTo>
                    <a:pt x="762" y="290"/>
                  </a:lnTo>
                  <a:cubicBezTo>
                    <a:pt x="822" y="206"/>
                    <a:pt x="774" y="87"/>
                    <a:pt x="679" y="28"/>
                  </a:cubicBezTo>
                  <a:cubicBezTo>
                    <a:pt x="653" y="9"/>
                    <a:pt x="624" y="1"/>
                    <a:pt x="5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42"/>
            <p:cNvSpPr/>
            <p:nvPr/>
          </p:nvSpPr>
          <p:spPr>
            <a:xfrm>
              <a:off x="1404617" y="3271197"/>
              <a:ext cx="285859" cy="281349"/>
            </a:xfrm>
            <a:custGeom>
              <a:avLst/>
              <a:gdLst/>
              <a:ahLst/>
              <a:cxnLst/>
              <a:rect l="l" t="t" r="r" b="b"/>
              <a:pathLst>
                <a:path w="9002" h="8860" extrusionOk="0">
                  <a:moveTo>
                    <a:pt x="4525" y="1013"/>
                  </a:moveTo>
                  <a:lnTo>
                    <a:pt x="4573" y="1025"/>
                  </a:lnTo>
                  <a:lnTo>
                    <a:pt x="4704" y="1025"/>
                  </a:lnTo>
                  <a:lnTo>
                    <a:pt x="4787" y="1061"/>
                  </a:lnTo>
                  <a:lnTo>
                    <a:pt x="4811" y="1061"/>
                  </a:lnTo>
                  <a:lnTo>
                    <a:pt x="4823" y="1072"/>
                  </a:lnTo>
                  <a:cubicBezTo>
                    <a:pt x="4835" y="1072"/>
                    <a:pt x="4835" y="1084"/>
                    <a:pt x="4847" y="1084"/>
                  </a:cubicBezTo>
                  <a:cubicBezTo>
                    <a:pt x="4847" y="1084"/>
                    <a:pt x="4870" y="1084"/>
                    <a:pt x="4870" y="1096"/>
                  </a:cubicBezTo>
                  <a:lnTo>
                    <a:pt x="4942" y="1132"/>
                  </a:lnTo>
                  <a:lnTo>
                    <a:pt x="4954" y="1132"/>
                  </a:lnTo>
                  <a:lnTo>
                    <a:pt x="4989" y="1144"/>
                  </a:lnTo>
                  <a:cubicBezTo>
                    <a:pt x="4989" y="1144"/>
                    <a:pt x="5001" y="1144"/>
                    <a:pt x="5001" y="1156"/>
                  </a:cubicBezTo>
                  <a:cubicBezTo>
                    <a:pt x="5001" y="1156"/>
                    <a:pt x="5013" y="1156"/>
                    <a:pt x="5013" y="1180"/>
                  </a:cubicBezTo>
                  <a:lnTo>
                    <a:pt x="5049" y="1192"/>
                  </a:lnTo>
                  <a:cubicBezTo>
                    <a:pt x="5049" y="1192"/>
                    <a:pt x="5061" y="1192"/>
                    <a:pt x="5061" y="1203"/>
                  </a:cubicBezTo>
                  <a:cubicBezTo>
                    <a:pt x="5061" y="1203"/>
                    <a:pt x="5073" y="1203"/>
                    <a:pt x="5073" y="1215"/>
                  </a:cubicBezTo>
                  <a:lnTo>
                    <a:pt x="5085" y="1239"/>
                  </a:lnTo>
                  <a:cubicBezTo>
                    <a:pt x="5085" y="1239"/>
                    <a:pt x="5109" y="1239"/>
                    <a:pt x="5109" y="1251"/>
                  </a:cubicBezTo>
                  <a:cubicBezTo>
                    <a:pt x="5109" y="1251"/>
                    <a:pt x="5120" y="1251"/>
                    <a:pt x="5120" y="1263"/>
                  </a:cubicBezTo>
                  <a:cubicBezTo>
                    <a:pt x="5120" y="1263"/>
                    <a:pt x="5132" y="1263"/>
                    <a:pt x="5132" y="1275"/>
                  </a:cubicBezTo>
                  <a:lnTo>
                    <a:pt x="5144" y="1299"/>
                  </a:lnTo>
                  <a:cubicBezTo>
                    <a:pt x="5144" y="1299"/>
                    <a:pt x="5168" y="1299"/>
                    <a:pt x="5168" y="1311"/>
                  </a:cubicBezTo>
                  <a:lnTo>
                    <a:pt x="5263" y="1394"/>
                  </a:lnTo>
                  <a:lnTo>
                    <a:pt x="5299" y="1430"/>
                  </a:lnTo>
                  <a:cubicBezTo>
                    <a:pt x="5382" y="1501"/>
                    <a:pt x="5466" y="1596"/>
                    <a:pt x="5537" y="1680"/>
                  </a:cubicBezTo>
                  <a:cubicBezTo>
                    <a:pt x="5561" y="1715"/>
                    <a:pt x="5585" y="1739"/>
                    <a:pt x="5597" y="1787"/>
                  </a:cubicBezTo>
                  <a:lnTo>
                    <a:pt x="5597" y="1799"/>
                  </a:lnTo>
                  <a:cubicBezTo>
                    <a:pt x="5609" y="1834"/>
                    <a:pt x="5644" y="1858"/>
                    <a:pt x="5656" y="1894"/>
                  </a:cubicBezTo>
                  <a:lnTo>
                    <a:pt x="5656" y="1906"/>
                  </a:lnTo>
                  <a:cubicBezTo>
                    <a:pt x="5668" y="1930"/>
                    <a:pt x="5680" y="1965"/>
                    <a:pt x="5704" y="2013"/>
                  </a:cubicBezTo>
                  <a:lnTo>
                    <a:pt x="5704" y="2025"/>
                  </a:lnTo>
                  <a:cubicBezTo>
                    <a:pt x="5716" y="2049"/>
                    <a:pt x="5728" y="2096"/>
                    <a:pt x="5740" y="2132"/>
                  </a:cubicBezTo>
                  <a:lnTo>
                    <a:pt x="5740" y="2144"/>
                  </a:lnTo>
                  <a:cubicBezTo>
                    <a:pt x="5763" y="2168"/>
                    <a:pt x="5775" y="2215"/>
                    <a:pt x="5775" y="2251"/>
                  </a:cubicBezTo>
                  <a:lnTo>
                    <a:pt x="5775" y="2263"/>
                  </a:lnTo>
                  <a:cubicBezTo>
                    <a:pt x="5787" y="2287"/>
                    <a:pt x="5787" y="2335"/>
                    <a:pt x="5799" y="2382"/>
                  </a:cubicBezTo>
                  <a:lnTo>
                    <a:pt x="5799" y="2394"/>
                  </a:lnTo>
                  <a:cubicBezTo>
                    <a:pt x="5799" y="2442"/>
                    <a:pt x="5823" y="2466"/>
                    <a:pt x="5823" y="2513"/>
                  </a:cubicBezTo>
                  <a:lnTo>
                    <a:pt x="5823" y="2525"/>
                  </a:lnTo>
                  <a:lnTo>
                    <a:pt x="5823" y="2549"/>
                  </a:lnTo>
                  <a:cubicBezTo>
                    <a:pt x="5728" y="2620"/>
                    <a:pt x="5466" y="2739"/>
                    <a:pt x="5240" y="2894"/>
                  </a:cubicBezTo>
                  <a:cubicBezTo>
                    <a:pt x="5216" y="2894"/>
                    <a:pt x="5216" y="2906"/>
                    <a:pt x="5216" y="2906"/>
                  </a:cubicBezTo>
                  <a:cubicBezTo>
                    <a:pt x="5192" y="2918"/>
                    <a:pt x="5180" y="2930"/>
                    <a:pt x="5144" y="2966"/>
                  </a:cubicBezTo>
                  <a:cubicBezTo>
                    <a:pt x="5120" y="2977"/>
                    <a:pt x="5085" y="3013"/>
                    <a:pt x="5061" y="3037"/>
                  </a:cubicBezTo>
                  <a:cubicBezTo>
                    <a:pt x="5025" y="3049"/>
                    <a:pt x="5013" y="3085"/>
                    <a:pt x="4978" y="3097"/>
                  </a:cubicBezTo>
                  <a:cubicBezTo>
                    <a:pt x="4620" y="3406"/>
                    <a:pt x="4347" y="3823"/>
                    <a:pt x="4204" y="4299"/>
                  </a:cubicBezTo>
                  <a:cubicBezTo>
                    <a:pt x="4180" y="4299"/>
                    <a:pt x="4144" y="4287"/>
                    <a:pt x="4132" y="4287"/>
                  </a:cubicBezTo>
                  <a:cubicBezTo>
                    <a:pt x="4061" y="4275"/>
                    <a:pt x="3966" y="4275"/>
                    <a:pt x="3894" y="4275"/>
                  </a:cubicBezTo>
                  <a:lnTo>
                    <a:pt x="3632" y="4275"/>
                  </a:lnTo>
                  <a:cubicBezTo>
                    <a:pt x="3608" y="4275"/>
                    <a:pt x="3596" y="4251"/>
                    <a:pt x="3585" y="4251"/>
                  </a:cubicBezTo>
                  <a:lnTo>
                    <a:pt x="3573" y="4251"/>
                  </a:lnTo>
                  <a:cubicBezTo>
                    <a:pt x="3549" y="4240"/>
                    <a:pt x="3537" y="4240"/>
                    <a:pt x="3525" y="4228"/>
                  </a:cubicBezTo>
                  <a:cubicBezTo>
                    <a:pt x="3513" y="4216"/>
                    <a:pt x="3489" y="4216"/>
                    <a:pt x="3465" y="4192"/>
                  </a:cubicBezTo>
                  <a:lnTo>
                    <a:pt x="3454" y="4180"/>
                  </a:lnTo>
                  <a:cubicBezTo>
                    <a:pt x="3430" y="4168"/>
                    <a:pt x="3418" y="4168"/>
                    <a:pt x="3406" y="4156"/>
                  </a:cubicBezTo>
                  <a:lnTo>
                    <a:pt x="3394" y="4156"/>
                  </a:lnTo>
                  <a:cubicBezTo>
                    <a:pt x="3370" y="4132"/>
                    <a:pt x="3358" y="4120"/>
                    <a:pt x="3346" y="4120"/>
                  </a:cubicBezTo>
                  <a:lnTo>
                    <a:pt x="3335" y="4109"/>
                  </a:lnTo>
                  <a:cubicBezTo>
                    <a:pt x="3311" y="4097"/>
                    <a:pt x="3299" y="4097"/>
                    <a:pt x="3287" y="4073"/>
                  </a:cubicBezTo>
                  <a:lnTo>
                    <a:pt x="3275" y="4073"/>
                  </a:lnTo>
                  <a:lnTo>
                    <a:pt x="3227" y="4037"/>
                  </a:lnTo>
                  <a:lnTo>
                    <a:pt x="3215" y="4013"/>
                  </a:lnTo>
                  <a:cubicBezTo>
                    <a:pt x="3192" y="4001"/>
                    <a:pt x="3180" y="3990"/>
                    <a:pt x="3168" y="3990"/>
                  </a:cubicBezTo>
                  <a:lnTo>
                    <a:pt x="3156" y="3990"/>
                  </a:lnTo>
                  <a:lnTo>
                    <a:pt x="3108" y="3942"/>
                  </a:lnTo>
                  <a:lnTo>
                    <a:pt x="3096" y="3930"/>
                  </a:lnTo>
                  <a:lnTo>
                    <a:pt x="3061" y="3894"/>
                  </a:lnTo>
                  <a:lnTo>
                    <a:pt x="3049" y="3882"/>
                  </a:lnTo>
                  <a:lnTo>
                    <a:pt x="3001" y="3835"/>
                  </a:lnTo>
                  <a:lnTo>
                    <a:pt x="2989" y="3823"/>
                  </a:lnTo>
                  <a:lnTo>
                    <a:pt x="2989" y="3811"/>
                  </a:lnTo>
                  <a:cubicBezTo>
                    <a:pt x="2870" y="3680"/>
                    <a:pt x="2775" y="3525"/>
                    <a:pt x="2715" y="3358"/>
                  </a:cubicBezTo>
                  <a:cubicBezTo>
                    <a:pt x="2715" y="3347"/>
                    <a:pt x="2703" y="3335"/>
                    <a:pt x="2703" y="3323"/>
                  </a:cubicBezTo>
                  <a:lnTo>
                    <a:pt x="2703" y="3299"/>
                  </a:lnTo>
                  <a:cubicBezTo>
                    <a:pt x="2703" y="3287"/>
                    <a:pt x="2692" y="3275"/>
                    <a:pt x="2692" y="3263"/>
                  </a:cubicBezTo>
                  <a:lnTo>
                    <a:pt x="2692" y="3239"/>
                  </a:lnTo>
                  <a:cubicBezTo>
                    <a:pt x="2692" y="3228"/>
                    <a:pt x="2680" y="3204"/>
                    <a:pt x="2680" y="3180"/>
                  </a:cubicBezTo>
                  <a:cubicBezTo>
                    <a:pt x="2656" y="3108"/>
                    <a:pt x="2644" y="3049"/>
                    <a:pt x="2632" y="2977"/>
                  </a:cubicBezTo>
                  <a:lnTo>
                    <a:pt x="2632" y="2930"/>
                  </a:lnTo>
                  <a:lnTo>
                    <a:pt x="2632" y="2882"/>
                  </a:lnTo>
                  <a:cubicBezTo>
                    <a:pt x="2632" y="2823"/>
                    <a:pt x="2620" y="2763"/>
                    <a:pt x="2620" y="2704"/>
                  </a:cubicBezTo>
                  <a:lnTo>
                    <a:pt x="2620" y="2644"/>
                  </a:lnTo>
                  <a:lnTo>
                    <a:pt x="2620" y="2632"/>
                  </a:lnTo>
                  <a:lnTo>
                    <a:pt x="2620" y="2573"/>
                  </a:lnTo>
                  <a:lnTo>
                    <a:pt x="2620" y="2513"/>
                  </a:lnTo>
                  <a:lnTo>
                    <a:pt x="2620" y="2501"/>
                  </a:lnTo>
                  <a:cubicBezTo>
                    <a:pt x="2620" y="2454"/>
                    <a:pt x="2632" y="2430"/>
                    <a:pt x="2632" y="2382"/>
                  </a:cubicBezTo>
                  <a:lnTo>
                    <a:pt x="2632" y="2370"/>
                  </a:lnTo>
                  <a:cubicBezTo>
                    <a:pt x="2632" y="2335"/>
                    <a:pt x="2644" y="2287"/>
                    <a:pt x="2656" y="2263"/>
                  </a:cubicBezTo>
                  <a:lnTo>
                    <a:pt x="2656" y="2251"/>
                  </a:lnTo>
                  <a:cubicBezTo>
                    <a:pt x="2680" y="2215"/>
                    <a:pt x="2680" y="2168"/>
                    <a:pt x="2692" y="2144"/>
                  </a:cubicBezTo>
                  <a:lnTo>
                    <a:pt x="2692" y="2132"/>
                  </a:lnTo>
                  <a:cubicBezTo>
                    <a:pt x="2703" y="2096"/>
                    <a:pt x="2715" y="2049"/>
                    <a:pt x="2739" y="2025"/>
                  </a:cubicBezTo>
                  <a:lnTo>
                    <a:pt x="2739" y="2013"/>
                  </a:lnTo>
                  <a:cubicBezTo>
                    <a:pt x="2751" y="1977"/>
                    <a:pt x="2763" y="1930"/>
                    <a:pt x="2775" y="1906"/>
                  </a:cubicBezTo>
                  <a:lnTo>
                    <a:pt x="2775" y="1894"/>
                  </a:lnTo>
                  <a:cubicBezTo>
                    <a:pt x="2799" y="1858"/>
                    <a:pt x="2811" y="1834"/>
                    <a:pt x="2834" y="1799"/>
                  </a:cubicBezTo>
                  <a:lnTo>
                    <a:pt x="2858" y="1787"/>
                  </a:lnTo>
                  <a:cubicBezTo>
                    <a:pt x="2870" y="1751"/>
                    <a:pt x="2894" y="1727"/>
                    <a:pt x="2918" y="1692"/>
                  </a:cubicBezTo>
                  <a:cubicBezTo>
                    <a:pt x="2989" y="1608"/>
                    <a:pt x="3061" y="1513"/>
                    <a:pt x="3156" y="1442"/>
                  </a:cubicBezTo>
                  <a:lnTo>
                    <a:pt x="3180" y="1418"/>
                  </a:lnTo>
                  <a:lnTo>
                    <a:pt x="3299" y="1311"/>
                  </a:lnTo>
                  <a:cubicBezTo>
                    <a:pt x="3299" y="1311"/>
                    <a:pt x="3311" y="1311"/>
                    <a:pt x="3311" y="1299"/>
                  </a:cubicBezTo>
                  <a:cubicBezTo>
                    <a:pt x="3311" y="1299"/>
                    <a:pt x="3335" y="1299"/>
                    <a:pt x="3335" y="1275"/>
                  </a:cubicBezTo>
                  <a:lnTo>
                    <a:pt x="3346" y="1263"/>
                  </a:lnTo>
                  <a:cubicBezTo>
                    <a:pt x="3346" y="1263"/>
                    <a:pt x="3358" y="1263"/>
                    <a:pt x="3358" y="1251"/>
                  </a:cubicBezTo>
                  <a:cubicBezTo>
                    <a:pt x="3358" y="1251"/>
                    <a:pt x="3370" y="1251"/>
                    <a:pt x="3370" y="1239"/>
                  </a:cubicBezTo>
                  <a:cubicBezTo>
                    <a:pt x="3370" y="1239"/>
                    <a:pt x="3394" y="1239"/>
                    <a:pt x="3394" y="1215"/>
                  </a:cubicBezTo>
                  <a:cubicBezTo>
                    <a:pt x="3394" y="1215"/>
                    <a:pt x="3406" y="1215"/>
                    <a:pt x="3406" y="1203"/>
                  </a:cubicBezTo>
                  <a:lnTo>
                    <a:pt x="3430" y="1192"/>
                  </a:lnTo>
                  <a:cubicBezTo>
                    <a:pt x="3430" y="1192"/>
                    <a:pt x="3454" y="1192"/>
                    <a:pt x="3454" y="1180"/>
                  </a:cubicBezTo>
                  <a:cubicBezTo>
                    <a:pt x="3454" y="1180"/>
                    <a:pt x="3465" y="1180"/>
                    <a:pt x="3465" y="1156"/>
                  </a:cubicBezTo>
                  <a:lnTo>
                    <a:pt x="3489" y="1144"/>
                  </a:lnTo>
                  <a:cubicBezTo>
                    <a:pt x="3489" y="1144"/>
                    <a:pt x="3513" y="1144"/>
                    <a:pt x="3513" y="1132"/>
                  </a:cubicBezTo>
                  <a:lnTo>
                    <a:pt x="3585" y="1096"/>
                  </a:lnTo>
                  <a:cubicBezTo>
                    <a:pt x="3585" y="1096"/>
                    <a:pt x="3596" y="1096"/>
                    <a:pt x="3596" y="1084"/>
                  </a:cubicBezTo>
                  <a:cubicBezTo>
                    <a:pt x="3608" y="1084"/>
                    <a:pt x="3608" y="1072"/>
                    <a:pt x="3632" y="1072"/>
                  </a:cubicBezTo>
                  <a:lnTo>
                    <a:pt x="3644" y="1061"/>
                  </a:lnTo>
                  <a:lnTo>
                    <a:pt x="3656" y="1061"/>
                  </a:lnTo>
                  <a:lnTo>
                    <a:pt x="3763" y="1025"/>
                  </a:lnTo>
                  <a:lnTo>
                    <a:pt x="3882" y="1025"/>
                  </a:lnTo>
                  <a:lnTo>
                    <a:pt x="3930" y="1013"/>
                  </a:lnTo>
                  <a:close/>
                  <a:moveTo>
                    <a:pt x="4347" y="418"/>
                  </a:moveTo>
                  <a:cubicBezTo>
                    <a:pt x="4847" y="418"/>
                    <a:pt x="5335" y="584"/>
                    <a:pt x="5740" y="882"/>
                  </a:cubicBezTo>
                  <a:cubicBezTo>
                    <a:pt x="6156" y="1192"/>
                    <a:pt x="6454" y="1620"/>
                    <a:pt x="6585" y="2108"/>
                  </a:cubicBezTo>
                  <a:cubicBezTo>
                    <a:pt x="6621" y="2227"/>
                    <a:pt x="6644" y="2370"/>
                    <a:pt x="6668" y="2489"/>
                  </a:cubicBezTo>
                  <a:lnTo>
                    <a:pt x="6442" y="2489"/>
                  </a:lnTo>
                  <a:cubicBezTo>
                    <a:pt x="6442" y="2442"/>
                    <a:pt x="6430" y="2394"/>
                    <a:pt x="6430" y="2346"/>
                  </a:cubicBezTo>
                  <a:lnTo>
                    <a:pt x="6430" y="2335"/>
                  </a:lnTo>
                  <a:cubicBezTo>
                    <a:pt x="6406" y="2287"/>
                    <a:pt x="6406" y="2251"/>
                    <a:pt x="6394" y="2204"/>
                  </a:cubicBezTo>
                  <a:lnTo>
                    <a:pt x="6394" y="2192"/>
                  </a:lnTo>
                  <a:lnTo>
                    <a:pt x="6347" y="2049"/>
                  </a:lnTo>
                  <a:lnTo>
                    <a:pt x="6347" y="2037"/>
                  </a:lnTo>
                  <a:lnTo>
                    <a:pt x="6311" y="1906"/>
                  </a:lnTo>
                  <a:lnTo>
                    <a:pt x="6311" y="1894"/>
                  </a:lnTo>
                  <a:cubicBezTo>
                    <a:pt x="6287" y="1846"/>
                    <a:pt x="6263" y="1799"/>
                    <a:pt x="6252" y="1775"/>
                  </a:cubicBezTo>
                  <a:lnTo>
                    <a:pt x="6228" y="1751"/>
                  </a:lnTo>
                  <a:cubicBezTo>
                    <a:pt x="6216" y="1715"/>
                    <a:pt x="6192" y="1680"/>
                    <a:pt x="6156" y="1632"/>
                  </a:cubicBezTo>
                  <a:lnTo>
                    <a:pt x="6144" y="1620"/>
                  </a:lnTo>
                  <a:cubicBezTo>
                    <a:pt x="6109" y="1573"/>
                    <a:pt x="6085" y="1549"/>
                    <a:pt x="6073" y="1501"/>
                  </a:cubicBezTo>
                  <a:cubicBezTo>
                    <a:pt x="5978" y="1382"/>
                    <a:pt x="5894" y="1275"/>
                    <a:pt x="5787" y="1192"/>
                  </a:cubicBezTo>
                  <a:lnTo>
                    <a:pt x="5775" y="1180"/>
                  </a:lnTo>
                  <a:lnTo>
                    <a:pt x="5751" y="1156"/>
                  </a:lnTo>
                  <a:lnTo>
                    <a:pt x="5740" y="1144"/>
                  </a:lnTo>
                  <a:lnTo>
                    <a:pt x="5680" y="1084"/>
                  </a:lnTo>
                  <a:lnTo>
                    <a:pt x="5668" y="1072"/>
                  </a:lnTo>
                  <a:lnTo>
                    <a:pt x="5621" y="1037"/>
                  </a:lnTo>
                  <a:lnTo>
                    <a:pt x="5609" y="1025"/>
                  </a:lnTo>
                  <a:lnTo>
                    <a:pt x="5597" y="1013"/>
                  </a:lnTo>
                  <a:lnTo>
                    <a:pt x="5573" y="1001"/>
                  </a:lnTo>
                  <a:lnTo>
                    <a:pt x="5561" y="977"/>
                  </a:lnTo>
                  <a:lnTo>
                    <a:pt x="5549" y="965"/>
                  </a:lnTo>
                  <a:lnTo>
                    <a:pt x="5537" y="953"/>
                  </a:lnTo>
                  <a:lnTo>
                    <a:pt x="5513" y="942"/>
                  </a:lnTo>
                  <a:cubicBezTo>
                    <a:pt x="5513" y="942"/>
                    <a:pt x="5501" y="918"/>
                    <a:pt x="5490" y="918"/>
                  </a:cubicBezTo>
                  <a:lnTo>
                    <a:pt x="5442" y="894"/>
                  </a:lnTo>
                  <a:cubicBezTo>
                    <a:pt x="5430" y="894"/>
                    <a:pt x="5430" y="882"/>
                    <a:pt x="5430" y="882"/>
                  </a:cubicBezTo>
                  <a:cubicBezTo>
                    <a:pt x="5430" y="882"/>
                    <a:pt x="5418" y="858"/>
                    <a:pt x="5394" y="858"/>
                  </a:cubicBezTo>
                  <a:lnTo>
                    <a:pt x="5359" y="834"/>
                  </a:lnTo>
                  <a:cubicBezTo>
                    <a:pt x="5359" y="834"/>
                    <a:pt x="5335" y="834"/>
                    <a:pt x="5335" y="822"/>
                  </a:cubicBezTo>
                  <a:lnTo>
                    <a:pt x="5299" y="787"/>
                  </a:lnTo>
                  <a:cubicBezTo>
                    <a:pt x="5299" y="787"/>
                    <a:pt x="5275" y="787"/>
                    <a:pt x="5275" y="775"/>
                  </a:cubicBezTo>
                  <a:lnTo>
                    <a:pt x="5251" y="763"/>
                  </a:lnTo>
                  <a:cubicBezTo>
                    <a:pt x="5251" y="763"/>
                    <a:pt x="5240" y="763"/>
                    <a:pt x="5216" y="739"/>
                  </a:cubicBezTo>
                  <a:cubicBezTo>
                    <a:pt x="5204" y="739"/>
                    <a:pt x="5192" y="727"/>
                    <a:pt x="5180" y="727"/>
                  </a:cubicBezTo>
                  <a:lnTo>
                    <a:pt x="5144" y="727"/>
                  </a:lnTo>
                  <a:cubicBezTo>
                    <a:pt x="5144" y="727"/>
                    <a:pt x="5132" y="727"/>
                    <a:pt x="5120" y="715"/>
                  </a:cubicBezTo>
                  <a:lnTo>
                    <a:pt x="5037" y="715"/>
                  </a:lnTo>
                  <a:lnTo>
                    <a:pt x="5013" y="703"/>
                  </a:lnTo>
                  <a:lnTo>
                    <a:pt x="5001" y="703"/>
                  </a:lnTo>
                  <a:cubicBezTo>
                    <a:pt x="4978" y="703"/>
                    <a:pt x="4978" y="703"/>
                    <a:pt x="4966" y="680"/>
                  </a:cubicBezTo>
                  <a:lnTo>
                    <a:pt x="3989" y="680"/>
                  </a:lnTo>
                  <a:lnTo>
                    <a:pt x="3942" y="703"/>
                  </a:lnTo>
                  <a:lnTo>
                    <a:pt x="3727" y="703"/>
                  </a:lnTo>
                  <a:cubicBezTo>
                    <a:pt x="3716" y="703"/>
                    <a:pt x="3716" y="703"/>
                    <a:pt x="3704" y="715"/>
                  </a:cubicBezTo>
                  <a:lnTo>
                    <a:pt x="3585" y="715"/>
                  </a:lnTo>
                  <a:cubicBezTo>
                    <a:pt x="3573" y="715"/>
                    <a:pt x="3573" y="715"/>
                    <a:pt x="3549" y="727"/>
                  </a:cubicBezTo>
                  <a:lnTo>
                    <a:pt x="3525" y="727"/>
                  </a:lnTo>
                  <a:cubicBezTo>
                    <a:pt x="3513" y="727"/>
                    <a:pt x="3489" y="751"/>
                    <a:pt x="3477" y="751"/>
                  </a:cubicBezTo>
                  <a:cubicBezTo>
                    <a:pt x="3465" y="751"/>
                    <a:pt x="3465" y="751"/>
                    <a:pt x="3454" y="763"/>
                  </a:cubicBezTo>
                  <a:lnTo>
                    <a:pt x="3418" y="775"/>
                  </a:lnTo>
                  <a:cubicBezTo>
                    <a:pt x="3418" y="775"/>
                    <a:pt x="3406" y="775"/>
                    <a:pt x="3406" y="787"/>
                  </a:cubicBezTo>
                  <a:lnTo>
                    <a:pt x="3370" y="811"/>
                  </a:lnTo>
                  <a:lnTo>
                    <a:pt x="3358" y="822"/>
                  </a:lnTo>
                  <a:cubicBezTo>
                    <a:pt x="3358" y="822"/>
                    <a:pt x="3346" y="822"/>
                    <a:pt x="3346" y="834"/>
                  </a:cubicBezTo>
                  <a:lnTo>
                    <a:pt x="3299" y="870"/>
                  </a:lnTo>
                  <a:lnTo>
                    <a:pt x="3287" y="882"/>
                  </a:lnTo>
                  <a:cubicBezTo>
                    <a:pt x="3275" y="882"/>
                    <a:pt x="3275" y="894"/>
                    <a:pt x="3251" y="894"/>
                  </a:cubicBezTo>
                  <a:lnTo>
                    <a:pt x="3215" y="930"/>
                  </a:lnTo>
                  <a:lnTo>
                    <a:pt x="3192" y="942"/>
                  </a:lnTo>
                  <a:lnTo>
                    <a:pt x="3180" y="953"/>
                  </a:lnTo>
                  <a:cubicBezTo>
                    <a:pt x="3180" y="953"/>
                    <a:pt x="3168" y="965"/>
                    <a:pt x="3156" y="965"/>
                  </a:cubicBezTo>
                  <a:lnTo>
                    <a:pt x="3132" y="989"/>
                  </a:lnTo>
                  <a:lnTo>
                    <a:pt x="3120" y="1001"/>
                  </a:lnTo>
                  <a:lnTo>
                    <a:pt x="3108" y="1013"/>
                  </a:lnTo>
                  <a:cubicBezTo>
                    <a:pt x="3096" y="1013"/>
                    <a:pt x="3096" y="1025"/>
                    <a:pt x="3096" y="1025"/>
                  </a:cubicBezTo>
                  <a:lnTo>
                    <a:pt x="3073" y="1049"/>
                  </a:lnTo>
                  <a:lnTo>
                    <a:pt x="3037" y="1072"/>
                  </a:lnTo>
                  <a:lnTo>
                    <a:pt x="3013" y="1084"/>
                  </a:lnTo>
                  <a:lnTo>
                    <a:pt x="2954" y="1144"/>
                  </a:lnTo>
                  <a:lnTo>
                    <a:pt x="2942" y="1168"/>
                  </a:lnTo>
                  <a:lnTo>
                    <a:pt x="2930" y="1180"/>
                  </a:lnTo>
                  <a:lnTo>
                    <a:pt x="2918" y="1192"/>
                  </a:lnTo>
                  <a:cubicBezTo>
                    <a:pt x="2811" y="1287"/>
                    <a:pt x="2715" y="1382"/>
                    <a:pt x="2632" y="1501"/>
                  </a:cubicBezTo>
                  <a:cubicBezTo>
                    <a:pt x="2596" y="1549"/>
                    <a:pt x="2573" y="1584"/>
                    <a:pt x="2561" y="1620"/>
                  </a:cubicBezTo>
                  <a:lnTo>
                    <a:pt x="2537" y="1644"/>
                  </a:lnTo>
                  <a:cubicBezTo>
                    <a:pt x="2513" y="1680"/>
                    <a:pt x="2501" y="1715"/>
                    <a:pt x="2465" y="1763"/>
                  </a:cubicBezTo>
                  <a:lnTo>
                    <a:pt x="2465" y="1775"/>
                  </a:lnTo>
                  <a:cubicBezTo>
                    <a:pt x="2453" y="1823"/>
                    <a:pt x="2418" y="1846"/>
                    <a:pt x="2406" y="1894"/>
                  </a:cubicBezTo>
                  <a:lnTo>
                    <a:pt x="2406" y="1906"/>
                  </a:lnTo>
                  <a:lnTo>
                    <a:pt x="2358" y="2037"/>
                  </a:lnTo>
                  <a:lnTo>
                    <a:pt x="2358" y="2061"/>
                  </a:lnTo>
                  <a:lnTo>
                    <a:pt x="2322" y="2192"/>
                  </a:lnTo>
                  <a:lnTo>
                    <a:pt x="2322" y="2204"/>
                  </a:lnTo>
                  <a:cubicBezTo>
                    <a:pt x="2299" y="2251"/>
                    <a:pt x="2287" y="2299"/>
                    <a:pt x="2287" y="2335"/>
                  </a:cubicBezTo>
                  <a:lnTo>
                    <a:pt x="2287" y="2358"/>
                  </a:lnTo>
                  <a:cubicBezTo>
                    <a:pt x="2275" y="2394"/>
                    <a:pt x="2275" y="2442"/>
                    <a:pt x="2275" y="2489"/>
                  </a:cubicBezTo>
                  <a:lnTo>
                    <a:pt x="2275" y="2501"/>
                  </a:lnTo>
                  <a:lnTo>
                    <a:pt x="2275" y="2573"/>
                  </a:lnTo>
                  <a:lnTo>
                    <a:pt x="2275" y="2656"/>
                  </a:lnTo>
                  <a:lnTo>
                    <a:pt x="2275" y="2668"/>
                  </a:lnTo>
                  <a:lnTo>
                    <a:pt x="2275" y="2739"/>
                  </a:lnTo>
                  <a:cubicBezTo>
                    <a:pt x="2275" y="2811"/>
                    <a:pt x="2275" y="2894"/>
                    <a:pt x="2287" y="2954"/>
                  </a:cubicBezTo>
                  <a:lnTo>
                    <a:pt x="2287" y="2989"/>
                  </a:lnTo>
                  <a:cubicBezTo>
                    <a:pt x="2287" y="3013"/>
                    <a:pt x="2287" y="3037"/>
                    <a:pt x="2299" y="3049"/>
                  </a:cubicBezTo>
                  <a:cubicBezTo>
                    <a:pt x="2322" y="3144"/>
                    <a:pt x="2334" y="3228"/>
                    <a:pt x="2358" y="3311"/>
                  </a:cubicBezTo>
                  <a:cubicBezTo>
                    <a:pt x="2358" y="3335"/>
                    <a:pt x="2382" y="3347"/>
                    <a:pt x="2394" y="3382"/>
                  </a:cubicBezTo>
                  <a:lnTo>
                    <a:pt x="2394" y="3394"/>
                  </a:lnTo>
                  <a:cubicBezTo>
                    <a:pt x="2394" y="3406"/>
                    <a:pt x="2406" y="3442"/>
                    <a:pt x="2406" y="3454"/>
                  </a:cubicBezTo>
                  <a:lnTo>
                    <a:pt x="2406" y="3466"/>
                  </a:lnTo>
                  <a:cubicBezTo>
                    <a:pt x="2418" y="3489"/>
                    <a:pt x="2418" y="3513"/>
                    <a:pt x="2442" y="3525"/>
                  </a:cubicBezTo>
                  <a:lnTo>
                    <a:pt x="2442" y="3549"/>
                  </a:lnTo>
                  <a:cubicBezTo>
                    <a:pt x="2513" y="3739"/>
                    <a:pt x="2632" y="3918"/>
                    <a:pt x="2763" y="4085"/>
                  </a:cubicBezTo>
                  <a:lnTo>
                    <a:pt x="2775" y="4097"/>
                  </a:lnTo>
                  <a:lnTo>
                    <a:pt x="2799" y="4109"/>
                  </a:lnTo>
                  <a:lnTo>
                    <a:pt x="2799" y="4120"/>
                  </a:lnTo>
                  <a:lnTo>
                    <a:pt x="2811" y="4144"/>
                  </a:lnTo>
                  <a:cubicBezTo>
                    <a:pt x="2823" y="4156"/>
                    <a:pt x="2834" y="4168"/>
                    <a:pt x="2858" y="4204"/>
                  </a:cubicBezTo>
                  <a:lnTo>
                    <a:pt x="2870" y="4216"/>
                  </a:lnTo>
                  <a:lnTo>
                    <a:pt x="2918" y="4263"/>
                  </a:lnTo>
                  <a:lnTo>
                    <a:pt x="2930" y="4275"/>
                  </a:lnTo>
                  <a:cubicBezTo>
                    <a:pt x="2942" y="4287"/>
                    <a:pt x="2954" y="4299"/>
                    <a:pt x="2989" y="4323"/>
                  </a:cubicBezTo>
                  <a:lnTo>
                    <a:pt x="3001" y="4335"/>
                  </a:lnTo>
                  <a:lnTo>
                    <a:pt x="3049" y="4382"/>
                  </a:lnTo>
                  <a:lnTo>
                    <a:pt x="3061" y="4394"/>
                  </a:lnTo>
                  <a:cubicBezTo>
                    <a:pt x="3073" y="4406"/>
                    <a:pt x="3108" y="4418"/>
                    <a:pt x="3120" y="4442"/>
                  </a:cubicBezTo>
                  <a:lnTo>
                    <a:pt x="3132" y="4442"/>
                  </a:lnTo>
                  <a:cubicBezTo>
                    <a:pt x="3156" y="4454"/>
                    <a:pt x="3168" y="4466"/>
                    <a:pt x="3192" y="4478"/>
                  </a:cubicBezTo>
                  <a:lnTo>
                    <a:pt x="3215" y="4501"/>
                  </a:lnTo>
                  <a:lnTo>
                    <a:pt x="3227" y="4501"/>
                  </a:lnTo>
                  <a:cubicBezTo>
                    <a:pt x="3215" y="4501"/>
                    <a:pt x="3215" y="4513"/>
                    <a:pt x="3192" y="4513"/>
                  </a:cubicBezTo>
                  <a:cubicBezTo>
                    <a:pt x="3156" y="4537"/>
                    <a:pt x="3096" y="4573"/>
                    <a:pt x="3049" y="4597"/>
                  </a:cubicBezTo>
                  <a:cubicBezTo>
                    <a:pt x="3037" y="4597"/>
                    <a:pt x="3037" y="4621"/>
                    <a:pt x="3013" y="4621"/>
                  </a:cubicBezTo>
                  <a:cubicBezTo>
                    <a:pt x="2977" y="4585"/>
                    <a:pt x="2942" y="4561"/>
                    <a:pt x="2894" y="4525"/>
                  </a:cubicBezTo>
                  <a:lnTo>
                    <a:pt x="2858" y="4478"/>
                  </a:lnTo>
                  <a:lnTo>
                    <a:pt x="2811" y="4442"/>
                  </a:lnTo>
                  <a:lnTo>
                    <a:pt x="2799" y="4418"/>
                  </a:lnTo>
                  <a:lnTo>
                    <a:pt x="2763" y="4394"/>
                  </a:lnTo>
                  <a:lnTo>
                    <a:pt x="2751" y="4382"/>
                  </a:lnTo>
                  <a:cubicBezTo>
                    <a:pt x="2620" y="4347"/>
                    <a:pt x="2608" y="4335"/>
                    <a:pt x="2608" y="4335"/>
                  </a:cubicBezTo>
                  <a:lnTo>
                    <a:pt x="2584" y="4311"/>
                  </a:lnTo>
                  <a:lnTo>
                    <a:pt x="2561" y="4287"/>
                  </a:lnTo>
                  <a:lnTo>
                    <a:pt x="2537" y="4275"/>
                  </a:lnTo>
                  <a:lnTo>
                    <a:pt x="2513" y="4240"/>
                  </a:lnTo>
                  <a:lnTo>
                    <a:pt x="2501" y="4228"/>
                  </a:lnTo>
                  <a:cubicBezTo>
                    <a:pt x="2501" y="4216"/>
                    <a:pt x="2477" y="4216"/>
                    <a:pt x="2477" y="4192"/>
                  </a:cubicBezTo>
                  <a:lnTo>
                    <a:pt x="2465" y="4180"/>
                  </a:lnTo>
                  <a:cubicBezTo>
                    <a:pt x="2465" y="4168"/>
                    <a:pt x="2453" y="4168"/>
                    <a:pt x="2453" y="4156"/>
                  </a:cubicBezTo>
                  <a:lnTo>
                    <a:pt x="2442" y="4132"/>
                  </a:lnTo>
                  <a:cubicBezTo>
                    <a:pt x="2442" y="4120"/>
                    <a:pt x="2418" y="4120"/>
                    <a:pt x="2418" y="4109"/>
                  </a:cubicBezTo>
                  <a:lnTo>
                    <a:pt x="2406" y="4097"/>
                  </a:lnTo>
                  <a:cubicBezTo>
                    <a:pt x="2406" y="4073"/>
                    <a:pt x="2394" y="4073"/>
                    <a:pt x="2394" y="4061"/>
                  </a:cubicBezTo>
                  <a:lnTo>
                    <a:pt x="2382" y="4049"/>
                  </a:lnTo>
                  <a:cubicBezTo>
                    <a:pt x="2358" y="4037"/>
                    <a:pt x="2358" y="4013"/>
                    <a:pt x="2346" y="4001"/>
                  </a:cubicBezTo>
                  <a:lnTo>
                    <a:pt x="2346" y="3990"/>
                  </a:lnTo>
                  <a:cubicBezTo>
                    <a:pt x="2334" y="3978"/>
                    <a:pt x="2334" y="3954"/>
                    <a:pt x="2322" y="3942"/>
                  </a:cubicBezTo>
                  <a:lnTo>
                    <a:pt x="2299" y="3930"/>
                  </a:lnTo>
                  <a:cubicBezTo>
                    <a:pt x="2299" y="3918"/>
                    <a:pt x="2287" y="3894"/>
                    <a:pt x="2287" y="3894"/>
                  </a:cubicBezTo>
                  <a:lnTo>
                    <a:pt x="2275" y="3882"/>
                  </a:lnTo>
                  <a:cubicBezTo>
                    <a:pt x="2275" y="3870"/>
                    <a:pt x="2263" y="3870"/>
                    <a:pt x="2263" y="3859"/>
                  </a:cubicBezTo>
                  <a:lnTo>
                    <a:pt x="2239" y="3835"/>
                  </a:lnTo>
                  <a:cubicBezTo>
                    <a:pt x="2239" y="3823"/>
                    <a:pt x="2227" y="3823"/>
                    <a:pt x="2227" y="3811"/>
                  </a:cubicBezTo>
                  <a:lnTo>
                    <a:pt x="2215" y="3775"/>
                  </a:lnTo>
                  <a:cubicBezTo>
                    <a:pt x="2215" y="3763"/>
                    <a:pt x="2203" y="3763"/>
                    <a:pt x="2203" y="3751"/>
                  </a:cubicBezTo>
                  <a:cubicBezTo>
                    <a:pt x="2203" y="3739"/>
                    <a:pt x="2203" y="3739"/>
                    <a:pt x="2180" y="3716"/>
                  </a:cubicBezTo>
                  <a:cubicBezTo>
                    <a:pt x="2180" y="3704"/>
                    <a:pt x="2168" y="3704"/>
                    <a:pt x="2168" y="3692"/>
                  </a:cubicBezTo>
                  <a:cubicBezTo>
                    <a:pt x="2168" y="3692"/>
                    <a:pt x="2168" y="3680"/>
                    <a:pt x="2156" y="3680"/>
                  </a:cubicBezTo>
                  <a:cubicBezTo>
                    <a:pt x="2156" y="3656"/>
                    <a:pt x="2144" y="3656"/>
                    <a:pt x="2144" y="3644"/>
                  </a:cubicBezTo>
                  <a:cubicBezTo>
                    <a:pt x="2144" y="3632"/>
                    <a:pt x="2144" y="3632"/>
                    <a:pt x="2120" y="3620"/>
                  </a:cubicBezTo>
                  <a:cubicBezTo>
                    <a:pt x="2120" y="3597"/>
                    <a:pt x="2108" y="3597"/>
                    <a:pt x="2108" y="3585"/>
                  </a:cubicBezTo>
                  <a:lnTo>
                    <a:pt x="2096" y="3561"/>
                  </a:lnTo>
                  <a:cubicBezTo>
                    <a:pt x="2096" y="3537"/>
                    <a:pt x="2084" y="3537"/>
                    <a:pt x="2084" y="3525"/>
                  </a:cubicBezTo>
                  <a:lnTo>
                    <a:pt x="2061" y="3501"/>
                  </a:lnTo>
                  <a:cubicBezTo>
                    <a:pt x="2061" y="3478"/>
                    <a:pt x="2049" y="3466"/>
                    <a:pt x="2049" y="3454"/>
                  </a:cubicBezTo>
                  <a:lnTo>
                    <a:pt x="2049" y="3442"/>
                  </a:lnTo>
                  <a:cubicBezTo>
                    <a:pt x="2049" y="3418"/>
                    <a:pt x="2037" y="3394"/>
                    <a:pt x="2037" y="3382"/>
                  </a:cubicBezTo>
                  <a:lnTo>
                    <a:pt x="2037" y="3358"/>
                  </a:lnTo>
                  <a:cubicBezTo>
                    <a:pt x="2037" y="3347"/>
                    <a:pt x="2025" y="3335"/>
                    <a:pt x="2025" y="3323"/>
                  </a:cubicBezTo>
                  <a:lnTo>
                    <a:pt x="2025" y="3287"/>
                  </a:lnTo>
                  <a:cubicBezTo>
                    <a:pt x="2025" y="3275"/>
                    <a:pt x="2025" y="3263"/>
                    <a:pt x="2001" y="3239"/>
                  </a:cubicBezTo>
                  <a:lnTo>
                    <a:pt x="2001" y="3216"/>
                  </a:lnTo>
                  <a:lnTo>
                    <a:pt x="2001" y="3180"/>
                  </a:lnTo>
                  <a:lnTo>
                    <a:pt x="2001" y="3156"/>
                  </a:lnTo>
                  <a:lnTo>
                    <a:pt x="2001" y="3120"/>
                  </a:lnTo>
                  <a:lnTo>
                    <a:pt x="2001" y="3097"/>
                  </a:lnTo>
                  <a:lnTo>
                    <a:pt x="2001" y="3061"/>
                  </a:lnTo>
                  <a:lnTo>
                    <a:pt x="2001" y="3037"/>
                  </a:lnTo>
                  <a:lnTo>
                    <a:pt x="2001" y="3001"/>
                  </a:lnTo>
                  <a:lnTo>
                    <a:pt x="2001" y="2977"/>
                  </a:lnTo>
                  <a:lnTo>
                    <a:pt x="2001" y="2942"/>
                  </a:lnTo>
                  <a:lnTo>
                    <a:pt x="2001" y="2930"/>
                  </a:lnTo>
                  <a:lnTo>
                    <a:pt x="2001" y="2906"/>
                  </a:lnTo>
                  <a:lnTo>
                    <a:pt x="2001" y="2870"/>
                  </a:lnTo>
                  <a:lnTo>
                    <a:pt x="2001" y="2823"/>
                  </a:lnTo>
                  <a:lnTo>
                    <a:pt x="2001" y="2811"/>
                  </a:lnTo>
                  <a:lnTo>
                    <a:pt x="2001" y="2751"/>
                  </a:lnTo>
                  <a:cubicBezTo>
                    <a:pt x="2001" y="2525"/>
                    <a:pt x="2037" y="2323"/>
                    <a:pt x="2096" y="2108"/>
                  </a:cubicBezTo>
                  <a:cubicBezTo>
                    <a:pt x="2227" y="1620"/>
                    <a:pt x="2537" y="1192"/>
                    <a:pt x="2942" y="882"/>
                  </a:cubicBezTo>
                  <a:cubicBezTo>
                    <a:pt x="3346" y="584"/>
                    <a:pt x="3835" y="418"/>
                    <a:pt x="4347" y="418"/>
                  </a:cubicBezTo>
                  <a:close/>
                  <a:moveTo>
                    <a:pt x="4251" y="1"/>
                  </a:moveTo>
                  <a:cubicBezTo>
                    <a:pt x="3656" y="1"/>
                    <a:pt x="3096" y="191"/>
                    <a:pt x="2620" y="537"/>
                  </a:cubicBezTo>
                  <a:cubicBezTo>
                    <a:pt x="2144" y="894"/>
                    <a:pt x="1787" y="1406"/>
                    <a:pt x="1620" y="1977"/>
                  </a:cubicBezTo>
                  <a:cubicBezTo>
                    <a:pt x="1549" y="2215"/>
                    <a:pt x="1513" y="2477"/>
                    <a:pt x="1513" y="2727"/>
                  </a:cubicBezTo>
                  <a:lnTo>
                    <a:pt x="1513" y="2799"/>
                  </a:lnTo>
                  <a:lnTo>
                    <a:pt x="1513" y="2811"/>
                  </a:lnTo>
                  <a:lnTo>
                    <a:pt x="1513" y="2835"/>
                  </a:lnTo>
                  <a:lnTo>
                    <a:pt x="1513" y="2870"/>
                  </a:lnTo>
                  <a:lnTo>
                    <a:pt x="1513" y="2906"/>
                  </a:lnTo>
                  <a:lnTo>
                    <a:pt x="1513" y="2954"/>
                  </a:lnTo>
                  <a:lnTo>
                    <a:pt x="1513" y="2977"/>
                  </a:lnTo>
                  <a:lnTo>
                    <a:pt x="1513" y="3025"/>
                  </a:lnTo>
                  <a:lnTo>
                    <a:pt x="1513" y="3049"/>
                  </a:lnTo>
                  <a:lnTo>
                    <a:pt x="1513" y="3097"/>
                  </a:lnTo>
                  <a:lnTo>
                    <a:pt x="1513" y="3132"/>
                  </a:lnTo>
                  <a:lnTo>
                    <a:pt x="1513" y="3168"/>
                  </a:lnTo>
                  <a:lnTo>
                    <a:pt x="1513" y="3204"/>
                  </a:lnTo>
                  <a:lnTo>
                    <a:pt x="1513" y="3251"/>
                  </a:lnTo>
                  <a:lnTo>
                    <a:pt x="1513" y="3275"/>
                  </a:lnTo>
                  <a:cubicBezTo>
                    <a:pt x="1513" y="3287"/>
                    <a:pt x="1513" y="3311"/>
                    <a:pt x="1537" y="3323"/>
                  </a:cubicBezTo>
                  <a:lnTo>
                    <a:pt x="1537" y="3335"/>
                  </a:lnTo>
                  <a:lnTo>
                    <a:pt x="1537" y="3347"/>
                  </a:lnTo>
                  <a:cubicBezTo>
                    <a:pt x="1537" y="3370"/>
                    <a:pt x="1537" y="3382"/>
                    <a:pt x="1549" y="3394"/>
                  </a:cubicBezTo>
                  <a:lnTo>
                    <a:pt x="1549" y="3430"/>
                  </a:lnTo>
                  <a:cubicBezTo>
                    <a:pt x="1549" y="3442"/>
                    <a:pt x="1560" y="3454"/>
                    <a:pt x="1560" y="3489"/>
                  </a:cubicBezTo>
                  <a:lnTo>
                    <a:pt x="1560" y="3501"/>
                  </a:lnTo>
                  <a:cubicBezTo>
                    <a:pt x="1560" y="3525"/>
                    <a:pt x="1572" y="3549"/>
                    <a:pt x="1572" y="3573"/>
                  </a:cubicBezTo>
                  <a:lnTo>
                    <a:pt x="1572" y="3585"/>
                  </a:lnTo>
                  <a:cubicBezTo>
                    <a:pt x="1572" y="3609"/>
                    <a:pt x="1596" y="3620"/>
                    <a:pt x="1596" y="3632"/>
                  </a:cubicBezTo>
                  <a:lnTo>
                    <a:pt x="1596" y="3644"/>
                  </a:lnTo>
                  <a:lnTo>
                    <a:pt x="1596" y="3668"/>
                  </a:lnTo>
                  <a:cubicBezTo>
                    <a:pt x="1596" y="3680"/>
                    <a:pt x="1608" y="3692"/>
                    <a:pt x="1608" y="3704"/>
                  </a:cubicBezTo>
                  <a:lnTo>
                    <a:pt x="1608" y="3728"/>
                  </a:lnTo>
                  <a:lnTo>
                    <a:pt x="1608" y="3739"/>
                  </a:lnTo>
                  <a:cubicBezTo>
                    <a:pt x="1608" y="3751"/>
                    <a:pt x="1620" y="3763"/>
                    <a:pt x="1620" y="3787"/>
                  </a:cubicBezTo>
                  <a:cubicBezTo>
                    <a:pt x="1620" y="3799"/>
                    <a:pt x="1632" y="3799"/>
                    <a:pt x="1632" y="3811"/>
                  </a:cubicBezTo>
                  <a:cubicBezTo>
                    <a:pt x="1632" y="3823"/>
                    <a:pt x="1656" y="3847"/>
                    <a:pt x="1656" y="3847"/>
                  </a:cubicBezTo>
                  <a:cubicBezTo>
                    <a:pt x="1656" y="3859"/>
                    <a:pt x="1656" y="3859"/>
                    <a:pt x="1668" y="3870"/>
                  </a:cubicBezTo>
                  <a:cubicBezTo>
                    <a:pt x="1668" y="3882"/>
                    <a:pt x="1680" y="3906"/>
                    <a:pt x="1680" y="3906"/>
                  </a:cubicBezTo>
                  <a:cubicBezTo>
                    <a:pt x="1680" y="3918"/>
                    <a:pt x="1691" y="3918"/>
                    <a:pt x="1691" y="3930"/>
                  </a:cubicBezTo>
                  <a:cubicBezTo>
                    <a:pt x="1691" y="3942"/>
                    <a:pt x="1715" y="3966"/>
                    <a:pt x="1715" y="3966"/>
                  </a:cubicBezTo>
                  <a:lnTo>
                    <a:pt x="1727" y="3990"/>
                  </a:lnTo>
                  <a:cubicBezTo>
                    <a:pt x="1727" y="4001"/>
                    <a:pt x="1739" y="4025"/>
                    <a:pt x="1739" y="4025"/>
                  </a:cubicBezTo>
                  <a:cubicBezTo>
                    <a:pt x="1739" y="4025"/>
                    <a:pt x="1739" y="4037"/>
                    <a:pt x="1751" y="4037"/>
                  </a:cubicBezTo>
                  <a:cubicBezTo>
                    <a:pt x="1751" y="4049"/>
                    <a:pt x="1775" y="4061"/>
                    <a:pt x="1775" y="4061"/>
                  </a:cubicBezTo>
                  <a:cubicBezTo>
                    <a:pt x="1775" y="4061"/>
                    <a:pt x="1775" y="4085"/>
                    <a:pt x="1787" y="4085"/>
                  </a:cubicBezTo>
                  <a:cubicBezTo>
                    <a:pt x="1799" y="4097"/>
                    <a:pt x="1799" y="4109"/>
                    <a:pt x="1811" y="4120"/>
                  </a:cubicBezTo>
                  <a:lnTo>
                    <a:pt x="1834" y="4144"/>
                  </a:lnTo>
                  <a:cubicBezTo>
                    <a:pt x="1846" y="4156"/>
                    <a:pt x="1858" y="4180"/>
                    <a:pt x="1858" y="4204"/>
                  </a:cubicBezTo>
                  <a:lnTo>
                    <a:pt x="1858" y="4216"/>
                  </a:lnTo>
                  <a:cubicBezTo>
                    <a:pt x="1870" y="4228"/>
                    <a:pt x="1870" y="4240"/>
                    <a:pt x="1894" y="4263"/>
                  </a:cubicBezTo>
                  <a:lnTo>
                    <a:pt x="1906" y="4287"/>
                  </a:lnTo>
                  <a:cubicBezTo>
                    <a:pt x="1918" y="4299"/>
                    <a:pt x="1918" y="4323"/>
                    <a:pt x="1930" y="4323"/>
                  </a:cubicBezTo>
                  <a:lnTo>
                    <a:pt x="1953" y="4335"/>
                  </a:lnTo>
                  <a:cubicBezTo>
                    <a:pt x="1965" y="4347"/>
                    <a:pt x="1965" y="4359"/>
                    <a:pt x="1977" y="4359"/>
                  </a:cubicBezTo>
                  <a:cubicBezTo>
                    <a:pt x="1977" y="4382"/>
                    <a:pt x="1989" y="4382"/>
                    <a:pt x="1989" y="4394"/>
                  </a:cubicBezTo>
                  <a:lnTo>
                    <a:pt x="2025" y="4418"/>
                  </a:lnTo>
                  <a:lnTo>
                    <a:pt x="2037" y="4442"/>
                  </a:lnTo>
                  <a:lnTo>
                    <a:pt x="2072" y="4466"/>
                  </a:lnTo>
                  <a:cubicBezTo>
                    <a:pt x="2072" y="4478"/>
                    <a:pt x="2084" y="4478"/>
                    <a:pt x="2084" y="4501"/>
                  </a:cubicBezTo>
                  <a:lnTo>
                    <a:pt x="2108" y="4525"/>
                  </a:lnTo>
                  <a:cubicBezTo>
                    <a:pt x="2108" y="4537"/>
                    <a:pt x="2132" y="4537"/>
                    <a:pt x="2132" y="4537"/>
                  </a:cubicBezTo>
                  <a:lnTo>
                    <a:pt x="2156" y="4573"/>
                  </a:lnTo>
                  <a:lnTo>
                    <a:pt x="2168" y="4585"/>
                  </a:lnTo>
                  <a:lnTo>
                    <a:pt x="2203" y="4621"/>
                  </a:lnTo>
                  <a:lnTo>
                    <a:pt x="2215" y="4632"/>
                  </a:lnTo>
                  <a:lnTo>
                    <a:pt x="2251" y="4656"/>
                  </a:lnTo>
                  <a:lnTo>
                    <a:pt x="2263" y="4680"/>
                  </a:lnTo>
                  <a:lnTo>
                    <a:pt x="2311" y="4716"/>
                  </a:lnTo>
                  <a:lnTo>
                    <a:pt x="2346" y="4763"/>
                  </a:lnTo>
                  <a:cubicBezTo>
                    <a:pt x="2382" y="4775"/>
                    <a:pt x="2406" y="4811"/>
                    <a:pt x="2430" y="4823"/>
                  </a:cubicBezTo>
                  <a:lnTo>
                    <a:pt x="2406" y="4835"/>
                  </a:lnTo>
                  <a:cubicBezTo>
                    <a:pt x="2287" y="4811"/>
                    <a:pt x="2156" y="4811"/>
                    <a:pt x="2025" y="4811"/>
                  </a:cubicBezTo>
                  <a:cubicBezTo>
                    <a:pt x="906" y="4811"/>
                    <a:pt x="1" y="5716"/>
                    <a:pt x="1" y="6835"/>
                  </a:cubicBezTo>
                  <a:cubicBezTo>
                    <a:pt x="1" y="7954"/>
                    <a:pt x="906" y="8859"/>
                    <a:pt x="2025" y="8859"/>
                  </a:cubicBezTo>
                  <a:lnTo>
                    <a:pt x="8633" y="8859"/>
                  </a:lnTo>
                  <a:cubicBezTo>
                    <a:pt x="8740" y="8859"/>
                    <a:pt x="8823" y="8764"/>
                    <a:pt x="8823" y="8669"/>
                  </a:cubicBezTo>
                  <a:cubicBezTo>
                    <a:pt x="9002" y="8573"/>
                    <a:pt x="8919" y="8490"/>
                    <a:pt x="8811" y="8490"/>
                  </a:cubicBezTo>
                  <a:lnTo>
                    <a:pt x="2203" y="8490"/>
                  </a:lnTo>
                  <a:cubicBezTo>
                    <a:pt x="1299" y="8490"/>
                    <a:pt x="560" y="7752"/>
                    <a:pt x="560" y="6847"/>
                  </a:cubicBezTo>
                  <a:cubicBezTo>
                    <a:pt x="560" y="5942"/>
                    <a:pt x="1299" y="5216"/>
                    <a:pt x="2203" y="5216"/>
                  </a:cubicBezTo>
                  <a:cubicBezTo>
                    <a:pt x="2334" y="5216"/>
                    <a:pt x="2489" y="5228"/>
                    <a:pt x="2620" y="5275"/>
                  </a:cubicBezTo>
                  <a:cubicBezTo>
                    <a:pt x="2629" y="5277"/>
                    <a:pt x="2639" y="5278"/>
                    <a:pt x="2649" y="5278"/>
                  </a:cubicBezTo>
                  <a:cubicBezTo>
                    <a:pt x="2715" y="5278"/>
                    <a:pt x="2791" y="5244"/>
                    <a:pt x="2823" y="5192"/>
                  </a:cubicBezTo>
                  <a:cubicBezTo>
                    <a:pt x="2882" y="5109"/>
                    <a:pt x="2954" y="5037"/>
                    <a:pt x="3037" y="4978"/>
                  </a:cubicBezTo>
                  <a:cubicBezTo>
                    <a:pt x="3049" y="4954"/>
                    <a:pt x="3061" y="4942"/>
                    <a:pt x="3096" y="4930"/>
                  </a:cubicBezTo>
                  <a:lnTo>
                    <a:pt x="3108" y="4930"/>
                  </a:lnTo>
                  <a:cubicBezTo>
                    <a:pt x="3120" y="4918"/>
                    <a:pt x="3132" y="4894"/>
                    <a:pt x="3168" y="4882"/>
                  </a:cubicBezTo>
                  <a:cubicBezTo>
                    <a:pt x="3215" y="4859"/>
                    <a:pt x="3251" y="4823"/>
                    <a:pt x="3299" y="4811"/>
                  </a:cubicBezTo>
                  <a:cubicBezTo>
                    <a:pt x="3311" y="4799"/>
                    <a:pt x="3346" y="4799"/>
                    <a:pt x="3358" y="4775"/>
                  </a:cubicBezTo>
                  <a:cubicBezTo>
                    <a:pt x="3406" y="4763"/>
                    <a:pt x="3454" y="4740"/>
                    <a:pt x="3489" y="4716"/>
                  </a:cubicBezTo>
                  <a:cubicBezTo>
                    <a:pt x="3513" y="4716"/>
                    <a:pt x="3537" y="4704"/>
                    <a:pt x="3549" y="4704"/>
                  </a:cubicBezTo>
                  <a:lnTo>
                    <a:pt x="3573" y="4704"/>
                  </a:lnTo>
                  <a:cubicBezTo>
                    <a:pt x="3585" y="4704"/>
                    <a:pt x="3608" y="4692"/>
                    <a:pt x="3632" y="4692"/>
                  </a:cubicBezTo>
                  <a:lnTo>
                    <a:pt x="3930" y="4692"/>
                  </a:lnTo>
                  <a:cubicBezTo>
                    <a:pt x="3989" y="4692"/>
                    <a:pt x="4025" y="4704"/>
                    <a:pt x="4085" y="4704"/>
                  </a:cubicBezTo>
                  <a:cubicBezTo>
                    <a:pt x="4120" y="4704"/>
                    <a:pt x="4132" y="4716"/>
                    <a:pt x="4168" y="4716"/>
                  </a:cubicBezTo>
                  <a:lnTo>
                    <a:pt x="4180" y="4716"/>
                  </a:lnTo>
                  <a:cubicBezTo>
                    <a:pt x="4204" y="4716"/>
                    <a:pt x="4227" y="4740"/>
                    <a:pt x="4251" y="4740"/>
                  </a:cubicBezTo>
                  <a:lnTo>
                    <a:pt x="4394" y="4740"/>
                  </a:lnTo>
                  <a:cubicBezTo>
                    <a:pt x="4394" y="4740"/>
                    <a:pt x="4406" y="4740"/>
                    <a:pt x="4406" y="4716"/>
                  </a:cubicBezTo>
                  <a:lnTo>
                    <a:pt x="4454" y="4680"/>
                  </a:lnTo>
                  <a:cubicBezTo>
                    <a:pt x="4478" y="4644"/>
                    <a:pt x="4489" y="4621"/>
                    <a:pt x="4489" y="4585"/>
                  </a:cubicBezTo>
                  <a:cubicBezTo>
                    <a:pt x="4489" y="4561"/>
                    <a:pt x="4513" y="4525"/>
                    <a:pt x="4513" y="4513"/>
                  </a:cubicBezTo>
                  <a:cubicBezTo>
                    <a:pt x="4513" y="4501"/>
                    <a:pt x="4525" y="4478"/>
                    <a:pt x="4525" y="4466"/>
                  </a:cubicBezTo>
                  <a:cubicBezTo>
                    <a:pt x="4525" y="4454"/>
                    <a:pt x="4525" y="4442"/>
                    <a:pt x="4537" y="4418"/>
                  </a:cubicBezTo>
                  <a:cubicBezTo>
                    <a:pt x="4537" y="4406"/>
                    <a:pt x="4549" y="4382"/>
                    <a:pt x="4549" y="4359"/>
                  </a:cubicBezTo>
                  <a:lnTo>
                    <a:pt x="4549" y="4347"/>
                  </a:lnTo>
                  <a:cubicBezTo>
                    <a:pt x="4811" y="3609"/>
                    <a:pt x="5442" y="3049"/>
                    <a:pt x="6216" y="2894"/>
                  </a:cubicBezTo>
                  <a:lnTo>
                    <a:pt x="6240" y="2894"/>
                  </a:lnTo>
                  <a:cubicBezTo>
                    <a:pt x="6371" y="2858"/>
                    <a:pt x="6513" y="2847"/>
                    <a:pt x="6668" y="2847"/>
                  </a:cubicBezTo>
                  <a:lnTo>
                    <a:pt x="6799" y="2847"/>
                  </a:lnTo>
                  <a:cubicBezTo>
                    <a:pt x="7228" y="2870"/>
                    <a:pt x="7633" y="3013"/>
                    <a:pt x="7978" y="3263"/>
                  </a:cubicBezTo>
                  <a:cubicBezTo>
                    <a:pt x="8012" y="3287"/>
                    <a:pt x="8051" y="3300"/>
                    <a:pt x="8090" y="3300"/>
                  </a:cubicBezTo>
                  <a:cubicBezTo>
                    <a:pt x="8148" y="3300"/>
                    <a:pt x="8204" y="3272"/>
                    <a:pt x="8240" y="3216"/>
                  </a:cubicBezTo>
                  <a:cubicBezTo>
                    <a:pt x="8299" y="3132"/>
                    <a:pt x="8288" y="3013"/>
                    <a:pt x="8204" y="2954"/>
                  </a:cubicBezTo>
                  <a:cubicBezTo>
                    <a:pt x="7847" y="2680"/>
                    <a:pt x="7430" y="2513"/>
                    <a:pt x="6978" y="2477"/>
                  </a:cubicBezTo>
                  <a:cubicBezTo>
                    <a:pt x="6966" y="2311"/>
                    <a:pt x="6930" y="2132"/>
                    <a:pt x="6894" y="1977"/>
                  </a:cubicBezTo>
                  <a:cubicBezTo>
                    <a:pt x="6728" y="1418"/>
                    <a:pt x="6371" y="894"/>
                    <a:pt x="5894" y="537"/>
                  </a:cubicBezTo>
                  <a:cubicBezTo>
                    <a:pt x="5418" y="180"/>
                    <a:pt x="4847" y="1"/>
                    <a:pt x="42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42"/>
            <p:cNvSpPr/>
            <p:nvPr/>
          </p:nvSpPr>
          <p:spPr>
            <a:xfrm>
              <a:off x="1670026" y="3377672"/>
              <a:ext cx="104760" cy="175256"/>
            </a:xfrm>
            <a:custGeom>
              <a:avLst/>
              <a:gdLst/>
              <a:ahLst/>
              <a:cxnLst/>
              <a:rect l="l" t="t" r="r" b="b"/>
              <a:pathLst>
                <a:path w="3299" h="5519" extrusionOk="0">
                  <a:moveTo>
                    <a:pt x="210" y="0"/>
                  </a:moveTo>
                  <a:cubicBezTo>
                    <a:pt x="169" y="0"/>
                    <a:pt x="128" y="15"/>
                    <a:pt x="96" y="41"/>
                  </a:cubicBezTo>
                  <a:cubicBezTo>
                    <a:pt x="1" y="113"/>
                    <a:pt x="1" y="232"/>
                    <a:pt x="60" y="303"/>
                  </a:cubicBezTo>
                  <a:cubicBezTo>
                    <a:pt x="394" y="708"/>
                    <a:pt x="572" y="1196"/>
                    <a:pt x="572" y="1720"/>
                  </a:cubicBezTo>
                  <a:lnTo>
                    <a:pt x="572" y="1780"/>
                  </a:lnTo>
                  <a:lnTo>
                    <a:pt x="572" y="1791"/>
                  </a:lnTo>
                  <a:cubicBezTo>
                    <a:pt x="572" y="1851"/>
                    <a:pt x="596" y="1910"/>
                    <a:pt x="644" y="1958"/>
                  </a:cubicBezTo>
                  <a:cubicBezTo>
                    <a:pt x="676" y="1990"/>
                    <a:pt x="718" y="2000"/>
                    <a:pt x="760" y="2000"/>
                  </a:cubicBezTo>
                  <a:cubicBezTo>
                    <a:pt x="781" y="2000"/>
                    <a:pt x="803" y="1998"/>
                    <a:pt x="822" y="1994"/>
                  </a:cubicBezTo>
                  <a:cubicBezTo>
                    <a:pt x="977" y="1946"/>
                    <a:pt x="1132" y="1922"/>
                    <a:pt x="1299" y="1922"/>
                  </a:cubicBezTo>
                  <a:cubicBezTo>
                    <a:pt x="2192" y="1922"/>
                    <a:pt x="2906" y="2649"/>
                    <a:pt x="2906" y="3530"/>
                  </a:cubicBezTo>
                  <a:cubicBezTo>
                    <a:pt x="2906" y="4423"/>
                    <a:pt x="2180" y="5125"/>
                    <a:pt x="1299" y="5125"/>
                  </a:cubicBezTo>
                  <a:lnTo>
                    <a:pt x="1168" y="5125"/>
                  </a:lnTo>
                  <a:cubicBezTo>
                    <a:pt x="1061" y="5125"/>
                    <a:pt x="977" y="5220"/>
                    <a:pt x="977" y="5328"/>
                  </a:cubicBezTo>
                  <a:cubicBezTo>
                    <a:pt x="977" y="5423"/>
                    <a:pt x="1061" y="5518"/>
                    <a:pt x="1168" y="5518"/>
                  </a:cubicBezTo>
                  <a:lnTo>
                    <a:pt x="1299" y="5518"/>
                  </a:lnTo>
                  <a:cubicBezTo>
                    <a:pt x="2394" y="5518"/>
                    <a:pt x="3287" y="4625"/>
                    <a:pt x="3287" y="3518"/>
                  </a:cubicBezTo>
                  <a:cubicBezTo>
                    <a:pt x="3299" y="2422"/>
                    <a:pt x="2406" y="1529"/>
                    <a:pt x="1299" y="1529"/>
                  </a:cubicBezTo>
                  <a:cubicBezTo>
                    <a:pt x="1180" y="1529"/>
                    <a:pt x="1061" y="1541"/>
                    <a:pt x="942" y="1565"/>
                  </a:cubicBezTo>
                  <a:cubicBezTo>
                    <a:pt x="918" y="1029"/>
                    <a:pt x="703" y="494"/>
                    <a:pt x="358" y="77"/>
                  </a:cubicBezTo>
                  <a:cubicBezTo>
                    <a:pt x="318" y="24"/>
                    <a:pt x="263" y="0"/>
                    <a:pt x="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7" name="Google Shape;457;p42"/>
          <p:cNvGrpSpPr/>
          <p:nvPr/>
        </p:nvGrpSpPr>
        <p:grpSpPr>
          <a:xfrm>
            <a:off x="1638744" y="1764830"/>
            <a:ext cx="497875" cy="494295"/>
            <a:chOff x="1408777" y="3680964"/>
            <a:chExt cx="357720" cy="355148"/>
          </a:xfrm>
        </p:grpSpPr>
        <p:sp>
          <p:nvSpPr>
            <p:cNvPr id="458" name="Google Shape;458;p42"/>
            <p:cNvSpPr/>
            <p:nvPr/>
          </p:nvSpPr>
          <p:spPr>
            <a:xfrm>
              <a:off x="1510488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41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63" y="262"/>
                    <a:pt x="763" y="167"/>
                  </a:cubicBezTo>
                  <a:cubicBezTo>
                    <a:pt x="763" y="84"/>
                    <a:pt x="679" y="0"/>
                    <a:pt x="5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42"/>
            <p:cNvSpPr/>
            <p:nvPr/>
          </p:nvSpPr>
          <p:spPr>
            <a:xfrm>
              <a:off x="1627315" y="3814144"/>
              <a:ext cx="37852" cy="49188"/>
            </a:xfrm>
            <a:custGeom>
              <a:avLst/>
              <a:gdLst/>
              <a:ahLst/>
              <a:cxnLst/>
              <a:rect l="l" t="t" r="r" b="b"/>
              <a:pathLst>
                <a:path w="1192" h="1549" extrusionOk="0">
                  <a:moveTo>
                    <a:pt x="596" y="0"/>
                  </a:moveTo>
                  <a:cubicBezTo>
                    <a:pt x="262" y="0"/>
                    <a:pt x="1" y="274"/>
                    <a:pt x="1" y="596"/>
                  </a:cubicBezTo>
                  <a:lnTo>
                    <a:pt x="1" y="953"/>
                  </a:lnTo>
                  <a:cubicBezTo>
                    <a:pt x="1" y="1286"/>
                    <a:pt x="262" y="1548"/>
                    <a:pt x="596" y="1548"/>
                  </a:cubicBezTo>
                  <a:cubicBezTo>
                    <a:pt x="917" y="1548"/>
                    <a:pt x="1191" y="1286"/>
                    <a:pt x="1191" y="953"/>
                  </a:cubicBezTo>
                  <a:lnTo>
                    <a:pt x="1191" y="691"/>
                  </a:lnTo>
                  <a:cubicBezTo>
                    <a:pt x="1191" y="596"/>
                    <a:pt x="1108" y="524"/>
                    <a:pt x="1024" y="524"/>
                  </a:cubicBezTo>
                  <a:cubicBezTo>
                    <a:pt x="929" y="524"/>
                    <a:pt x="858" y="596"/>
                    <a:pt x="858" y="691"/>
                  </a:cubicBezTo>
                  <a:lnTo>
                    <a:pt x="858" y="953"/>
                  </a:lnTo>
                  <a:cubicBezTo>
                    <a:pt x="858" y="1108"/>
                    <a:pt x="739" y="1227"/>
                    <a:pt x="596" y="1227"/>
                  </a:cubicBezTo>
                  <a:cubicBezTo>
                    <a:pt x="441" y="1227"/>
                    <a:pt x="322" y="1108"/>
                    <a:pt x="322" y="953"/>
                  </a:cubicBezTo>
                  <a:lnTo>
                    <a:pt x="322" y="596"/>
                  </a:lnTo>
                  <a:cubicBezTo>
                    <a:pt x="322" y="453"/>
                    <a:pt x="441" y="334"/>
                    <a:pt x="596" y="334"/>
                  </a:cubicBezTo>
                  <a:cubicBezTo>
                    <a:pt x="679" y="334"/>
                    <a:pt x="751" y="262"/>
                    <a:pt x="751" y="167"/>
                  </a:cubicBezTo>
                  <a:cubicBezTo>
                    <a:pt x="751" y="84"/>
                    <a:pt x="679" y="0"/>
                    <a:pt x="59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42"/>
            <p:cNvSpPr/>
            <p:nvPr/>
          </p:nvSpPr>
          <p:spPr>
            <a:xfrm>
              <a:off x="1525604" y="3908806"/>
              <a:ext cx="123305" cy="33152"/>
            </a:xfrm>
            <a:custGeom>
              <a:avLst/>
              <a:gdLst/>
              <a:ahLst/>
              <a:cxnLst/>
              <a:rect l="l" t="t" r="r" b="b"/>
              <a:pathLst>
                <a:path w="3883" h="1044" extrusionOk="0">
                  <a:moveTo>
                    <a:pt x="3714" y="0"/>
                  </a:moveTo>
                  <a:cubicBezTo>
                    <a:pt x="3669" y="0"/>
                    <a:pt x="3622" y="18"/>
                    <a:pt x="3585" y="55"/>
                  </a:cubicBezTo>
                  <a:cubicBezTo>
                    <a:pt x="3215" y="460"/>
                    <a:pt x="2596" y="710"/>
                    <a:pt x="1953" y="710"/>
                  </a:cubicBezTo>
                  <a:cubicBezTo>
                    <a:pt x="1299" y="710"/>
                    <a:pt x="679" y="472"/>
                    <a:pt x="310" y="55"/>
                  </a:cubicBezTo>
                  <a:cubicBezTo>
                    <a:pt x="278" y="23"/>
                    <a:pt x="231" y="4"/>
                    <a:pt x="183" y="4"/>
                  </a:cubicBezTo>
                  <a:cubicBezTo>
                    <a:pt x="144" y="4"/>
                    <a:pt x="104" y="17"/>
                    <a:pt x="72" y="43"/>
                  </a:cubicBezTo>
                  <a:cubicBezTo>
                    <a:pt x="13" y="103"/>
                    <a:pt x="1" y="210"/>
                    <a:pt x="60" y="282"/>
                  </a:cubicBezTo>
                  <a:cubicBezTo>
                    <a:pt x="489" y="758"/>
                    <a:pt x="1191" y="1044"/>
                    <a:pt x="1930" y="1044"/>
                  </a:cubicBezTo>
                  <a:cubicBezTo>
                    <a:pt x="2680" y="1044"/>
                    <a:pt x="3370" y="758"/>
                    <a:pt x="3811" y="282"/>
                  </a:cubicBezTo>
                  <a:cubicBezTo>
                    <a:pt x="3882" y="210"/>
                    <a:pt x="3882" y="103"/>
                    <a:pt x="3823" y="43"/>
                  </a:cubicBezTo>
                  <a:cubicBezTo>
                    <a:pt x="3794" y="15"/>
                    <a:pt x="3755" y="0"/>
                    <a:pt x="37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42"/>
            <p:cNvSpPr/>
            <p:nvPr/>
          </p:nvSpPr>
          <p:spPr>
            <a:xfrm>
              <a:off x="1408777" y="3680964"/>
              <a:ext cx="298338" cy="296528"/>
            </a:xfrm>
            <a:custGeom>
              <a:avLst/>
              <a:gdLst/>
              <a:ahLst/>
              <a:cxnLst/>
              <a:rect l="l" t="t" r="r" b="b"/>
              <a:pathLst>
                <a:path w="9395" h="9338" extrusionOk="0">
                  <a:moveTo>
                    <a:pt x="5655" y="0"/>
                  </a:moveTo>
                  <a:cubicBezTo>
                    <a:pt x="5592" y="0"/>
                    <a:pt x="5529" y="1"/>
                    <a:pt x="5466" y="3"/>
                  </a:cubicBezTo>
                  <a:cubicBezTo>
                    <a:pt x="4037" y="51"/>
                    <a:pt x="2692" y="622"/>
                    <a:pt x="1680" y="1634"/>
                  </a:cubicBezTo>
                  <a:cubicBezTo>
                    <a:pt x="667" y="2646"/>
                    <a:pt x="96" y="3992"/>
                    <a:pt x="48" y="5421"/>
                  </a:cubicBezTo>
                  <a:cubicBezTo>
                    <a:pt x="1" y="6849"/>
                    <a:pt x="489" y="8219"/>
                    <a:pt x="1429" y="9278"/>
                  </a:cubicBezTo>
                  <a:cubicBezTo>
                    <a:pt x="1465" y="9302"/>
                    <a:pt x="1501" y="9338"/>
                    <a:pt x="1549" y="9338"/>
                  </a:cubicBezTo>
                  <a:cubicBezTo>
                    <a:pt x="1596" y="9338"/>
                    <a:pt x="1620" y="9314"/>
                    <a:pt x="1656" y="9290"/>
                  </a:cubicBezTo>
                  <a:cubicBezTo>
                    <a:pt x="1727" y="9231"/>
                    <a:pt x="1727" y="9123"/>
                    <a:pt x="1668" y="9052"/>
                  </a:cubicBezTo>
                  <a:cubicBezTo>
                    <a:pt x="787" y="8052"/>
                    <a:pt x="310" y="6754"/>
                    <a:pt x="358" y="5421"/>
                  </a:cubicBezTo>
                  <a:cubicBezTo>
                    <a:pt x="406" y="4075"/>
                    <a:pt x="941" y="2813"/>
                    <a:pt x="1894" y="1861"/>
                  </a:cubicBezTo>
                  <a:cubicBezTo>
                    <a:pt x="2846" y="908"/>
                    <a:pt x="4108" y="360"/>
                    <a:pt x="5454" y="325"/>
                  </a:cubicBezTo>
                  <a:cubicBezTo>
                    <a:pt x="5500" y="323"/>
                    <a:pt x="5547" y="323"/>
                    <a:pt x="5594" y="323"/>
                  </a:cubicBezTo>
                  <a:cubicBezTo>
                    <a:pt x="6878" y="323"/>
                    <a:pt x="8120" y="796"/>
                    <a:pt x="9085" y="1634"/>
                  </a:cubicBezTo>
                  <a:cubicBezTo>
                    <a:pt x="9119" y="1663"/>
                    <a:pt x="9162" y="1678"/>
                    <a:pt x="9203" y="1678"/>
                  </a:cubicBezTo>
                  <a:cubicBezTo>
                    <a:pt x="9248" y="1678"/>
                    <a:pt x="9292" y="1660"/>
                    <a:pt x="9323" y="1623"/>
                  </a:cubicBezTo>
                  <a:cubicBezTo>
                    <a:pt x="9395" y="1551"/>
                    <a:pt x="9395" y="1444"/>
                    <a:pt x="9323" y="1384"/>
                  </a:cubicBezTo>
                  <a:cubicBezTo>
                    <a:pt x="8300" y="486"/>
                    <a:pt x="7004" y="0"/>
                    <a:pt x="565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42"/>
            <p:cNvSpPr/>
            <p:nvPr/>
          </p:nvSpPr>
          <p:spPr>
            <a:xfrm>
              <a:off x="1468508" y="3739075"/>
              <a:ext cx="297989" cy="297036"/>
            </a:xfrm>
            <a:custGeom>
              <a:avLst/>
              <a:gdLst/>
              <a:ahLst/>
              <a:cxnLst/>
              <a:rect l="l" t="t" r="r" b="b"/>
              <a:pathLst>
                <a:path w="9384" h="9354" extrusionOk="0">
                  <a:moveTo>
                    <a:pt x="7834" y="1"/>
                  </a:moveTo>
                  <a:cubicBezTo>
                    <a:pt x="7795" y="1"/>
                    <a:pt x="7754" y="15"/>
                    <a:pt x="7716" y="43"/>
                  </a:cubicBezTo>
                  <a:cubicBezTo>
                    <a:pt x="7645" y="102"/>
                    <a:pt x="7645" y="209"/>
                    <a:pt x="7704" y="281"/>
                  </a:cubicBezTo>
                  <a:cubicBezTo>
                    <a:pt x="8585" y="1281"/>
                    <a:pt x="9062" y="2579"/>
                    <a:pt x="9014" y="3912"/>
                  </a:cubicBezTo>
                  <a:cubicBezTo>
                    <a:pt x="8966" y="5257"/>
                    <a:pt x="8431" y="6520"/>
                    <a:pt x="7478" y="7472"/>
                  </a:cubicBezTo>
                  <a:cubicBezTo>
                    <a:pt x="6526" y="8425"/>
                    <a:pt x="5263" y="8972"/>
                    <a:pt x="3918" y="9008"/>
                  </a:cubicBezTo>
                  <a:cubicBezTo>
                    <a:pt x="3870" y="9009"/>
                    <a:pt x="3823" y="9010"/>
                    <a:pt x="3775" y="9010"/>
                  </a:cubicBezTo>
                  <a:cubicBezTo>
                    <a:pt x="2492" y="9010"/>
                    <a:pt x="1251" y="8548"/>
                    <a:pt x="299" y="7698"/>
                  </a:cubicBezTo>
                  <a:cubicBezTo>
                    <a:pt x="259" y="7670"/>
                    <a:pt x="216" y="7655"/>
                    <a:pt x="175" y="7655"/>
                  </a:cubicBezTo>
                  <a:cubicBezTo>
                    <a:pt x="130" y="7655"/>
                    <a:pt x="86" y="7673"/>
                    <a:pt x="49" y="7710"/>
                  </a:cubicBezTo>
                  <a:cubicBezTo>
                    <a:pt x="1" y="7782"/>
                    <a:pt x="1" y="7889"/>
                    <a:pt x="72" y="7948"/>
                  </a:cubicBezTo>
                  <a:cubicBezTo>
                    <a:pt x="1096" y="8853"/>
                    <a:pt x="2394" y="9353"/>
                    <a:pt x="3763" y="9353"/>
                  </a:cubicBezTo>
                  <a:lnTo>
                    <a:pt x="3930" y="9353"/>
                  </a:lnTo>
                  <a:cubicBezTo>
                    <a:pt x="5359" y="9306"/>
                    <a:pt x="6692" y="8722"/>
                    <a:pt x="7704" y="7710"/>
                  </a:cubicBezTo>
                  <a:cubicBezTo>
                    <a:pt x="8716" y="6698"/>
                    <a:pt x="9300" y="5365"/>
                    <a:pt x="9347" y="3936"/>
                  </a:cubicBezTo>
                  <a:cubicBezTo>
                    <a:pt x="9383" y="2507"/>
                    <a:pt x="8895" y="1126"/>
                    <a:pt x="7954" y="66"/>
                  </a:cubicBezTo>
                  <a:cubicBezTo>
                    <a:pt x="7922" y="21"/>
                    <a:pt x="7879" y="1"/>
                    <a:pt x="78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02CF66E5-587A-7829-A93A-6F4DD724CED8}"/>
              </a:ext>
            </a:extLst>
          </p:cNvPr>
          <p:cNvSpPr/>
          <p:nvPr/>
        </p:nvSpPr>
        <p:spPr>
          <a:xfrm>
            <a:off x="1" y="83258"/>
            <a:ext cx="9143999" cy="51552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6737B0-3451-59BB-04EF-27EF0FDA7194}"/>
              </a:ext>
            </a:extLst>
          </p:cNvPr>
          <p:cNvSpPr txBox="1"/>
          <p:nvPr/>
        </p:nvSpPr>
        <p:spPr>
          <a:xfrm>
            <a:off x="6154115" y="2520697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E5A4FE-4BE1-DCCD-C6F6-6EA46C997B55}"/>
              </a:ext>
            </a:extLst>
          </p:cNvPr>
          <p:cNvSpPr txBox="1"/>
          <p:nvPr/>
        </p:nvSpPr>
        <p:spPr>
          <a:xfrm>
            <a:off x="3470316" y="2520697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39646C-6E65-F797-D2CE-933419A92653}"/>
              </a:ext>
            </a:extLst>
          </p:cNvPr>
          <p:cNvSpPr txBox="1"/>
          <p:nvPr/>
        </p:nvSpPr>
        <p:spPr>
          <a:xfrm>
            <a:off x="785998" y="2520697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" name="Google Shape;485;p45"/>
          <p:cNvPicPr preferRelativeResize="0"/>
          <p:nvPr/>
        </p:nvPicPr>
        <p:blipFill rotWithShape="1">
          <a:blip r:embed="rId3">
            <a:alphaModFix/>
          </a:blip>
          <a:srcRect l="5594" t="32891" r="-25383" b="22192"/>
          <a:stretch/>
        </p:blipFill>
        <p:spPr>
          <a:xfrm flipH="1">
            <a:off x="6720650" y="126751"/>
            <a:ext cx="2508525" cy="106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Google Shape;486;p45"/>
          <p:cNvPicPr preferRelativeResize="0"/>
          <p:nvPr/>
        </p:nvPicPr>
        <p:blipFill rotWithShape="1">
          <a:blip r:embed="rId4">
            <a:alphaModFix/>
          </a:blip>
          <a:srcRect l="-10802" t="-7402" r="16042" b="17125"/>
          <a:stretch/>
        </p:blipFill>
        <p:spPr>
          <a:xfrm>
            <a:off x="6900175" y="2725850"/>
            <a:ext cx="2243824" cy="24176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7" name="Google Shape;487;p45"/>
          <p:cNvGrpSpPr/>
          <p:nvPr/>
        </p:nvGrpSpPr>
        <p:grpSpPr>
          <a:xfrm>
            <a:off x="-31198" y="2516725"/>
            <a:ext cx="2568348" cy="2626776"/>
            <a:chOff x="-31198" y="2516725"/>
            <a:chExt cx="2568348" cy="2626776"/>
          </a:xfrm>
        </p:grpSpPr>
        <p:pic>
          <p:nvPicPr>
            <p:cNvPr id="488" name="Google Shape;488;p45"/>
            <p:cNvPicPr preferRelativeResize="0"/>
            <p:nvPr/>
          </p:nvPicPr>
          <p:blipFill rotWithShape="1">
            <a:blip r:embed="rId5">
              <a:alphaModFix/>
            </a:blip>
            <a:srcRect l="17733" t="14761" r="31700" b="17400"/>
            <a:stretch/>
          </p:blipFill>
          <p:spPr>
            <a:xfrm flipH="1">
              <a:off x="-1" y="3139375"/>
              <a:ext cx="1693051" cy="2004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9" name="Google Shape;489;p45"/>
            <p:cNvPicPr preferRelativeResize="0"/>
            <p:nvPr/>
          </p:nvPicPr>
          <p:blipFill rotWithShape="1">
            <a:blip r:embed="rId5">
              <a:alphaModFix/>
            </a:blip>
            <a:srcRect l="12587" t="12138" r="19482" b="16079"/>
            <a:stretch/>
          </p:blipFill>
          <p:spPr>
            <a:xfrm flipH="1">
              <a:off x="890302" y="3607950"/>
              <a:ext cx="1646848" cy="15355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0" name="Google Shape;490;p45"/>
            <p:cNvPicPr preferRelativeResize="0"/>
            <p:nvPr/>
          </p:nvPicPr>
          <p:blipFill rotWithShape="1">
            <a:blip r:embed="rId5">
              <a:alphaModFix/>
            </a:blip>
            <a:srcRect l="22243" t="7232" r="39746" b="-6036"/>
            <a:stretch/>
          </p:blipFill>
          <p:spPr>
            <a:xfrm flipH="1">
              <a:off x="-31198" y="2516725"/>
              <a:ext cx="921498" cy="211339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91" name="Google Shape;491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203851" y="1"/>
            <a:ext cx="1489199" cy="1684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906050E-442D-99F5-EAA1-345DCBAA6D0C}"/>
              </a:ext>
            </a:extLst>
          </p:cNvPr>
          <p:cNvSpPr/>
          <p:nvPr/>
        </p:nvSpPr>
        <p:spPr>
          <a:xfrm>
            <a:off x="1" y="83258"/>
            <a:ext cx="9143999" cy="51552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A8BF5B-4A6B-CF16-7FA4-06DCCA3B977E}"/>
              </a:ext>
            </a:extLst>
          </p:cNvPr>
          <p:cNvSpPr txBox="1"/>
          <p:nvPr/>
        </p:nvSpPr>
        <p:spPr>
          <a:xfrm>
            <a:off x="2181921" y="909756"/>
            <a:ext cx="4780158" cy="3323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D334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1" name="Google Shape;511;p47"/>
          <p:cNvPicPr preferRelativeResize="0"/>
          <p:nvPr/>
        </p:nvPicPr>
        <p:blipFill rotWithShape="1">
          <a:blip r:embed="rId3">
            <a:alphaModFix/>
          </a:blip>
          <a:srcRect l="14205" t="-11197" r="5672"/>
          <a:stretch/>
        </p:blipFill>
        <p:spPr>
          <a:xfrm flipH="1">
            <a:off x="141049" y="2343375"/>
            <a:ext cx="1727101" cy="2710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47"/>
          <p:cNvPicPr preferRelativeResize="0"/>
          <p:nvPr/>
        </p:nvPicPr>
        <p:blipFill rotWithShape="1">
          <a:blip r:embed="rId4">
            <a:alphaModFix/>
          </a:blip>
          <a:srcRect l="961" t="20338" r="6556" b="5784"/>
          <a:stretch/>
        </p:blipFill>
        <p:spPr>
          <a:xfrm>
            <a:off x="141050" y="-4462"/>
            <a:ext cx="1918877" cy="1733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>
            <a:off x="7378799" y="189700"/>
            <a:ext cx="1735151" cy="196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47"/>
          <p:cNvPicPr preferRelativeResize="0"/>
          <p:nvPr/>
        </p:nvPicPr>
        <p:blipFill rotWithShape="1">
          <a:blip r:embed="rId6">
            <a:alphaModFix/>
          </a:blip>
          <a:srcRect l="7470" t="-3560" r="-7470" b="3559"/>
          <a:stretch/>
        </p:blipFill>
        <p:spPr>
          <a:xfrm flipH="1">
            <a:off x="7501152" y="3457975"/>
            <a:ext cx="1490448" cy="16855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576;p38">
            <a:extLst>
              <a:ext uri="{FF2B5EF4-FFF2-40B4-BE49-F238E27FC236}">
                <a16:creationId xmlns:a16="http://schemas.microsoft.com/office/drawing/2014/main" id="{9970A4C5-4F21-6CD7-815D-A67E430D004F}"/>
              </a:ext>
            </a:extLst>
          </p:cNvPr>
          <p:cNvSpPr txBox="1">
            <a:spLocks/>
          </p:cNvSpPr>
          <p:nvPr/>
        </p:nvSpPr>
        <p:spPr>
          <a:xfrm>
            <a:off x="1992385" y="2448961"/>
            <a:ext cx="5446277" cy="76723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1"/>
            <a:r>
              <a:rPr lang="fa-IR" sz="4000" b="1" dirty="0">
                <a:solidFill>
                  <a:schemeClr val="accent6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4000" b="1" dirty="0">
              <a:solidFill>
                <a:schemeClr val="accent6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Google Shape;577;p38">
            <a:extLst>
              <a:ext uri="{FF2B5EF4-FFF2-40B4-BE49-F238E27FC236}">
                <a16:creationId xmlns:a16="http://schemas.microsoft.com/office/drawing/2014/main" id="{DE299A3B-E0FF-ED12-B656-E596A1F28D91}"/>
              </a:ext>
            </a:extLst>
          </p:cNvPr>
          <p:cNvSpPr txBox="1">
            <a:spLocks/>
          </p:cNvSpPr>
          <p:nvPr/>
        </p:nvSpPr>
        <p:spPr>
          <a:xfrm>
            <a:off x="4070823" y="1731025"/>
            <a:ext cx="12894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1">
              <a:lnSpc>
                <a:spcPct val="150000"/>
              </a:lnSpc>
              <a:buSzPts val="3600"/>
            </a:pPr>
            <a:r>
              <a:rPr lang="fa-IR" sz="8000" b="1" dirty="0">
                <a:solidFill>
                  <a:schemeClr val="accent6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</a:p>
        </p:txBody>
      </p:sp>
      <p:cxnSp>
        <p:nvCxnSpPr>
          <p:cNvPr id="4" name="Google Shape;579;p38">
            <a:extLst>
              <a:ext uri="{FF2B5EF4-FFF2-40B4-BE49-F238E27FC236}">
                <a16:creationId xmlns:a16="http://schemas.microsoft.com/office/drawing/2014/main" id="{E19D5A98-1FD9-421F-BA90-7E37F3B43F34}"/>
              </a:ext>
            </a:extLst>
          </p:cNvPr>
          <p:cNvCxnSpPr/>
          <p:nvPr/>
        </p:nvCxnSpPr>
        <p:spPr>
          <a:xfrm>
            <a:off x="4154674" y="2199828"/>
            <a:ext cx="1121700" cy="0"/>
          </a:xfrm>
          <a:prstGeom prst="straightConnector1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9" name="Google Shape;499;p46"/>
          <p:cNvGrpSpPr/>
          <p:nvPr/>
        </p:nvGrpSpPr>
        <p:grpSpPr>
          <a:xfrm>
            <a:off x="4472870" y="2364707"/>
            <a:ext cx="4777224" cy="2778769"/>
            <a:chOff x="5429324" y="2921020"/>
            <a:chExt cx="3820862" cy="2222482"/>
          </a:xfrm>
        </p:grpSpPr>
        <p:pic>
          <p:nvPicPr>
            <p:cNvPr id="500" name="Google Shape;500;p46"/>
            <p:cNvPicPr preferRelativeResize="0"/>
            <p:nvPr/>
          </p:nvPicPr>
          <p:blipFill rotWithShape="1">
            <a:blip r:embed="rId3">
              <a:alphaModFix/>
            </a:blip>
            <a:srcRect l="-9681" t="1765" r="-9693" b="37771"/>
            <a:stretch/>
          </p:blipFill>
          <p:spPr>
            <a:xfrm flipH="1">
              <a:off x="5429324" y="3977375"/>
              <a:ext cx="2036026" cy="11661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1" name="Google Shape;501;p46"/>
            <p:cNvPicPr preferRelativeResize="0"/>
            <p:nvPr/>
          </p:nvPicPr>
          <p:blipFill rotWithShape="1">
            <a:blip r:embed="rId3">
              <a:alphaModFix/>
            </a:blip>
            <a:srcRect l="10261" t="5958" r="3143" b="8681"/>
            <a:stretch/>
          </p:blipFill>
          <p:spPr>
            <a:xfrm flipH="1">
              <a:off x="7116502" y="2921020"/>
              <a:ext cx="1989376" cy="22176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2" name="Google Shape;502;p46"/>
            <p:cNvPicPr preferRelativeResize="0"/>
            <p:nvPr/>
          </p:nvPicPr>
          <p:blipFill rotWithShape="1">
            <a:blip r:embed="rId3">
              <a:alphaModFix/>
            </a:blip>
            <a:srcRect l="2291" t="-54695" r="-21666" b="37020"/>
            <a:stretch/>
          </p:blipFill>
          <p:spPr>
            <a:xfrm flipH="1">
              <a:off x="6634963" y="2921020"/>
              <a:ext cx="1989376" cy="22176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3" name="Google Shape;503;p46"/>
            <p:cNvPicPr preferRelativeResize="0"/>
            <p:nvPr/>
          </p:nvPicPr>
          <p:blipFill rotWithShape="1">
            <a:blip r:embed="rId3">
              <a:alphaModFix/>
            </a:blip>
            <a:srcRect l="29178" t="181" r="-4576" b="13380"/>
            <a:stretch/>
          </p:blipFill>
          <p:spPr>
            <a:xfrm flipH="1">
              <a:off x="8196426" y="3772732"/>
              <a:ext cx="1053760" cy="136598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04" name="Google Shape;504;p46"/>
          <p:cNvPicPr preferRelativeResize="0"/>
          <p:nvPr/>
        </p:nvPicPr>
        <p:blipFill rotWithShape="1">
          <a:blip r:embed="rId4">
            <a:alphaModFix/>
          </a:blip>
          <a:srcRect l="-9130" t="14372" r="-16292" b="19151"/>
          <a:stretch/>
        </p:blipFill>
        <p:spPr>
          <a:xfrm rot="10800000">
            <a:off x="6249199" y="79952"/>
            <a:ext cx="2930026" cy="175607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0F4B486-EB78-82E0-1F8B-D6B77CFC5156}"/>
              </a:ext>
            </a:extLst>
          </p:cNvPr>
          <p:cNvSpPr/>
          <p:nvPr/>
        </p:nvSpPr>
        <p:spPr>
          <a:xfrm>
            <a:off x="0" y="640819"/>
            <a:ext cx="9143999" cy="51552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5AA2B5-A3E7-9BD9-BD65-2E4B4613968F}"/>
              </a:ext>
            </a:extLst>
          </p:cNvPr>
          <p:cNvSpPr txBox="1"/>
          <p:nvPr/>
        </p:nvSpPr>
        <p:spPr>
          <a:xfrm>
            <a:off x="524073" y="1355660"/>
            <a:ext cx="3795288" cy="3323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200" dirty="0">
              <a:solidFill>
                <a:srgbClr val="1D334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49"/>
          <p:cNvSpPr/>
          <p:nvPr/>
        </p:nvSpPr>
        <p:spPr>
          <a:xfrm>
            <a:off x="2643526" y="1890495"/>
            <a:ext cx="577107" cy="440616"/>
          </a:xfrm>
          <a:custGeom>
            <a:avLst/>
            <a:gdLst/>
            <a:ahLst/>
            <a:cxnLst/>
            <a:rect l="l" t="t" r="r" b="b"/>
            <a:pathLst>
              <a:path w="11526" h="8800" extrusionOk="0">
                <a:moveTo>
                  <a:pt x="5787" y="3215"/>
                </a:moveTo>
                <a:cubicBezTo>
                  <a:pt x="5894" y="3215"/>
                  <a:pt x="5977" y="3299"/>
                  <a:pt x="5977" y="3406"/>
                </a:cubicBezTo>
                <a:cubicBezTo>
                  <a:pt x="5977" y="3501"/>
                  <a:pt x="5894" y="3596"/>
                  <a:pt x="5787" y="3596"/>
                </a:cubicBezTo>
                <a:cubicBezTo>
                  <a:pt x="5679" y="3596"/>
                  <a:pt x="5596" y="3501"/>
                  <a:pt x="5596" y="3406"/>
                </a:cubicBezTo>
                <a:cubicBezTo>
                  <a:pt x="5596" y="3299"/>
                  <a:pt x="5679" y="3215"/>
                  <a:pt x="5787" y="3215"/>
                </a:cubicBezTo>
                <a:close/>
                <a:moveTo>
                  <a:pt x="10632" y="346"/>
                </a:moveTo>
                <a:cubicBezTo>
                  <a:pt x="10894" y="346"/>
                  <a:pt x="11049" y="394"/>
                  <a:pt x="11133" y="489"/>
                </a:cubicBezTo>
                <a:cubicBezTo>
                  <a:pt x="11192" y="537"/>
                  <a:pt x="11192" y="620"/>
                  <a:pt x="11192" y="703"/>
                </a:cubicBezTo>
                <a:cubicBezTo>
                  <a:pt x="11192" y="858"/>
                  <a:pt x="11049" y="1084"/>
                  <a:pt x="10918" y="1334"/>
                </a:cubicBezTo>
                <a:lnTo>
                  <a:pt x="10787" y="1560"/>
                </a:lnTo>
                <a:cubicBezTo>
                  <a:pt x="10656" y="1346"/>
                  <a:pt x="10394" y="1096"/>
                  <a:pt x="9942" y="953"/>
                </a:cubicBezTo>
                <a:cubicBezTo>
                  <a:pt x="9922" y="945"/>
                  <a:pt x="9902" y="941"/>
                  <a:pt x="9882" y="941"/>
                </a:cubicBezTo>
                <a:cubicBezTo>
                  <a:pt x="9817" y="941"/>
                  <a:pt x="9755" y="982"/>
                  <a:pt x="9728" y="1037"/>
                </a:cubicBezTo>
                <a:cubicBezTo>
                  <a:pt x="9680" y="1132"/>
                  <a:pt x="9728" y="1227"/>
                  <a:pt x="9835" y="1275"/>
                </a:cubicBezTo>
                <a:cubicBezTo>
                  <a:pt x="10442" y="1489"/>
                  <a:pt x="10597" y="1882"/>
                  <a:pt x="10609" y="1941"/>
                </a:cubicBezTo>
                <a:cubicBezTo>
                  <a:pt x="10418" y="2394"/>
                  <a:pt x="10299" y="2894"/>
                  <a:pt x="10490" y="3477"/>
                </a:cubicBezTo>
                <a:cubicBezTo>
                  <a:pt x="10501" y="3537"/>
                  <a:pt x="10501" y="3585"/>
                  <a:pt x="10454" y="3632"/>
                </a:cubicBezTo>
                <a:cubicBezTo>
                  <a:pt x="10192" y="3977"/>
                  <a:pt x="8823" y="4108"/>
                  <a:pt x="8239" y="4132"/>
                </a:cubicBezTo>
                <a:cubicBezTo>
                  <a:pt x="7799" y="4156"/>
                  <a:pt x="7376" y="4165"/>
                  <a:pt x="7041" y="4165"/>
                </a:cubicBezTo>
                <a:cubicBezTo>
                  <a:pt x="6706" y="4165"/>
                  <a:pt x="6459" y="4156"/>
                  <a:pt x="6370" y="4144"/>
                </a:cubicBezTo>
                <a:cubicBezTo>
                  <a:pt x="6346" y="4108"/>
                  <a:pt x="6334" y="4073"/>
                  <a:pt x="6322" y="4037"/>
                </a:cubicBezTo>
                <a:cubicBezTo>
                  <a:pt x="6310" y="4025"/>
                  <a:pt x="6322" y="3966"/>
                  <a:pt x="6322" y="3966"/>
                </a:cubicBezTo>
                <a:cubicBezTo>
                  <a:pt x="6346" y="3835"/>
                  <a:pt x="6763" y="2906"/>
                  <a:pt x="7525" y="2037"/>
                </a:cubicBezTo>
                <a:cubicBezTo>
                  <a:pt x="7763" y="1751"/>
                  <a:pt x="8061" y="1465"/>
                  <a:pt x="8406" y="1203"/>
                </a:cubicBezTo>
                <a:cubicBezTo>
                  <a:pt x="8692" y="1156"/>
                  <a:pt x="8954" y="1156"/>
                  <a:pt x="9192" y="1156"/>
                </a:cubicBezTo>
                <a:cubicBezTo>
                  <a:pt x="9287" y="1156"/>
                  <a:pt x="9370" y="1096"/>
                  <a:pt x="9370" y="1001"/>
                </a:cubicBezTo>
                <a:cubicBezTo>
                  <a:pt x="9382" y="918"/>
                  <a:pt x="9311" y="822"/>
                  <a:pt x="9204" y="822"/>
                </a:cubicBezTo>
                <a:lnTo>
                  <a:pt x="8954" y="822"/>
                </a:lnTo>
                <a:cubicBezTo>
                  <a:pt x="9442" y="548"/>
                  <a:pt x="10013" y="346"/>
                  <a:pt x="10632" y="346"/>
                </a:cubicBezTo>
                <a:close/>
                <a:moveTo>
                  <a:pt x="917" y="334"/>
                </a:moveTo>
                <a:cubicBezTo>
                  <a:pt x="1548" y="334"/>
                  <a:pt x="2108" y="537"/>
                  <a:pt x="2596" y="810"/>
                </a:cubicBezTo>
                <a:lnTo>
                  <a:pt x="2358" y="810"/>
                </a:lnTo>
                <a:cubicBezTo>
                  <a:pt x="2274" y="810"/>
                  <a:pt x="2191" y="894"/>
                  <a:pt x="2191" y="989"/>
                </a:cubicBezTo>
                <a:cubicBezTo>
                  <a:pt x="2191" y="1084"/>
                  <a:pt x="2286" y="1156"/>
                  <a:pt x="2381" y="1156"/>
                </a:cubicBezTo>
                <a:cubicBezTo>
                  <a:pt x="2438" y="1153"/>
                  <a:pt x="2495" y="1151"/>
                  <a:pt x="2554" y="1151"/>
                </a:cubicBezTo>
                <a:cubicBezTo>
                  <a:pt x="2745" y="1151"/>
                  <a:pt x="2949" y="1167"/>
                  <a:pt x="3167" y="1203"/>
                </a:cubicBezTo>
                <a:cubicBezTo>
                  <a:pt x="3501" y="1465"/>
                  <a:pt x="3798" y="1763"/>
                  <a:pt x="4036" y="2037"/>
                </a:cubicBezTo>
                <a:cubicBezTo>
                  <a:pt x="4798" y="2918"/>
                  <a:pt x="5227" y="3823"/>
                  <a:pt x="5251" y="3966"/>
                </a:cubicBezTo>
                <a:lnTo>
                  <a:pt x="5251" y="4061"/>
                </a:lnTo>
                <a:cubicBezTo>
                  <a:pt x="5227" y="4085"/>
                  <a:pt x="5215" y="4120"/>
                  <a:pt x="5203" y="4168"/>
                </a:cubicBezTo>
                <a:cubicBezTo>
                  <a:pt x="5120" y="4168"/>
                  <a:pt x="4867" y="4174"/>
                  <a:pt x="4525" y="4174"/>
                </a:cubicBezTo>
                <a:cubicBezTo>
                  <a:pt x="4182" y="4174"/>
                  <a:pt x="3751" y="4168"/>
                  <a:pt x="3310" y="4144"/>
                </a:cubicBezTo>
                <a:cubicBezTo>
                  <a:pt x="2751" y="4085"/>
                  <a:pt x="1369" y="3966"/>
                  <a:pt x="1096" y="3608"/>
                </a:cubicBezTo>
                <a:cubicBezTo>
                  <a:pt x="1072" y="3573"/>
                  <a:pt x="1048" y="3525"/>
                  <a:pt x="1072" y="3465"/>
                </a:cubicBezTo>
                <a:cubicBezTo>
                  <a:pt x="1262" y="2894"/>
                  <a:pt x="1143" y="2382"/>
                  <a:pt x="953" y="1930"/>
                </a:cubicBezTo>
                <a:cubicBezTo>
                  <a:pt x="965" y="1870"/>
                  <a:pt x="1096" y="1465"/>
                  <a:pt x="1727" y="1263"/>
                </a:cubicBezTo>
                <a:cubicBezTo>
                  <a:pt x="1798" y="1227"/>
                  <a:pt x="1858" y="1156"/>
                  <a:pt x="1846" y="1072"/>
                </a:cubicBezTo>
                <a:cubicBezTo>
                  <a:pt x="1825" y="981"/>
                  <a:pt x="1753" y="924"/>
                  <a:pt x="1666" y="924"/>
                </a:cubicBezTo>
                <a:cubicBezTo>
                  <a:pt x="1651" y="924"/>
                  <a:pt x="1635" y="926"/>
                  <a:pt x="1619" y="929"/>
                </a:cubicBezTo>
                <a:cubicBezTo>
                  <a:pt x="1155" y="1084"/>
                  <a:pt x="905" y="1346"/>
                  <a:pt x="774" y="1549"/>
                </a:cubicBezTo>
                <a:lnTo>
                  <a:pt x="631" y="1322"/>
                </a:lnTo>
                <a:cubicBezTo>
                  <a:pt x="500" y="1072"/>
                  <a:pt x="369" y="846"/>
                  <a:pt x="369" y="691"/>
                </a:cubicBezTo>
                <a:cubicBezTo>
                  <a:pt x="369" y="620"/>
                  <a:pt x="369" y="537"/>
                  <a:pt x="429" y="477"/>
                </a:cubicBezTo>
                <a:cubicBezTo>
                  <a:pt x="500" y="382"/>
                  <a:pt x="667" y="334"/>
                  <a:pt x="917" y="334"/>
                </a:cubicBezTo>
                <a:close/>
                <a:moveTo>
                  <a:pt x="6680" y="4478"/>
                </a:moveTo>
                <a:lnTo>
                  <a:pt x="8751" y="5716"/>
                </a:lnTo>
                <a:lnTo>
                  <a:pt x="8751" y="5716"/>
                </a:lnTo>
                <a:lnTo>
                  <a:pt x="7108" y="5609"/>
                </a:lnTo>
                <a:lnTo>
                  <a:pt x="6501" y="4870"/>
                </a:lnTo>
                <a:lnTo>
                  <a:pt x="6453" y="4478"/>
                </a:lnTo>
                <a:close/>
                <a:moveTo>
                  <a:pt x="5120" y="4478"/>
                </a:moveTo>
                <a:cubicBezTo>
                  <a:pt x="5096" y="4597"/>
                  <a:pt x="5084" y="4728"/>
                  <a:pt x="5072" y="4882"/>
                </a:cubicBezTo>
                <a:lnTo>
                  <a:pt x="4441" y="5609"/>
                </a:lnTo>
                <a:lnTo>
                  <a:pt x="2810" y="5716"/>
                </a:lnTo>
                <a:lnTo>
                  <a:pt x="4882" y="4478"/>
                </a:lnTo>
                <a:close/>
                <a:moveTo>
                  <a:pt x="2322" y="4358"/>
                </a:moveTo>
                <a:cubicBezTo>
                  <a:pt x="2596" y="4394"/>
                  <a:pt x="2929" y="4430"/>
                  <a:pt x="3298" y="4442"/>
                </a:cubicBezTo>
                <a:cubicBezTo>
                  <a:pt x="3632" y="4466"/>
                  <a:pt x="3941" y="4478"/>
                  <a:pt x="4227" y="4478"/>
                </a:cubicBezTo>
                <a:lnTo>
                  <a:pt x="2060" y="5751"/>
                </a:lnTo>
                <a:lnTo>
                  <a:pt x="1381" y="5799"/>
                </a:lnTo>
                <a:cubicBezTo>
                  <a:pt x="1453" y="5275"/>
                  <a:pt x="1786" y="4775"/>
                  <a:pt x="2322" y="4358"/>
                </a:cubicBezTo>
                <a:close/>
                <a:moveTo>
                  <a:pt x="9239" y="4370"/>
                </a:moveTo>
                <a:cubicBezTo>
                  <a:pt x="9787" y="4775"/>
                  <a:pt x="10097" y="5275"/>
                  <a:pt x="10180" y="5811"/>
                </a:cubicBezTo>
                <a:lnTo>
                  <a:pt x="9489" y="5775"/>
                </a:lnTo>
                <a:lnTo>
                  <a:pt x="7334" y="4489"/>
                </a:lnTo>
                <a:cubicBezTo>
                  <a:pt x="7620" y="4489"/>
                  <a:pt x="7930" y="4478"/>
                  <a:pt x="8251" y="4466"/>
                </a:cubicBezTo>
                <a:cubicBezTo>
                  <a:pt x="8632" y="4442"/>
                  <a:pt x="8954" y="4418"/>
                  <a:pt x="9239" y="4370"/>
                </a:cubicBezTo>
                <a:close/>
                <a:moveTo>
                  <a:pt x="5787" y="3942"/>
                </a:moveTo>
                <a:cubicBezTo>
                  <a:pt x="5846" y="3942"/>
                  <a:pt x="5953" y="4025"/>
                  <a:pt x="6013" y="4180"/>
                </a:cubicBezTo>
                <a:cubicBezTo>
                  <a:pt x="6096" y="4370"/>
                  <a:pt x="6156" y="4656"/>
                  <a:pt x="6156" y="4930"/>
                </a:cubicBezTo>
                <a:cubicBezTo>
                  <a:pt x="6156" y="5216"/>
                  <a:pt x="6108" y="5501"/>
                  <a:pt x="6013" y="5692"/>
                </a:cubicBezTo>
                <a:cubicBezTo>
                  <a:pt x="5953" y="5847"/>
                  <a:pt x="5858" y="5930"/>
                  <a:pt x="5787" y="5930"/>
                </a:cubicBezTo>
                <a:cubicBezTo>
                  <a:pt x="5715" y="5930"/>
                  <a:pt x="5620" y="5847"/>
                  <a:pt x="5560" y="5692"/>
                </a:cubicBezTo>
                <a:cubicBezTo>
                  <a:pt x="5477" y="5501"/>
                  <a:pt x="5418" y="5216"/>
                  <a:pt x="5418" y="4930"/>
                </a:cubicBezTo>
                <a:cubicBezTo>
                  <a:pt x="5418" y="4656"/>
                  <a:pt x="5453" y="4370"/>
                  <a:pt x="5560" y="4180"/>
                </a:cubicBezTo>
                <a:cubicBezTo>
                  <a:pt x="5632" y="4025"/>
                  <a:pt x="5727" y="3942"/>
                  <a:pt x="5787" y="3942"/>
                </a:cubicBezTo>
                <a:close/>
                <a:moveTo>
                  <a:pt x="5096" y="5370"/>
                </a:moveTo>
                <a:cubicBezTo>
                  <a:pt x="5179" y="5787"/>
                  <a:pt x="5334" y="6097"/>
                  <a:pt x="5548" y="6216"/>
                </a:cubicBezTo>
                <a:cubicBezTo>
                  <a:pt x="5477" y="6442"/>
                  <a:pt x="5298" y="6859"/>
                  <a:pt x="5084" y="7275"/>
                </a:cubicBezTo>
                <a:cubicBezTo>
                  <a:pt x="4906" y="7633"/>
                  <a:pt x="4739" y="7895"/>
                  <a:pt x="4584" y="8109"/>
                </a:cubicBezTo>
                <a:cubicBezTo>
                  <a:pt x="4358" y="8407"/>
                  <a:pt x="4203" y="8442"/>
                  <a:pt x="4144" y="8466"/>
                </a:cubicBezTo>
                <a:cubicBezTo>
                  <a:pt x="4068" y="8471"/>
                  <a:pt x="3994" y="8474"/>
                  <a:pt x="3920" y="8474"/>
                </a:cubicBezTo>
                <a:cubicBezTo>
                  <a:pt x="3493" y="8474"/>
                  <a:pt x="3094" y="8384"/>
                  <a:pt x="2739" y="8180"/>
                </a:cubicBezTo>
                <a:lnTo>
                  <a:pt x="2977" y="7895"/>
                </a:lnTo>
                <a:cubicBezTo>
                  <a:pt x="3036" y="7823"/>
                  <a:pt x="3012" y="7716"/>
                  <a:pt x="2953" y="7656"/>
                </a:cubicBezTo>
                <a:cubicBezTo>
                  <a:pt x="2924" y="7632"/>
                  <a:pt x="2889" y="7622"/>
                  <a:pt x="2854" y="7622"/>
                </a:cubicBezTo>
                <a:cubicBezTo>
                  <a:pt x="2803" y="7622"/>
                  <a:pt x="2750" y="7645"/>
                  <a:pt x="2715" y="7680"/>
                </a:cubicBezTo>
                <a:lnTo>
                  <a:pt x="2453" y="7990"/>
                </a:lnTo>
                <a:cubicBezTo>
                  <a:pt x="2215" y="7811"/>
                  <a:pt x="1989" y="7573"/>
                  <a:pt x="1786" y="7275"/>
                </a:cubicBezTo>
                <a:cubicBezTo>
                  <a:pt x="1524" y="6918"/>
                  <a:pt x="1393" y="6525"/>
                  <a:pt x="1369" y="6156"/>
                </a:cubicBezTo>
                <a:lnTo>
                  <a:pt x="4144" y="5978"/>
                </a:lnTo>
                <a:lnTo>
                  <a:pt x="3179" y="7121"/>
                </a:lnTo>
                <a:cubicBezTo>
                  <a:pt x="3120" y="7204"/>
                  <a:pt x="3132" y="7299"/>
                  <a:pt x="3191" y="7359"/>
                </a:cubicBezTo>
                <a:cubicBezTo>
                  <a:pt x="3227" y="7395"/>
                  <a:pt x="3274" y="7406"/>
                  <a:pt x="3298" y="7406"/>
                </a:cubicBezTo>
                <a:cubicBezTo>
                  <a:pt x="3346" y="7406"/>
                  <a:pt x="3393" y="7395"/>
                  <a:pt x="3429" y="7347"/>
                </a:cubicBezTo>
                <a:lnTo>
                  <a:pt x="5096" y="5370"/>
                </a:lnTo>
                <a:close/>
                <a:moveTo>
                  <a:pt x="6465" y="5370"/>
                </a:moveTo>
                <a:lnTo>
                  <a:pt x="8132" y="7335"/>
                </a:lnTo>
                <a:cubicBezTo>
                  <a:pt x="8168" y="7371"/>
                  <a:pt x="8215" y="7395"/>
                  <a:pt x="8275" y="7395"/>
                </a:cubicBezTo>
                <a:cubicBezTo>
                  <a:pt x="8311" y="7395"/>
                  <a:pt x="8346" y="7371"/>
                  <a:pt x="8370" y="7347"/>
                </a:cubicBezTo>
                <a:cubicBezTo>
                  <a:pt x="8454" y="7287"/>
                  <a:pt x="8454" y="7180"/>
                  <a:pt x="8394" y="7109"/>
                </a:cubicBezTo>
                <a:lnTo>
                  <a:pt x="7418" y="5966"/>
                </a:lnTo>
                <a:lnTo>
                  <a:pt x="10204" y="6144"/>
                </a:lnTo>
                <a:cubicBezTo>
                  <a:pt x="10180" y="6513"/>
                  <a:pt x="10037" y="6906"/>
                  <a:pt x="9787" y="7275"/>
                </a:cubicBezTo>
                <a:cubicBezTo>
                  <a:pt x="9585" y="7573"/>
                  <a:pt x="9358" y="7811"/>
                  <a:pt x="9120" y="7990"/>
                </a:cubicBezTo>
                <a:lnTo>
                  <a:pt x="8847" y="7668"/>
                </a:lnTo>
                <a:cubicBezTo>
                  <a:pt x="8815" y="7631"/>
                  <a:pt x="8774" y="7613"/>
                  <a:pt x="8731" y="7613"/>
                </a:cubicBezTo>
                <a:cubicBezTo>
                  <a:pt x="8691" y="7613"/>
                  <a:pt x="8648" y="7628"/>
                  <a:pt x="8608" y="7656"/>
                </a:cubicBezTo>
                <a:cubicBezTo>
                  <a:pt x="8537" y="7716"/>
                  <a:pt x="8537" y="7823"/>
                  <a:pt x="8596" y="7895"/>
                </a:cubicBezTo>
                <a:lnTo>
                  <a:pt x="8835" y="8180"/>
                </a:lnTo>
                <a:cubicBezTo>
                  <a:pt x="8479" y="8384"/>
                  <a:pt x="8080" y="8474"/>
                  <a:pt x="7645" y="8474"/>
                </a:cubicBezTo>
                <a:cubicBezTo>
                  <a:pt x="7571" y="8474"/>
                  <a:pt x="7495" y="8471"/>
                  <a:pt x="7418" y="8466"/>
                </a:cubicBezTo>
                <a:cubicBezTo>
                  <a:pt x="7358" y="8466"/>
                  <a:pt x="7215" y="8407"/>
                  <a:pt x="6989" y="8109"/>
                </a:cubicBezTo>
                <a:cubicBezTo>
                  <a:pt x="6822" y="7895"/>
                  <a:pt x="6668" y="7609"/>
                  <a:pt x="6489" y="7275"/>
                </a:cubicBezTo>
                <a:cubicBezTo>
                  <a:pt x="6275" y="6859"/>
                  <a:pt x="6096" y="6442"/>
                  <a:pt x="6013" y="6216"/>
                </a:cubicBezTo>
                <a:cubicBezTo>
                  <a:pt x="6227" y="6097"/>
                  <a:pt x="6394" y="5763"/>
                  <a:pt x="6465" y="5370"/>
                </a:cubicBezTo>
                <a:close/>
                <a:moveTo>
                  <a:pt x="869" y="1"/>
                </a:moveTo>
                <a:cubicBezTo>
                  <a:pt x="500" y="1"/>
                  <a:pt x="262" y="84"/>
                  <a:pt x="119" y="263"/>
                </a:cubicBezTo>
                <a:cubicBezTo>
                  <a:pt x="0" y="429"/>
                  <a:pt x="0" y="608"/>
                  <a:pt x="0" y="703"/>
                </a:cubicBezTo>
                <a:cubicBezTo>
                  <a:pt x="0" y="953"/>
                  <a:pt x="143" y="1203"/>
                  <a:pt x="310" y="1501"/>
                </a:cubicBezTo>
                <a:cubicBezTo>
                  <a:pt x="595" y="2001"/>
                  <a:pt x="965" y="2644"/>
                  <a:pt x="715" y="3358"/>
                </a:cubicBezTo>
                <a:cubicBezTo>
                  <a:pt x="655" y="3525"/>
                  <a:pt x="679" y="3680"/>
                  <a:pt x="786" y="3823"/>
                </a:cubicBezTo>
                <a:cubicBezTo>
                  <a:pt x="929" y="4025"/>
                  <a:pt x="1286" y="4192"/>
                  <a:pt x="1822" y="4299"/>
                </a:cubicBezTo>
                <a:cubicBezTo>
                  <a:pt x="857" y="5156"/>
                  <a:pt x="715" y="6394"/>
                  <a:pt x="1453" y="7466"/>
                </a:cubicBezTo>
                <a:cubicBezTo>
                  <a:pt x="1858" y="8026"/>
                  <a:pt x="2322" y="8418"/>
                  <a:pt x="2834" y="8621"/>
                </a:cubicBezTo>
                <a:cubicBezTo>
                  <a:pt x="3155" y="8740"/>
                  <a:pt x="3477" y="8799"/>
                  <a:pt x="3834" y="8799"/>
                </a:cubicBezTo>
                <a:cubicBezTo>
                  <a:pt x="3929" y="8799"/>
                  <a:pt x="4024" y="8799"/>
                  <a:pt x="4120" y="8788"/>
                </a:cubicBezTo>
                <a:cubicBezTo>
                  <a:pt x="4322" y="8776"/>
                  <a:pt x="4548" y="8609"/>
                  <a:pt x="4786" y="8311"/>
                </a:cubicBezTo>
                <a:cubicBezTo>
                  <a:pt x="4953" y="8085"/>
                  <a:pt x="5144" y="7787"/>
                  <a:pt x="5322" y="7418"/>
                </a:cubicBezTo>
                <a:cubicBezTo>
                  <a:pt x="5418" y="7252"/>
                  <a:pt x="5489" y="7097"/>
                  <a:pt x="5548" y="6942"/>
                </a:cubicBezTo>
                <a:lnTo>
                  <a:pt x="5548" y="7537"/>
                </a:lnTo>
                <a:cubicBezTo>
                  <a:pt x="5548" y="7633"/>
                  <a:pt x="5620" y="7704"/>
                  <a:pt x="5715" y="7704"/>
                </a:cubicBezTo>
                <a:cubicBezTo>
                  <a:pt x="5799" y="7704"/>
                  <a:pt x="5870" y="7633"/>
                  <a:pt x="5870" y="7537"/>
                </a:cubicBezTo>
                <a:lnTo>
                  <a:pt x="5870" y="6954"/>
                </a:lnTo>
                <a:cubicBezTo>
                  <a:pt x="5929" y="7109"/>
                  <a:pt x="6013" y="7252"/>
                  <a:pt x="6096" y="7418"/>
                </a:cubicBezTo>
                <a:cubicBezTo>
                  <a:pt x="6287" y="7787"/>
                  <a:pt x="6465" y="8085"/>
                  <a:pt x="6632" y="8311"/>
                </a:cubicBezTo>
                <a:cubicBezTo>
                  <a:pt x="6870" y="8621"/>
                  <a:pt x="7096" y="8776"/>
                  <a:pt x="7299" y="8788"/>
                </a:cubicBezTo>
                <a:cubicBezTo>
                  <a:pt x="7406" y="8799"/>
                  <a:pt x="7501" y="8799"/>
                  <a:pt x="7584" y="8799"/>
                </a:cubicBezTo>
                <a:cubicBezTo>
                  <a:pt x="7942" y="8799"/>
                  <a:pt x="8275" y="8740"/>
                  <a:pt x="8585" y="8621"/>
                </a:cubicBezTo>
                <a:cubicBezTo>
                  <a:pt x="9108" y="8418"/>
                  <a:pt x="9585" y="8026"/>
                  <a:pt x="9966" y="7466"/>
                </a:cubicBezTo>
                <a:cubicBezTo>
                  <a:pt x="10728" y="6394"/>
                  <a:pt x="10561" y="5156"/>
                  <a:pt x="9597" y="4299"/>
                </a:cubicBezTo>
                <a:cubicBezTo>
                  <a:pt x="10144" y="4192"/>
                  <a:pt x="10490" y="4025"/>
                  <a:pt x="10632" y="3823"/>
                </a:cubicBezTo>
                <a:cubicBezTo>
                  <a:pt x="10740" y="3680"/>
                  <a:pt x="10775" y="3525"/>
                  <a:pt x="10716" y="3358"/>
                </a:cubicBezTo>
                <a:cubicBezTo>
                  <a:pt x="10478" y="2644"/>
                  <a:pt x="10835" y="2001"/>
                  <a:pt x="11109" y="1501"/>
                </a:cubicBezTo>
                <a:cubicBezTo>
                  <a:pt x="11275" y="1203"/>
                  <a:pt x="11430" y="941"/>
                  <a:pt x="11430" y="703"/>
                </a:cubicBezTo>
                <a:cubicBezTo>
                  <a:pt x="11525" y="608"/>
                  <a:pt x="11525" y="406"/>
                  <a:pt x="11394" y="263"/>
                </a:cubicBezTo>
                <a:cubicBezTo>
                  <a:pt x="11252" y="84"/>
                  <a:pt x="11013" y="1"/>
                  <a:pt x="10632" y="1"/>
                </a:cubicBezTo>
                <a:cubicBezTo>
                  <a:pt x="9120" y="1"/>
                  <a:pt x="7942" y="989"/>
                  <a:pt x="7215" y="1846"/>
                </a:cubicBezTo>
                <a:cubicBezTo>
                  <a:pt x="6787" y="2346"/>
                  <a:pt x="6465" y="2834"/>
                  <a:pt x="6287" y="3144"/>
                </a:cubicBezTo>
                <a:cubicBezTo>
                  <a:pt x="6275" y="3168"/>
                  <a:pt x="6275" y="3180"/>
                  <a:pt x="6263" y="3204"/>
                </a:cubicBezTo>
                <a:cubicBezTo>
                  <a:pt x="6227" y="3132"/>
                  <a:pt x="6180" y="3061"/>
                  <a:pt x="6120" y="3013"/>
                </a:cubicBezTo>
                <a:cubicBezTo>
                  <a:pt x="6168" y="2846"/>
                  <a:pt x="6287" y="2442"/>
                  <a:pt x="6441" y="2013"/>
                </a:cubicBezTo>
                <a:cubicBezTo>
                  <a:pt x="6775" y="1084"/>
                  <a:pt x="6977" y="1049"/>
                  <a:pt x="6977" y="1049"/>
                </a:cubicBezTo>
                <a:cubicBezTo>
                  <a:pt x="6977" y="1049"/>
                  <a:pt x="7001" y="1060"/>
                  <a:pt x="7049" y="1144"/>
                </a:cubicBezTo>
                <a:cubicBezTo>
                  <a:pt x="7081" y="1193"/>
                  <a:pt x="7136" y="1225"/>
                  <a:pt x="7195" y="1225"/>
                </a:cubicBezTo>
                <a:cubicBezTo>
                  <a:pt x="7221" y="1225"/>
                  <a:pt x="7249" y="1218"/>
                  <a:pt x="7275" y="1203"/>
                </a:cubicBezTo>
                <a:cubicBezTo>
                  <a:pt x="7346" y="1156"/>
                  <a:pt x="7382" y="1049"/>
                  <a:pt x="7334" y="977"/>
                </a:cubicBezTo>
                <a:cubicBezTo>
                  <a:pt x="7205" y="779"/>
                  <a:pt x="7068" y="721"/>
                  <a:pt x="6971" y="721"/>
                </a:cubicBezTo>
                <a:cubicBezTo>
                  <a:pt x="6951" y="721"/>
                  <a:pt x="6934" y="723"/>
                  <a:pt x="6918" y="727"/>
                </a:cubicBezTo>
                <a:cubicBezTo>
                  <a:pt x="6561" y="763"/>
                  <a:pt x="6287" y="1394"/>
                  <a:pt x="6096" y="1930"/>
                </a:cubicBezTo>
                <a:cubicBezTo>
                  <a:pt x="5965" y="2311"/>
                  <a:pt x="5858" y="2692"/>
                  <a:pt x="5799" y="2870"/>
                </a:cubicBezTo>
                <a:lnTo>
                  <a:pt x="5715" y="2870"/>
                </a:lnTo>
                <a:cubicBezTo>
                  <a:pt x="5668" y="2668"/>
                  <a:pt x="5548" y="2299"/>
                  <a:pt x="5418" y="1930"/>
                </a:cubicBezTo>
                <a:cubicBezTo>
                  <a:pt x="5215" y="1394"/>
                  <a:pt x="4953" y="763"/>
                  <a:pt x="4596" y="727"/>
                </a:cubicBezTo>
                <a:cubicBezTo>
                  <a:pt x="4576" y="723"/>
                  <a:pt x="4555" y="721"/>
                  <a:pt x="4533" y="721"/>
                </a:cubicBezTo>
                <a:cubicBezTo>
                  <a:pt x="4422" y="721"/>
                  <a:pt x="4288" y="779"/>
                  <a:pt x="4179" y="977"/>
                </a:cubicBezTo>
                <a:cubicBezTo>
                  <a:pt x="4132" y="1049"/>
                  <a:pt x="4167" y="1156"/>
                  <a:pt x="4239" y="1203"/>
                </a:cubicBezTo>
                <a:cubicBezTo>
                  <a:pt x="4261" y="1214"/>
                  <a:pt x="4286" y="1220"/>
                  <a:pt x="4313" y="1220"/>
                </a:cubicBezTo>
                <a:cubicBezTo>
                  <a:pt x="4371" y="1220"/>
                  <a:pt x="4432" y="1193"/>
                  <a:pt x="4465" y="1144"/>
                </a:cubicBezTo>
                <a:cubicBezTo>
                  <a:pt x="4501" y="1049"/>
                  <a:pt x="4536" y="1049"/>
                  <a:pt x="4536" y="1049"/>
                </a:cubicBezTo>
                <a:cubicBezTo>
                  <a:pt x="4536" y="1049"/>
                  <a:pt x="4727" y="1084"/>
                  <a:pt x="5072" y="2013"/>
                </a:cubicBezTo>
                <a:cubicBezTo>
                  <a:pt x="5215" y="2430"/>
                  <a:pt x="5334" y="2846"/>
                  <a:pt x="5382" y="3013"/>
                </a:cubicBezTo>
                <a:cubicBezTo>
                  <a:pt x="5322" y="3073"/>
                  <a:pt x="5275" y="3132"/>
                  <a:pt x="5251" y="3204"/>
                </a:cubicBezTo>
                <a:cubicBezTo>
                  <a:pt x="5239" y="3180"/>
                  <a:pt x="5215" y="3168"/>
                  <a:pt x="5215" y="3144"/>
                </a:cubicBezTo>
                <a:cubicBezTo>
                  <a:pt x="5037" y="2834"/>
                  <a:pt x="4727" y="2346"/>
                  <a:pt x="4298" y="1846"/>
                </a:cubicBezTo>
                <a:cubicBezTo>
                  <a:pt x="3584" y="989"/>
                  <a:pt x="2393" y="1"/>
                  <a:pt x="869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49"/>
          <p:cNvSpPr/>
          <p:nvPr/>
        </p:nvSpPr>
        <p:spPr>
          <a:xfrm>
            <a:off x="5940947" y="1755199"/>
            <a:ext cx="541958" cy="575905"/>
          </a:xfrm>
          <a:custGeom>
            <a:avLst/>
            <a:gdLst/>
            <a:ahLst/>
            <a:cxnLst/>
            <a:rect l="l" t="t" r="r" b="b"/>
            <a:pathLst>
              <a:path w="10824" h="11502" extrusionOk="0">
                <a:moveTo>
                  <a:pt x="5430" y="441"/>
                </a:moveTo>
                <a:cubicBezTo>
                  <a:pt x="5584" y="620"/>
                  <a:pt x="5846" y="977"/>
                  <a:pt x="6192" y="1453"/>
                </a:cubicBezTo>
                <a:cubicBezTo>
                  <a:pt x="5906" y="1727"/>
                  <a:pt x="5656" y="2013"/>
                  <a:pt x="5430" y="2275"/>
                </a:cubicBezTo>
                <a:cubicBezTo>
                  <a:pt x="5203" y="2013"/>
                  <a:pt x="4953" y="1727"/>
                  <a:pt x="4668" y="1453"/>
                </a:cubicBezTo>
                <a:cubicBezTo>
                  <a:pt x="5001" y="977"/>
                  <a:pt x="5287" y="643"/>
                  <a:pt x="5430" y="441"/>
                </a:cubicBezTo>
                <a:close/>
                <a:moveTo>
                  <a:pt x="6906" y="1274"/>
                </a:moveTo>
                <a:cubicBezTo>
                  <a:pt x="7204" y="1846"/>
                  <a:pt x="8061" y="3596"/>
                  <a:pt x="8061" y="4775"/>
                </a:cubicBezTo>
                <a:cubicBezTo>
                  <a:pt x="8061" y="5811"/>
                  <a:pt x="7454" y="6704"/>
                  <a:pt x="6596" y="7120"/>
                </a:cubicBezTo>
                <a:cubicBezTo>
                  <a:pt x="6632" y="7061"/>
                  <a:pt x="6680" y="7001"/>
                  <a:pt x="6715" y="6930"/>
                </a:cubicBezTo>
                <a:cubicBezTo>
                  <a:pt x="6954" y="6513"/>
                  <a:pt x="7037" y="5989"/>
                  <a:pt x="6977" y="5394"/>
                </a:cubicBezTo>
                <a:cubicBezTo>
                  <a:pt x="6906" y="4739"/>
                  <a:pt x="6656" y="4049"/>
                  <a:pt x="6215" y="3334"/>
                </a:cubicBezTo>
                <a:cubicBezTo>
                  <a:pt x="6192" y="3279"/>
                  <a:pt x="6138" y="3250"/>
                  <a:pt x="6076" y="3250"/>
                </a:cubicBezTo>
                <a:cubicBezTo>
                  <a:pt x="6044" y="3250"/>
                  <a:pt x="6010" y="3258"/>
                  <a:pt x="5977" y="3275"/>
                </a:cubicBezTo>
                <a:cubicBezTo>
                  <a:pt x="5906" y="3310"/>
                  <a:pt x="5882" y="3418"/>
                  <a:pt x="5918" y="3513"/>
                </a:cubicBezTo>
                <a:cubicBezTo>
                  <a:pt x="6680" y="4763"/>
                  <a:pt x="6858" y="5965"/>
                  <a:pt x="6418" y="6775"/>
                </a:cubicBezTo>
                <a:cubicBezTo>
                  <a:pt x="6180" y="7156"/>
                  <a:pt x="5822" y="7394"/>
                  <a:pt x="5430" y="7394"/>
                </a:cubicBezTo>
                <a:cubicBezTo>
                  <a:pt x="3989" y="7394"/>
                  <a:pt x="2810" y="6216"/>
                  <a:pt x="2810" y="4775"/>
                </a:cubicBezTo>
                <a:cubicBezTo>
                  <a:pt x="2810" y="3596"/>
                  <a:pt x="3679" y="1846"/>
                  <a:pt x="3977" y="1274"/>
                </a:cubicBezTo>
                <a:cubicBezTo>
                  <a:pt x="4584" y="1834"/>
                  <a:pt x="5096" y="2394"/>
                  <a:pt x="5525" y="2941"/>
                </a:cubicBezTo>
                <a:cubicBezTo>
                  <a:pt x="5549" y="2989"/>
                  <a:pt x="5608" y="3025"/>
                  <a:pt x="5656" y="3025"/>
                </a:cubicBezTo>
                <a:cubicBezTo>
                  <a:pt x="5680" y="3025"/>
                  <a:pt x="5727" y="3001"/>
                  <a:pt x="5763" y="2989"/>
                </a:cubicBezTo>
                <a:cubicBezTo>
                  <a:pt x="5834" y="2929"/>
                  <a:pt x="5846" y="2822"/>
                  <a:pt x="5787" y="2751"/>
                </a:cubicBezTo>
                <a:lnTo>
                  <a:pt x="5656" y="2572"/>
                </a:lnTo>
                <a:cubicBezTo>
                  <a:pt x="6013" y="2144"/>
                  <a:pt x="6430" y="1715"/>
                  <a:pt x="6906" y="1274"/>
                </a:cubicBezTo>
                <a:close/>
                <a:moveTo>
                  <a:pt x="5608" y="7716"/>
                </a:moveTo>
                <a:lnTo>
                  <a:pt x="5608" y="10061"/>
                </a:lnTo>
                <a:cubicBezTo>
                  <a:pt x="5501" y="9883"/>
                  <a:pt x="5382" y="9668"/>
                  <a:pt x="5227" y="9454"/>
                </a:cubicBezTo>
                <a:lnTo>
                  <a:pt x="5227" y="7716"/>
                </a:lnTo>
                <a:close/>
                <a:moveTo>
                  <a:pt x="10347" y="5906"/>
                </a:moveTo>
                <a:cubicBezTo>
                  <a:pt x="10228" y="6204"/>
                  <a:pt x="9990" y="6680"/>
                  <a:pt x="9597" y="7228"/>
                </a:cubicBezTo>
                <a:cubicBezTo>
                  <a:pt x="8989" y="8085"/>
                  <a:pt x="7870" y="9275"/>
                  <a:pt x="5953" y="10228"/>
                </a:cubicBezTo>
                <a:lnTo>
                  <a:pt x="5953" y="9549"/>
                </a:lnTo>
                <a:cubicBezTo>
                  <a:pt x="6680" y="8513"/>
                  <a:pt x="8037" y="7049"/>
                  <a:pt x="10347" y="5906"/>
                </a:cubicBezTo>
                <a:close/>
                <a:moveTo>
                  <a:pt x="488" y="5906"/>
                </a:moveTo>
                <a:lnTo>
                  <a:pt x="488" y="5906"/>
                </a:lnTo>
                <a:cubicBezTo>
                  <a:pt x="2512" y="6906"/>
                  <a:pt x="3775" y="8156"/>
                  <a:pt x="4489" y="9049"/>
                </a:cubicBezTo>
                <a:cubicBezTo>
                  <a:pt x="4941" y="9609"/>
                  <a:pt x="5251" y="10133"/>
                  <a:pt x="5441" y="10490"/>
                </a:cubicBezTo>
                <a:cubicBezTo>
                  <a:pt x="4548" y="10085"/>
                  <a:pt x="3751" y="9609"/>
                  <a:pt x="3036" y="9073"/>
                </a:cubicBezTo>
                <a:cubicBezTo>
                  <a:pt x="2393" y="8585"/>
                  <a:pt x="1834" y="8013"/>
                  <a:pt x="1369" y="7406"/>
                </a:cubicBezTo>
                <a:cubicBezTo>
                  <a:pt x="905" y="6799"/>
                  <a:pt x="631" y="6251"/>
                  <a:pt x="488" y="5906"/>
                </a:cubicBezTo>
                <a:close/>
                <a:moveTo>
                  <a:pt x="5418" y="0"/>
                </a:moveTo>
                <a:cubicBezTo>
                  <a:pt x="5358" y="0"/>
                  <a:pt x="5322" y="12"/>
                  <a:pt x="5275" y="60"/>
                </a:cubicBezTo>
                <a:cubicBezTo>
                  <a:pt x="5263" y="72"/>
                  <a:pt x="4918" y="477"/>
                  <a:pt x="4406" y="1215"/>
                </a:cubicBezTo>
                <a:cubicBezTo>
                  <a:pt x="4263" y="1096"/>
                  <a:pt x="4144" y="977"/>
                  <a:pt x="4001" y="858"/>
                </a:cubicBezTo>
                <a:cubicBezTo>
                  <a:pt x="3989" y="846"/>
                  <a:pt x="3989" y="846"/>
                  <a:pt x="3965" y="846"/>
                </a:cubicBezTo>
                <a:cubicBezTo>
                  <a:pt x="3943" y="831"/>
                  <a:pt x="3917" y="824"/>
                  <a:pt x="3891" y="824"/>
                </a:cubicBezTo>
                <a:cubicBezTo>
                  <a:pt x="3833" y="824"/>
                  <a:pt x="3775" y="856"/>
                  <a:pt x="3751" y="905"/>
                </a:cubicBezTo>
                <a:cubicBezTo>
                  <a:pt x="3727" y="941"/>
                  <a:pt x="3417" y="1501"/>
                  <a:pt x="3108" y="2263"/>
                </a:cubicBezTo>
                <a:cubicBezTo>
                  <a:pt x="2679" y="3287"/>
                  <a:pt x="2453" y="4132"/>
                  <a:pt x="2453" y="4763"/>
                </a:cubicBezTo>
                <a:cubicBezTo>
                  <a:pt x="2453" y="6204"/>
                  <a:pt x="3489" y="7418"/>
                  <a:pt x="4882" y="7668"/>
                </a:cubicBezTo>
                <a:lnTo>
                  <a:pt x="4882" y="8966"/>
                </a:lnTo>
                <a:cubicBezTo>
                  <a:pt x="4846" y="8930"/>
                  <a:pt x="4798" y="8883"/>
                  <a:pt x="4763" y="8823"/>
                </a:cubicBezTo>
                <a:cubicBezTo>
                  <a:pt x="3989" y="7859"/>
                  <a:pt x="2572" y="6477"/>
                  <a:pt x="250" y="5394"/>
                </a:cubicBezTo>
                <a:cubicBezTo>
                  <a:pt x="230" y="5386"/>
                  <a:pt x="209" y="5382"/>
                  <a:pt x="188" y="5382"/>
                </a:cubicBezTo>
                <a:cubicBezTo>
                  <a:pt x="146" y="5382"/>
                  <a:pt x="103" y="5398"/>
                  <a:pt x="72" y="5430"/>
                </a:cubicBezTo>
                <a:cubicBezTo>
                  <a:pt x="24" y="5477"/>
                  <a:pt x="0" y="5537"/>
                  <a:pt x="12" y="5608"/>
                </a:cubicBezTo>
                <a:cubicBezTo>
                  <a:pt x="24" y="5644"/>
                  <a:pt x="250" y="6489"/>
                  <a:pt x="1072" y="7573"/>
                </a:cubicBezTo>
                <a:cubicBezTo>
                  <a:pt x="1548" y="8216"/>
                  <a:pt x="2120" y="8799"/>
                  <a:pt x="2798" y="9311"/>
                </a:cubicBezTo>
                <a:cubicBezTo>
                  <a:pt x="3405" y="9787"/>
                  <a:pt x="4108" y="10228"/>
                  <a:pt x="4858" y="10585"/>
                </a:cubicBezTo>
                <a:lnTo>
                  <a:pt x="4858" y="11323"/>
                </a:lnTo>
                <a:cubicBezTo>
                  <a:pt x="4858" y="11419"/>
                  <a:pt x="4941" y="11490"/>
                  <a:pt x="5025" y="11490"/>
                </a:cubicBezTo>
                <a:cubicBezTo>
                  <a:pt x="5120" y="11490"/>
                  <a:pt x="5191" y="11419"/>
                  <a:pt x="5191" y="11323"/>
                </a:cubicBezTo>
                <a:lnTo>
                  <a:pt x="5191" y="10740"/>
                </a:lnTo>
                <a:cubicBezTo>
                  <a:pt x="5310" y="10799"/>
                  <a:pt x="5441" y="10847"/>
                  <a:pt x="5572" y="10907"/>
                </a:cubicBezTo>
                <a:lnTo>
                  <a:pt x="5572" y="11335"/>
                </a:lnTo>
                <a:cubicBezTo>
                  <a:pt x="5572" y="11430"/>
                  <a:pt x="5656" y="11502"/>
                  <a:pt x="5739" y="11502"/>
                </a:cubicBezTo>
                <a:cubicBezTo>
                  <a:pt x="5834" y="11502"/>
                  <a:pt x="5906" y="11430"/>
                  <a:pt x="5906" y="11335"/>
                </a:cubicBezTo>
                <a:lnTo>
                  <a:pt x="5906" y="10597"/>
                </a:lnTo>
                <a:cubicBezTo>
                  <a:pt x="7989" y="9597"/>
                  <a:pt x="9192" y="8323"/>
                  <a:pt x="9835" y="7406"/>
                </a:cubicBezTo>
                <a:cubicBezTo>
                  <a:pt x="10549" y="6418"/>
                  <a:pt x="10740" y="5656"/>
                  <a:pt x="10752" y="5620"/>
                </a:cubicBezTo>
                <a:cubicBezTo>
                  <a:pt x="10823" y="5549"/>
                  <a:pt x="10799" y="5489"/>
                  <a:pt x="10740" y="5442"/>
                </a:cubicBezTo>
                <a:cubicBezTo>
                  <a:pt x="10717" y="5419"/>
                  <a:pt x="10675" y="5411"/>
                  <a:pt x="10633" y="5411"/>
                </a:cubicBezTo>
                <a:cubicBezTo>
                  <a:pt x="10608" y="5411"/>
                  <a:pt x="10583" y="5413"/>
                  <a:pt x="10561" y="5418"/>
                </a:cubicBezTo>
                <a:cubicBezTo>
                  <a:pt x="8227" y="6489"/>
                  <a:pt x="6799" y="7882"/>
                  <a:pt x="5953" y="8966"/>
                </a:cubicBezTo>
                <a:lnTo>
                  <a:pt x="5953" y="7668"/>
                </a:lnTo>
                <a:cubicBezTo>
                  <a:pt x="7335" y="7406"/>
                  <a:pt x="8370" y="6204"/>
                  <a:pt x="8370" y="4763"/>
                </a:cubicBezTo>
                <a:cubicBezTo>
                  <a:pt x="8370" y="4120"/>
                  <a:pt x="8156" y="3287"/>
                  <a:pt x="7716" y="2263"/>
                </a:cubicBezTo>
                <a:cubicBezTo>
                  <a:pt x="7406" y="1501"/>
                  <a:pt x="7084" y="941"/>
                  <a:pt x="7084" y="905"/>
                </a:cubicBezTo>
                <a:cubicBezTo>
                  <a:pt x="7052" y="856"/>
                  <a:pt x="6991" y="824"/>
                  <a:pt x="6933" y="824"/>
                </a:cubicBezTo>
                <a:cubicBezTo>
                  <a:pt x="6907" y="824"/>
                  <a:pt x="6881" y="831"/>
                  <a:pt x="6858" y="846"/>
                </a:cubicBezTo>
                <a:cubicBezTo>
                  <a:pt x="6846" y="846"/>
                  <a:pt x="6846" y="858"/>
                  <a:pt x="6823" y="858"/>
                </a:cubicBezTo>
                <a:lnTo>
                  <a:pt x="6430" y="1215"/>
                </a:lnTo>
                <a:cubicBezTo>
                  <a:pt x="5906" y="477"/>
                  <a:pt x="5560" y="72"/>
                  <a:pt x="5549" y="60"/>
                </a:cubicBezTo>
                <a:cubicBezTo>
                  <a:pt x="5513" y="12"/>
                  <a:pt x="5477" y="0"/>
                  <a:pt x="541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47" name="Google Shape;547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72100" y="150075"/>
            <a:ext cx="1351749" cy="15286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8AACC73-2861-DAEB-750A-9B47D344D0B9}"/>
              </a:ext>
            </a:extLst>
          </p:cNvPr>
          <p:cNvSpPr/>
          <p:nvPr/>
        </p:nvSpPr>
        <p:spPr>
          <a:xfrm>
            <a:off x="1" y="83258"/>
            <a:ext cx="9143999" cy="51552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5EE34A-2D5F-64F3-3FDD-A7437818C48C}"/>
              </a:ext>
            </a:extLst>
          </p:cNvPr>
          <p:cNvSpPr txBox="1"/>
          <p:nvPr/>
        </p:nvSpPr>
        <p:spPr>
          <a:xfrm>
            <a:off x="5110242" y="2439512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99E312-6104-C27C-C2B9-0D89D90EF927}"/>
              </a:ext>
            </a:extLst>
          </p:cNvPr>
          <p:cNvSpPr txBox="1"/>
          <p:nvPr/>
        </p:nvSpPr>
        <p:spPr>
          <a:xfrm>
            <a:off x="1830391" y="2439047"/>
            <a:ext cx="2203367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43419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43419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00" dirty="0">
                <a:solidFill>
                  <a:srgbClr val="43434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100" dirty="0">
              <a:solidFill>
                <a:srgbClr val="43434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5" name="Google Shape;555;p50"/>
          <p:cNvGrpSpPr/>
          <p:nvPr/>
        </p:nvGrpSpPr>
        <p:grpSpPr>
          <a:xfrm>
            <a:off x="0" y="2647775"/>
            <a:ext cx="3840600" cy="2500751"/>
            <a:chOff x="0" y="2647775"/>
            <a:chExt cx="3840600" cy="2500751"/>
          </a:xfrm>
        </p:grpSpPr>
        <p:pic>
          <p:nvPicPr>
            <p:cNvPr id="556" name="Google Shape;556;p50"/>
            <p:cNvPicPr preferRelativeResize="0"/>
            <p:nvPr/>
          </p:nvPicPr>
          <p:blipFill rotWithShape="1">
            <a:blip r:embed="rId3">
              <a:alphaModFix/>
            </a:blip>
            <a:srcRect l="4023" t="7419" r="-9353" b="20477"/>
            <a:stretch/>
          </p:blipFill>
          <p:spPr>
            <a:xfrm>
              <a:off x="0" y="2647775"/>
              <a:ext cx="3224001" cy="24957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7" name="Google Shape;557;p50"/>
            <p:cNvPicPr preferRelativeResize="0"/>
            <p:nvPr/>
          </p:nvPicPr>
          <p:blipFill rotWithShape="1">
            <a:blip r:embed="rId4">
              <a:alphaModFix/>
            </a:blip>
            <a:srcRect l="-11712" t="-2845" r="7880" b="33266"/>
            <a:stretch/>
          </p:blipFill>
          <p:spPr>
            <a:xfrm flipH="1">
              <a:off x="2310826" y="3989225"/>
              <a:ext cx="1529774" cy="115930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59" name="Google Shape;559;p50"/>
          <p:cNvPicPr preferRelativeResize="0"/>
          <p:nvPr/>
        </p:nvPicPr>
        <p:blipFill rotWithShape="1">
          <a:blip r:embed="rId5">
            <a:alphaModFix/>
          </a:blip>
          <a:srcRect t="-7215"/>
          <a:stretch/>
        </p:blipFill>
        <p:spPr>
          <a:xfrm rot="10800000">
            <a:off x="7175273" y="78050"/>
            <a:ext cx="2003577" cy="24292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3C25B49-6609-4F86-483B-78908ABAE900}"/>
              </a:ext>
            </a:extLst>
          </p:cNvPr>
          <p:cNvSpPr/>
          <p:nvPr/>
        </p:nvSpPr>
        <p:spPr>
          <a:xfrm>
            <a:off x="1" y="83258"/>
            <a:ext cx="9143999" cy="515526"/>
          </a:xfrm>
          <a:prstGeom prst="rect">
            <a:avLst/>
          </a:prstGeom>
          <a:noFill/>
          <a:ln w="9525" cap="flat">
            <a:noFill/>
            <a:prstDash val="solid"/>
            <a:miter/>
          </a:ln>
        </p:spPr>
        <p:txBody>
          <a:bodyPr wrap="square" lIns="9144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accent4">
                    <a:lumMod val="50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chemeClr val="accent4">
                  <a:lumMod val="50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902083-2D34-E4B1-5833-829FCA3679D5}"/>
              </a:ext>
            </a:extLst>
          </p:cNvPr>
          <p:cNvSpPr txBox="1"/>
          <p:nvPr/>
        </p:nvSpPr>
        <p:spPr>
          <a:xfrm>
            <a:off x="2674356" y="753494"/>
            <a:ext cx="3795288" cy="3323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rgbClr val="1D334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200" dirty="0">
              <a:solidFill>
                <a:srgbClr val="1D334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Happy Spring Newsletter by Slidesgo">
  <a:themeElements>
    <a:clrScheme name="Simple Light">
      <a:dk1>
        <a:srgbClr val="077E63"/>
      </a:dk1>
      <a:lt1>
        <a:srgbClr val="004B3A"/>
      </a:lt1>
      <a:dk2>
        <a:srgbClr val="FDF7F5"/>
      </a:dk2>
      <a:lt2>
        <a:srgbClr val="F9E3DC"/>
      </a:lt2>
      <a:accent1>
        <a:srgbClr val="F7AA28"/>
      </a:accent1>
      <a:accent2>
        <a:srgbClr val="F66769"/>
      </a:accent2>
      <a:accent3>
        <a:srgbClr val="E383B3"/>
      </a:accent3>
      <a:accent4>
        <a:srgbClr val="AD54A6"/>
      </a:accent4>
      <a:accent5>
        <a:srgbClr val="A0C6D4"/>
      </a:accent5>
      <a:accent6>
        <a:srgbClr val="6664BD"/>
      </a:accent6>
      <a:hlink>
        <a:srgbClr val="004B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875</Words>
  <Application>Microsoft Office PowerPoint</Application>
  <PresentationFormat>On-screen Show (16:9)</PresentationFormat>
  <Paragraphs>59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Montserrat</vt:lpstr>
      <vt:lpstr>Arial</vt:lpstr>
      <vt:lpstr>Shabnam</vt:lpstr>
      <vt:lpstr>Happy Spring Newsletter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Happy Spring Newsletter</dc:title>
  <cp:lastModifiedBy>Mobotop</cp:lastModifiedBy>
  <cp:revision>8</cp:revision>
  <dcterms:modified xsi:type="dcterms:W3CDTF">2025-03-30T12:01:24Z</dcterms:modified>
</cp:coreProperties>
</file>